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3" r:id="rId12"/>
    <p:sldId id="269" r:id="rId13"/>
    <p:sldId id="272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</a:t>
            </a:r>
            <a:r>
              <a:rPr lang="en-US" dirty="0" smtClean="0"/>
              <a:t>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468</Words>
  <Application>Microsoft Macintosh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67</cp:revision>
  <dcterms:created xsi:type="dcterms:W3CDTF">2017-05-09T07:36:45Z</dcterms:created>
  <dcterms:modified xsi:type="dcterms:W3CDTF">2017-05-14T11:25:15Z</dcterms:modified>
</cp:coreProperties>
</file>