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73" r:id="rId18"/>
    <p:sldId id="269" r:id="rId19"/>
    <p:sldId id="272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109" d="100"/>
          <a:sy n="109" d="100"/>
        </p:scale>
        <p:origin x="43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cnj/keras_attn_reader/blob/master/app/model/model_tweak.py" TargetMode="External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leocnj/keras_attn_reader/blob/master/app/model/att_layer.p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Process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050044"/>
            <a:ext cx="53213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749508"/>
            <a:ext cx="56261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1613108"/>
            <a:ext cx="50673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536301"/>
            <a:ext cx="50419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43" y="749508"/>
            <a:ext cx="384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68400"/>
            <a:ext cx="10506808" cy="43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83212"/>
            <a:ext cx="35941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92349"/>
            <a:ext cx="55372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6" y="2430584"/>
            <a:ext cx="63881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6" y="3383119"/>
            <a:ext cx="10058400" cy="945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23" y="227650"/>
            <a:ext cx="645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Experiment_1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34862" y="316523"/>
            <a:ext cx="709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2 shared layers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Experiment_2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27938" y="281354"/>
            <a:ext cx="735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Bidirectional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2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Experiment_2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27938" y="281354"/>
            <a:ext cx="3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Attention for act: </a:t>
            </a:r>
            <a:r>
              <a:rPr lang="en-US" dirty="0" smtClean="0">
                <a:hlinkClick r:id="rId2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988300" cy="44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9788" y="1856172"/>
            <a:ext cx="1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</a:t>
            </a:r>
            <a:r>
              <a:rPr lang="en-US" smtClean="0"/>
              <a:t>by suffix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538" y="1899281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One-hot encode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777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4481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1185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Encoded input 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64480" y="3439252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24843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prediction 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57690" y="3422337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9" idx="1"/>
          </p:cNvCxnSpPr>
          <p:nvPr/>
        </p:nvCxnSpPr>
        <p:spPr>
          <a:xfrm>
            <a:off x="1759788" y="2332587"/>
            <a:ext cx="140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1" idx="1"/>
          </p:cNvCxnSpPr>
          <p:nvPr/>
        </p:nvCxnSpPr>
        <p:spPr>
          <a:xfrm>
            <a:off x="1759788" y="2332587"/>
            <a:ext cx="1404692" cy="1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>
            <a:off x="4757492" y="2332587"/>
            <a:ext cx="170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8054196" y="2332587"/>
            <a:ext cx="16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2"/>
            <a:endCxn id="23" idx="3"/>
          </p:cNvCxnSpPr>
          <p:nvPr/>
        </p:nvCxnSpPr>
        <p:spPr>
          <a:xfrm rot="5400000">
            <a:off x="9141150" y="2382563"/>
            <a:ext cx="1089751" cy="1670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1396" y="5467918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25437" y="3714072"/>
            <a:ext cx="29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transform label</a:t>
            </a:r>
          </a:p>
          <a:p>
            <a:r>
              <a:rPr lang="en-US" dirty="0" smtClean="0"/>
              <a:t>(inverse-encode/normalize)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8856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activity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339110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time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215355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activity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8831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  <a:endCxn id="41" idx="0"/>
          </p:cNvCxnSpPr>
          <p:nvPr/>
        </p:nvCxnSpPr>
        <p:spPr>
          <a:xfrm flipH="1">
            <a:off x="2585072" y="4120103"/>
            <a:ext cx="1375914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42" idx="0"/>
          </p:cNvCxnSpPr>
          <p:nvPr/>
        </p:nvCxnSpPr>
        <p:spPr>
          <a:xfrm>
            <a:off x="3960986" y="4120103"/>
            <a:ext cx="1174630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43" idx="0"/>
          </p:cNvCxnSpPr>
          <p:nvPr/>
        </p:nvCxnSpPr>
        <p:spPr>
          <a:xfrm flipH="1">
            <a:off x="7011861" y="4103188"/>
            <a:ext cx="1042335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44" idx="0"/>
          </p:cNvCxnSpPr>
          <p:nvPr/>
        </p:nvCxnSpPr>
        <p:spPr>
          <a:xfrm>
            <a:off x="8054196" y="4103188"/>
            <a:ext cx="1330626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2"/>
            <a:endCxn id="43" idx="2"/>
          </p:cNvCxnSpPr>
          <p:nvPr/>
        </p:nvCxnSpPr>
        <p:spPr>
          <a:xfrm rot="16200000" flipH="1">
            <a:off x="4798466" y="3013374"/>
            <a:ext cx="12700" cy="4426789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2"/>
          </p:cNvCxnSpPr>
          <p:nvPr/>
        </p:nvCxnSpPr>
        <p:spPr>
          <a:xfrm rot="16200000" flipH="1">
            <a:off x="7260219" y="3102166"/>
            <a:ext cx="12700" cy="4249206"/>
          </a:xfrm>
          <a:prstGeom prst="bentConnector3">
            <a:avLst>
              <a:gd name="adj1" fmla="val 3022638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6596" y="2008572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model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08366" y="5635669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evaluate_suffix_and_remaining_time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804749" cy="2213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7" y="3119137"/>
            <a:ext cx="1409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57"/>
            <a:ext cx="12192000" cy="176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74687"/>
            <a:ext cx="2501900" cy="787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865298" y="3312543"/>
            <a:ext cx="17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9592" y="305157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vi-VN" b="1" dirty="0" smtClean="0"/>
              <a:t>round_truth: next activity after suffix activities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1653" y="5886362"/>
            <a:ext cx="90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ground_truth_t: </a:t>
            </a:r>
            <a:r>
              <a:rPr lang="en-US" b="1" dirty="0" smtClean="0"/>
              <a:t>610689 = 611523 </a:t>
            </a:r>
            <a:r>
              <a:rPr lang="mr-IN" b="1" dirty="0" smtClean="0"/>
              <a:t>–</a:t>
            </a:r>
            <a:r>
              <a:rPr lang="en-US" b="1" dirty="0" smtClean="0"/>
              <a:t> 834: remaining time after suffix activities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98143" y="1311215"/>
            <a:ext cx="640080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3654" y="988049"/>
            <a:ext cx="28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deal with short case when suffix&gt;</a:t>
            </a:r>
            <a:r>
              <a:rPr lang="en-US" dirty="0" err="1" smtClean="0"/>
              <a:t>len</a:t>
            </a:r>
            <a:r>
              <a:rPr lang="en-US" dirty="0" smtClean="0"/>
              <a:t>(case)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9" y="1569721"/>
            <a:ext cx="3953831" cy="595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87" y="2198028"/>
            <a:ext cx="2269022" cy="5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738" y="1431985"/>
            <a:ext cx="11090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activity: (refer to this package: 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/Distance/)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istance.nlevenshtein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damerau_levenshtein_distance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distance.jaccard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absolute error: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Median absolute error: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7" y="2616439"/>
            <a:ext cx="6315494" cy="26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84" y="1737982"/>
            <a:ext cx="6848150" cy="2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2351524"/>
            <a:ext cx="10058400" cy="232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3966713"/>
            <a:ext cx="902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4477391"/>
            <a:ext cx="925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Questions: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2565635"/>
            <a:ext cx="10058400" cy="532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4804702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</a:t>
            </a:r>
            <a:r>
              <a:rPr lang="en-US" dirty="0" err="1" smtClean="0"/>
              <a:t>maxlen</a:t>
            </a:r>
            <a:r>
              <a:rPr lang="en-US" dirty="0" smtClean="0"/>
              <a:t> of test data &gt; train data?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749508"/>
            <a:ext cx="10058400" cy="1745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4028428"/>
            <a:ext cx="7861300" cy="48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292455"/>
            <a:ext cx="6477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(to specify the existence of activity) + 4 variables + 1 (number of activities 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99200" y="865417"/>
            <a:ext cx="555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</a:p>
          <a:p>
            <a:r>
              <a:rPr lang="en-US" dirty="0" smtClean="0"/>
              <a:t>A: The previous features denote the activities happened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9200" y="2111022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enumerate within a case </a:t>
            </a:r>
            <a:r>
              <a:rPr lang="en-US" smtClean="0">
                <a:sym typeface="Wingdings"/>
              </a:rPr>
              <a:t> t: 1 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490</Words>
  <Application>Microsoft Macintosh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Wingdings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Training</vt:lpstr>
      <vt:lpstr>Training</vt:lpstr>
      <vt:lpstr>Experiment</vt:lpstr>
      <vt:lpstr>Experiment_1</vt:lpstr>
      <vt:lpstr>Experiment_2</vt:lpstr>
      <vt:lpstr>Experiment_2</vt:lpstr>
      <vt:lpstr>Evaluation</vt:lpstr>
      <vt:lpstr>evaluate_next_activity_and_time</vt:lpstr>
      <vt:lpstr>evaluate_suffix_and_remaining_time</vt:lpstr>
      <vt:lpstr>Evaluation metrics</vt:lpstr>
      <vt:lpstr>Questions: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79</cp:revision>
  <dcterms:created xsi:type="dcterms:W3CDTF">2017-05-09T07:36:45Z</dcterms:created>
  <dcterms:modified xsi:type="dcterms:W3CDTF">2017-05-17T03:15:19Z</dcterms:modified>
</cp:coreProperties>
</file>