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73" r:id="rId17"/>
    <p:sldId id="269" r:id="rId18"/>
    <p:sldId id="272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83212"/>
            <a:ext cx="35941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92349"/>
            <a:ext cx="55372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2059597"/>
            <a:ext cx="63881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2965001"/>
            <a:ext cx="10058400" cy="945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23" y="227650"/>
            <a:ext cx="645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34862" y="316523"/>
            <a:ext cx="70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2 shared layers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Experiment_2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27938" y="281354"/>
            <a:ext cx="73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 Bidirectional LSTM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481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Experiment</vt:lpstr>
      <vt:lpstr>Experiment_1</vt:lpstr>
      <vt:lpstr>Experiment_2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76</cp:revision>
  <dcterms:created xsi:type="dcterms:W3CDTF">2017-05-09T07:36:45Z</dcterms:created>
  <dcterms:modified xsi:type="dcterms:W3CDTF">2017-05-16T14:25:07Z</dcterms:modified>
</cp:coreProperties>
</file>