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99" d="100"/>
          <a:sy n="99" d="100"/>
        </p:scale>
        <p:origin x="80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08597" y="5760182"/>
            <a:ext cx="414662" cy="24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5797" y="6148432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46893" y="6124157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44700" y="6124157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494165" y="611111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6296614" y="5757013"/>
            <a:ext cx="414662" cy="24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092280" y="5753187"/>
            <a:ext cx="414662" cy="24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784083" y="5753187"/>
            <a:ext cx="414662" cy="24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(order of activity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32618" y="865417"/>
            <a:ext cx="555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349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evaluate_next_activity_and_time</vt:lpstr>
      <vt:lpstr>evaluate_next_activity_and_time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44</cp:revision>
  <dcterms:created xsi:type="dcterms:W3CDTF">2017-05-09T07:36:45Z</dcterms:created>
  <dcterms:modified xsi:type="dcterms:W3CDTF">2017-05-10T08:06:32Z</dcterms:modified>
</cp:coreProperties>
</file>