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redoka One" panose="020B0604020202020204" charset="0"/>
      <p:regular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4a63811a2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4a63811a2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4a63811a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4a63811a2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46fdbbf08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46fdbbf08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9781e0957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9781e0957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4a63811a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4a63811a2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8ceba84788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8ceba84788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CUSTOM_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8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0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3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7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8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0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1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732714" y="-2396143"/>
            <a:ext cx="10332728" cy="997942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3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CUSTOM_24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6329208" y="-4642393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8087307" flipH="1">
            <a:off x="5106452" y="-301900"/>
            <a:ext cx="5990388" cy="5820772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ERP 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SYSTEM</a:t>
            </a:r>
            <a:endParaRPr sz="6000"/>
          </a:p>
        </p:txBody>
      </p:sp>
      <p:sp>
        <p:nvSpPr>
          <p:cNvPr id="530" name="Google Shape;530;p39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WIZARDS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9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9"/>
          <p:cNvGrpSpPr/>
          <p:nvPr/>
        </p:nvGrpSpPr>
        <p:grpSpPr>
          <a:xfrm>
            <a:off x="5145513" y="1865601"/>
            <a:ext cx="4984663" cy="2847244"/>
            <a:chOff x="911375" y="1466875"/>
            <a:chExt cx="5837525" cy="3334400"/>
          </a:xfrm>
        </p:grpSpPr>
        <p:sp>
          <p:nvSpPr>
            <p:cNvPr id="533" name="Google Shape;533;p39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0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SYSTEM INTRODUCTION</a:t>
            </a:r>
            <a:endParaRPr/>
          </a:p>
        </p:txBody>
      </p:sp>
      <p:sp>
        <p:nvSpPr>
          <p:cNvPr id="869" name="Google Shape;869;p40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/>
              <a:t>Cloud based Erp system to manage organization specifically Colleges and Universities .</a:t>
            </a:r>
            <a:endParaRPr sz="19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rgbClr val="000000"/>
                </a:solidFill>
                <a:highlight>
                  <a:schemeClr val="lt1"/>
                </a:highlight>
              </a:rPr>
              <a:t>College Management System is an end-to-end solution for colleges to improve operational efficiency &amp; institutional outcomes by automating Student-Faculty lifecycle &amp; campus administration. This college ERP software is designed keeping in mind the different operations of a college.</a:t>
            </a:r>
            <a:endParaRPr sz="2700" b="1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1"/>
          <p:cNvSpPr/>
          <p:nvPr/>
        </p:nvSpPr>
        <p:spPr>
          <a:xfrm>
            <a:off x="4011057" y="1242775"/>
            <a:ext cx="702300" cy="99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1"/>
          <p:cNvSpPr/>
          <p:nvPr/>
        </p:nvSpPr>
        <p:spPr>
          <a:xfrm>
            <a:off x="6851257" y="1242775"/>
            <a:ext cx="702300" cy="99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1"/>
          <p:cNvSpPr/>
          <p:nvPr/>
        </p:nvSpPr>
        <p:spPr>
          <a:xfrm>
            <a:off x="6832724" y="3304501"/>
            <a:ext cx="706500" cy="85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3976499" y="3304501"/>
            <a:ext cx="706500" cy="85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1120273" y="3304501"/>
            <a:ext cx="706500" cy="85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>
            <a:off x="1170805" y="1242775"/>
            <a:ext cx="702300" cy="99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SYSTEM</a:t>
            </a:r>
            <a:endParaRPr/>
          </a:p>
        </p:txBody>
      </p:sp>
      <p:sp>
        <p:nvSpPr>
          <p:cNvPr id="881" name="Google Shape;881;p41"/>
          <p:cNvSpPr txBox="1">
            <a:spLocks noGrp="1"/>
          </p:cNvSpPr>
          <p:nvPr>
            <p:ph type="subTitle" idx="2"/>
          </p:nvPr>
        </p:nvSpPr>
        <p:spPr>
          <a:xfrm>
            <a:off x="250950" y="2222549"/>
            <a:ext cx="28401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ADMISSION MANAGEMENT</a:t>
            </a:r>
            <a:endParaRPr sz="1200"/>
          </a:p>
        </p:txBody>
      </p:sp>
      <p:sp>
        <p:nvSpPr>
          <p:cNvPr id="882" name="Google Shape;882;p41"/>
          <p:cNvSpPr txBox="1">
            <a:spLocks noGrp="1"/>
          </p:cNvSpPr>
          <p:nvPr>
            <p:ph type="subTitle" idx="4"/>
          </p:nvPr>
        </p:nvSpPr>
        <p:spPr>
          <a:xfrm>
            <a:off x="3091150" y="2222549"/>
            <a:ext cx="28401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PAYROLL MANAGEMENT</a:t>
            </a:r>
            <a:endParaRPr sz="1000"/>
          </a:p>
        </p:txBody>
      </p:sp>
      <p:sp>
        <p:nvSpPr>
          <p:cNvPr id="883" name="Google Shape;883;p41"/>
          <p:cNvSpPr txBox="1">
            <a:spLocks noGrp="1"/>
          </p:cNvSpPr>
          <p:nvPr>
            <p:ph type="subTitle" idx="6"/>
          </p:nvPr>
        </p:nvSpPr>
        <p:spPr>
          <a:xfrm>
            <a:off x="5931350" y="2222549"/>
            <a:ext cx="28401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STUDENT RECORDS</a:t>
            </a:r>
            <a:endParaRPr sz="1600"/>
          </a:p>
        </p:txBody>
      </p:sp>
      <p:sp>
        <p:nvSpPr>
          <p:cNvPr id="884" name="Google Shape;884;p41"/>
          <p:cNvSpPr txBox="1">
            <a:spLocks noGrp="1"/>
          </p:cNvSpPr>
          <p:nvPr>
            <p:ph type="subTitle" idx="8"/>
          </p:nvPr>
        </p:nvSpPr>
        <p:spPr>
          <a:xfrm>
            <a:off x="195175" y="4145763"/>
            <a:ext cx="25566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HRMS</a:t>
            </a:r>
            <a:endParaRPr/>
          </a:p>
        </p:txBody>
      </p:sp>
      <p:sp>
        <p:nvSpPr>
          <p:cNvPr id="885" name="Google Shape;885;p41"/>
          <p:cNvSpPr txBox="1">
            <a:spLocks noGrp="1"/>
          </p:cNvSpPr>
          <p:nvPr>
            <p:ph type="subTitle" idx="13"/>
          </p:nvPr>
        </p:nvSpPr>
        <p:spPr>
          <a:xfrm>
            <a:off x="3051401" y="4145749"/>
            <a:ext cx="28563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LIBRARY</a:t>
            </a:r>
            <a:r>
              <a:rPr lang="en" sz="1100"/>
              <a:t> </a:t>
            </a:r>
            <a:r>
              <a:rPr lang="en" sz="1500"/>
              <a:t>MANAGEMENT</a:t>
            </a:r>
            <a:endParaRPr sz="1500"/>
          </a:p>
        </p:txBody>
      </p:sp>
      <p:sp>
        <p:nvSpPr>
          <p:cNvPr id="886" name="Google Shape;886;p41"/>
          <p:cNvSpPr txBox="1">
            <a:spLocks noGrp="1"/>
          </p:cNvSpPr>
          <p:nvPr>
            <p:ph type="subTitle" idx="15"/>
          </p:nvPr>
        </p:nvSpPr>
        <p:spPr>
          <a:xfrm>
            <a:off x="5907627" y="4145749"/>
            <a:ext cx="30015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Assessment management</a:t>
            </a:r>
            <a:endParaRPr sz="1700"/>
          </a:p>
        </p:txBody>
      </p:sp>
      <p:sp>
        <p:nvSpPr>
          <p:cNvPr id="887" name="Google Shape;887;p41"/>
          <p:cNvSpPr txBox="1">
            <a:spLocks noGrp="1"/>
          </p:cNvSpPr>
          <p:nvPr>
            <p:ph type="title" idx="16"/>
          </p:nvPr>
        </p:nvSpPr>
        <p:spPr>
          <a:xfrm>
            <a:off x="1170752" y="1242775"/>
            <a:ext cx="702300" cy="9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8" name="Google Shape;888;p41"/>
          <p:cNvSpPr txBox="1">
            <a:spLocks noGrp="1"/>
          </p:cNvSpPr>
          <p:nvPr>
            <p:ph type="title" idx="17"/>
          </p:nvPr>
        </p:nvSpPr>
        <p:spPr>
          <a:xfrm>
            <a:off x="1120167" y="3304501"/>
            <a:ext cx="706500" cy="8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9" name="Google Shape;889;p41"/>
          <p:cNvSpPr txBox="1">
            <a:spLocks noGrp="1"/>
          </p:cNvSpPr>
          <p:nvPr>
            <p:ph type="title" idx="18"/>
          </p:nvPr>
        </p:nvSpPr>
        <p:spPr>
          <a:xfrm>
            <a:off x="4011005" y="1242850"/>
            <a:ext cx="702300" cy="9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0" name="Google Shape;890;p41"/>
          <p:cNvSpPr txBox="1">
            <a:spLocks noGrp="1"/>
          </p:cNvSpPr>
          <p:nvPr>
            <p:ph type="title" idx="19"/>
          </p:nvPr>
        </p:nvSpPr>
        <p:spPr>
          <a:xfrm>
            <a:off x="3976499" y="3304501"/>
            <a:ext cx="706500" cy="8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91" name="Google Shape;891;p41"/>
          <p:cNvSpPr txBox="1">
            <a:spLocks noGrp="1"/>
          </p:cNvSpPr>
          <p:nvPr>
            <p:ph type="title" idx="20"/>
          </p:nvPr>
        </p:nvSpPr>
        <p:spPr>
          <a:xfrm>
            <a:off x="6851100" y="1242850"/>
            <a:ext cx="702300" cy="9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2" name="Google Shape;892;p41"/>
          <p:cNvSpPr txBox="1">
            <a:spLocks noGrp="1"/>
          </p:cNvSpPr>
          <p:nvPr>
            <p:ph type="title" idx="21"/>
          </p:nvPr>
        </p:nvSpPr>
        <p:spPr>
          <a:xfrm>
            <a:off x="6832408" y="3304501"/>
            <a:ext cx="706800" cy="8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6896500" y="31371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7095800" y="2975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 rot="2506023">
            <a:off x="4082293" y="3099138"/>
            <a:ext cx="170284" cy="17028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2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FEATURES</a:t>
            </a:r>
            <a:endParaRPr/>
          </a:p>
        </p:txBody>
      </p:sp>
      <p:sp>
        <p:nvSpPr>
          <p:cNvPr id="902" name="Google Shape;902;p42"/>
          <p:cNvSpPr txBox="1">
            <a:spLocks noGrp="1"/>
          </p:cNvSpPr>
          <p:nvPr>
            <p:ph type="subTitle" idx="1"/>
          </p:nvPr>
        </p:nvSpPr>
        <p:spPr>
          <a:xfrm>
            <a:off x="704850" y="96384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B71E42"/>
                </a:solidFill>
              </a:rPr>
              <a:t>·</a:t>
            </a:r>
            <a:r>
              <a:rPr lang="en" sz="1600" b="1" dirty="0">
                <a:solidFill>
                  <a:srgbClr val="000000"/>
                </a:solidFill>
              </a:rPr>
              <a:t>The system will be used by four </a:t>
            </a:r>
            <a:r>
              <a:rPr lang="en" sz="1600" b="1" dirty="0" smtClean="0">
                <a:solidFill>
                  <a:srgbClr val="000000"/>
                </a:solidFill>
              </a:rPr>
              <a:t>levels, </a:t>
            </a:r>
            <a:r>
              <a:rPr lang="en" sz="1600" b="1" dirty="0">
                <a:solidFill>
                  <a:srgbClr val="000000"/>
                </a:solidFill>
              </a:rPr>
              <a:t>which are Admin, Teacher, Librarian and Student.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B71E42"/>
                </a:solidFill>
              </a:rPr>
              <a:t>·</a:t>
            </a:r>
            <a:r>
              <a:rPr lang="en" sz="1600" b="1" dirty="0">
                <a:solidFill>
                  <a:srgbClr val="000000"/>
                </a:solidFill>
              </a:rPr>
              <a:t>Admin can login using valid credentials and perform various task such as Adding a Teacher, Student and Librarian and also can view them.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B71E42"/>
                </a:solidFill>
              </a:rPr>
              <a:t>·</a:t>
            </a:r>
            <a:r>
              <a:rPr lang="en" sz="1600" b="1" dirty="0">
                <a:solidFill>
                  <a:srgbClr val="000000"/>
                </a:solidFill>
              </a:rPr>
              <a:t>Admin can also add Time Table and Event details. System allows admin to view book request received from librarian.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B71E42"/>
                </a:solidFill>
              </a:rPr>
              <a:t>·</a:t>
            </a:r>
            <a:r>
              <a:rPr lang="en" sz="1600" b="1" dirty="0">
                <a:solidFill>
                  <a:srgbClr val="000000"/>
                </a:solidFill>
              </a:rPr>
              <a:t>Teacher can login and perform various task such as add assignment, mark attendance, upload result and view event.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3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08" name="Google Shape;908;p43"/>
          <p:cNvSpPr txBox="1">
            <a:spLocks noGrp="1"/>
          </p:cNvSpPr>
          <p:nvPr>
            <p:ph type="subTitle" idx="1"/>
          </p:nvPr>
        </p:nvSpPr>
        <p:spPr>
          <a:xfrm>
            <a:off x="336697" y="871696"/>
            <a:ext cx="8470605" cy="4033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Librarian can login and perform task such as adding a single or multiple books, view added books, request a book, issue a book to students, return issued book from student and view event.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B71E42"/>
                </a:solidFill>
              </a:rPr>
              <a:t>·</a:t>
            </a:r>
            <a:r>
              <a:rPr lang="en" sz="1400" b="1" dirty="0">
                <a:solidFill>
                  <a:srgbClr val="000000"/>
                </a:solidFill>
              </a:rPr>
              <a:t>Student can access the system by providing valid credentials access modules such as viewing their own profile, view books, view time-table, assignments, result, attendance and event.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B71E42"/>
                </a:solidFill>
              </a:rPr>
              <a:t>·</a:t>
            </a:r>
            <a:r>
              <a:rPr lang="en" sz="1400" b="1" dirty="0">
                <a:solidFill>
                  <a:srgbClr val="000000"/>
                </a:solidFill>
              </a:rPr>
              <a:t>Super admin is the root node who adds the colleges into the system with their details. Also can view/delete a college from the system.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B71E42"/>
                </a:solidFill>
              </a:rPr>
              <a:t>·</a:t>
            </a:r>
            <a:r>
              <a:rPr lang="en" sz="1400" b="1" dirty="0">
                <a:solidFill>
                  <a:srgbClr val="000000"/>
                </a:solidFill>
              </a:rPr>
              <a:t>Proposed system is easy to understand and user friendly too.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B71E42"/>
                </a:solidFill>
              </a:rPr>
              <a:t>·</a:t>
            </a:r>
            <a:r>
              <a:rPr lang="en" sz="1400" b="1" dirty="0">
                <a:solidFill>
                  <a:srgbClr val="000000"/>
                </a:solidFill>
              </a:rPr>
              <a:t>In that system admin who handle the data.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B71E42"/>
                </a:solidFill>
              </a:rPr>
              <a:t>·</a:t>
            </a:r>
            <a:r>
              <a:rPr lang="en" sz="1400" b="1" dirty="0">
                <a:solidFill>
                  <a:srgbClr val="000000"/>
                </a:solidFill>
              </a:rPr>
              <a:t>Admin can take information regarding fee detail.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/>
          <p:nvPr/>
        </p:nvSpPr>
        <p:spPr>
          <a:xfrm rot="10800000">
            <a:off x="7404074" y="2203482"/>
            <a:ext cx="120330" cy="120345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Modules of College ERP System</a:t>
            </a:r>
            <a:endParaRPr/>
          </a:p>
        </p:txBody>
      </p:sp>
      <p:sp>
        <p:nvSpPr>
          <p:cNvPr id="915" name="Google Shape;915;p44"/>
          <p:cNvSpPr txBox="1">
            <a:spLocks noGrp="1"/>
          </p:cNvSpPr>
          <p:nvPr>
            <p:ph type="subTitle" idx="2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16" name="Google Shape;916;p44"/>
          <p:cNvSpPr txBox="1">
            <a:spLocks noGrp="1"/>
          </p:cNvSpPr>
          <p:nvPr>
            <p:ph type="subTitle" idx="4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17" name="Google Shape;917;p44"/>
          <p:cNvSpPr txBox="1">
            <a:spLocks noGrp="1"/>
          </p:cNvSpPr>
          <p:nvPr>
            <p:ph type="subTitle" idx="6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8" name="Google Shape;918;p44"/>
          <p:cNvSpPr txBox="1">
            <a:spLocks noGrp="1"/>
          </p:cNvSpPr>
          <p:nvPr>
            <p:ph type="subTitle" idx="8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919" name="Google Shape;9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5" y="1186250"/>
            <a:ext cx="8274224" cy="3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5"/>
          <p:cNvSpPr/>
          <p:nvPr/>
        </p:nvSpPr>
        <p:spPr>
          <a:xfrm rot="10800000">
            <a:off x="7404074" y="2203482"/>
            <a:ext cx="120330" cy="120345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5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Modules of College ERP System</a:t>
            </a:r>
            <a:endParaRPr/>
          </a:p>
        </p:txBody>
      </p:sp>
      <p:sp>
        <p:nvSpPr>
          <p:cNvPr id="926" name="Google Shape;926;p45"/>
          <p:cNvSpPr txBox="1">
            <a:spLocks noGrp="1"/>
          </p:cNvSpPr>
          <p:nvPr>
            <p:ph type="subTitle" idx="2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27" name="Google Shape;927;p45"/>
          <p:cNvSpPr txBox="1">
            <a:spLocks noGrp="1"/>
          </p:cNvSpPr>
          <p:nvPr>
            <p:ph type="subTitle" idx="4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28" name="Google Shape;928;p45"/>
          <p:cNvSpPr txBox="1">
            <a:spLocks noGrp="1"/>
          </p:cNvSpPr>
          <p:nvPr>
            <p:ph type="subTitle" idx="6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29" name="Google Shape;929;p45"/>
          <p:cNvSpPr txBox="1">
            <a:spLocks noGrp="1"/>
          </p:cNvSpPr>
          <p:nvPr>
            <p:ph type="subTitle" idx="8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930" name="Google Shape;9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00" y="1148100"/>
            <a:ext cx="8020400" cy="36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6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936" name="Google Shape;936;p46"/>
          <p:cNvSpPr txBox="1">
            <a:spLocks noGrp="1"/>
          </p:cNvSpPr>
          <p:nvPr>
            <p:ph type="subTitle" idx="2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6"/>
          <p:cNvSpPr txBox="1">
            <a:spLocks noGrp="1"/>
          </p:cNvSpPr>
          <p:nvPr>
            <p:ph type="subTitle" idx="4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6"/>
          <p:cNvSpPr txBox="1">
            <a:spLocks noGrp="1"/>
          </p:cNvSpPr>
          <p:nvPr>
            <p:ph type="subTitle" idx="6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6"/>
          <p:cNvSpPr txBox="1">
            <a:spLocks noGrp="1"/>
          </p:cNvSpPr>
          <p:nvPr>
            <p:ph type="subTitle" idx="8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0" name="Google Shape;9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082225"/>
            <a:ext cx="7324725" cy="38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7"/>
          <p:cNvSpPr txBox="1">
            <a:spLocks noGrp="1"/>
          </p:cNvSpPr>
          <p:nvPr>
            <p:ph type="title"/>
          </p:nvPr>
        </p:nvSpPr>
        <p:spPr>
          <a:xfrm>
            <a:off x="766300" y="1452825"/>
            <a:ext cx="35046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Thanks</a:t>
            </a:r>
            <a:endParaRPr sz="6300"/>
          </a:p>
        </p:txBody>
      </p:sp>
      <p:sp>
        <p:nvSpPr>
          <p:cNvPr id="946" name="Google Shape;946;p47"/>
          <p:cNvSpPr/>
          <p:nvPr/>
        </p:nvSpPr>
        <p:spPr>
          <a:xfrm>
            <a:off x="4638675" y="3810000"/>
            <a:ext cx="3895500" cy="99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47" name="Google Shape;947;p47"/>
          <p:cNvSpPr txBox="1"/>
          <p:nvPr/>
        </p:nvSpPr>
        <p:spPr>
          <a:xfrm>
            <a:off x="5772075" y="4105200"/>
            <a:ext cx="224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Team Wizards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Fredoka One</vt:lpstr>
      <vt:lpstr>Raleway</vt:lpstr>
      <vt:lpstr>Retato Slideshow by Slidesgo</vt:lpstr>
      <vt:lpstr>ERP  SYSTEM</vt:lpstr>
      <vt:lpstr>ERP SYSTEM INTRODUCTION</vt:lpstr>
      <vt:lpstr>ERP SYSTEM</vt:lpstr>
      <vt:lpstr>                                  FEATURES</vt:lpstr>
      <vt:lpstr>FEATURES</vt:lpstr>
      <vt:lpstr> Modules of College ERP System</vt:lpstr>
      <vt:lpstr> Modules of College ERP System</vt:lpstr>
      <vt:lpstr>BUSINESS MODEL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 SYSTEM</dc:title>
  <cp:lastModifiedBy>Madhav Gupta</cp:lastModifiedBy>
  <cp:revision>1</cp:revision>
  <dcterms:modified xsi:type="dcterms:W3CDTF">2022-08-24T09:19:59Z</dcterms:modified>
</cp:coreProperties>
</file>