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7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B73A8-40D4-4E41-9806-F194C2C03C9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1BCD-3209-4CDB-97EE-763685CD1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6A03B3-48B4-424D-8DC4-E15716CB584B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FB1-D5D3-42E3-87E2-3DCD0265DB37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071-6AA6-41BC-A6A5-251BBA1C4C82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5E4A-1E2E-411B-8A66-52AB308446C5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D120-364E-4883-9D72-F2BB2DF386E1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3CD-5985-46D5-900C-3564F1754949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86F4-95D7-478E-B905-58F4525739A7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1E6-D9EC-4A17-AFD9-D79975B0A9C3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DB67-10CF-4060-B5EE-82C99A87C736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CF32-761C-4813-B557-2DF13BBDB9DF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60BF-8271-4D82-8AEE-779F023B2360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E963-D2C4-44D1-B6EF-720C6F88B1EE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8636-F555-4E74-92C3-003D198223AB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4080-584E-44EC-A25B-316B15F36AE4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A6BC-8A4B-49E1-ABFA-FD25F4AB9F69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6C4-C31F-4C64-923E-E8E2133CE595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372C-22EF-4F65-A6FB-EDCA4303AAEB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169F-7881-48C5-80EA-92192E7919C6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environment-atlas/data-access-and-documentation-downloads/#Current%20Ver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madhulika.gupta#!/vizhome/diabetesPredictionAnalysis/ObesityVersusDiabetesperCounty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5C9D-B0BA-45AD-85D6-1F6E68503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Diabetic Analysis on USA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18295-9932-47F6-9DC9-45D4215DA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9309" y="5344357"/>
            <a:ext cx="2305234" cy="994300"/>
          </a:xfrm>
        </p:spPr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Madhulika Gupta</a:t>
            </a:r>
          </a:p>
        </p:txBody>
      </p:sp>
    </p:spTree>
    <p:extLst>
      <p:ext uri="{BB962C8B-B14F-4D97-AF65-F5344CB8AC3E}">
        <p14:creationId xmlns:p14="http://schemas.microsoft.com/office/powerpoint/2010/main" val="348563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4E5-13B7-4311-9A66-F9F4F4E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0313-3937-4087-9128-EDB716BA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59862" cy="3541714"/>
          </a:xfrm>
        </p:spPr>
        <p:txBody>
          <a:bodyPr>
            <a:normAutofit/>
          </a:bodyPr>
          <a:lstStyle/>
          <a:p>
            <a:r>
              <a:rPr lang="en-US" dirty="0"/>
              <a:t>Obesity and factors leading to Obesity need to be controlled in order to change the rate of diabetes. </a:t>
            </a:r>
          </a:p>
          <a:p>
            <a:r>
              <a:rPr lang="en-US" dirty="0"/>
              <a:t>More markets and restaurants authorized to accept SNAP and WIC are required to give access to better quality food.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949E-2FB2-4E99-AD08-63C83470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18D9-019B-4DC4-8EB5-ACC47D55095F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235A-8A69-4F4D-AD3A-CA8CAE4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3D57-5F4F-4C4C-9ECE-D0F0DC28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97C2-BB1D-4E45-9AC6-935B1ABE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290F-B339-4EFB-BBA1-082E7F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4A4C-09FF-49F1-AAA4-6A2A660622DC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23CA5-04F9-4F62-8029-7D3EB1D7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0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6B9A-474E-4510-9FF2-05D98FE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3DD7-A235-4F86-BE96-C0264CD7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factors that effect occurrence of diabetes in US population </a:t>
            </a:r>
          </a:p>
          <a:p>
            <a:r>
              <a:rPr lang="en-US" dirty="0"/>
              <a:t>Name of factors</a:t>
            </a:r>
          </a:p>
          <a:p>
            <a:pPr lvl="1"/>
            <a:r>
              <a:rPr lang="en-US" dirty="0"/>
              <a:t>Obesity</a:t>
            </a:r>
          </a:p>
          <a:p>
            <a:pPr lvl="1"/>
            <a:r>
              <a:rPr lang="en-US" dirty="0"/>
              <a:t>Availability of food stores and % of stores that accept SNAP and WIC</a:t>
            </a:r>
          </a:p>
          <a:p>
            <a:pPr lvl="1"/>
            <a:r>
              <a:rPr lang="en-US" dirty="0"/>
              <a:t>Income factors(median household income)</a:t>
            </a:r>
          </a:p>
          <a:p>
            <a:pPr lvl="1"/>
            <a:r>
              <a:rPr lang="en-US" dirty="0"/>
              <a:t>Availability restaurants(fast food and full service) and % of restaurants that accept SNAP</a:t>
            </a:r>
          </a:p>
          <a:p>
            <a:pPr lvl="1"/>
            <a:r>
              <a:rPr lang="en-US" dirty="0"/>
              <a:t>Availability of farmer markets and % that accept the SNAP and WIC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B80C-7B31-4FFC-8757-54403E3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9B7E-B3A5-4FB7-9C5B-12A0C309A35A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25F7-5695-43B0-BF71-39609969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D5DA-A8A2-4456-A1E8-B46E8CB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A7F2-8052-4055-8290-EC61B2D5A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 end / cleanup 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7BE36-CC6A-48A5-9522-ACB9934FEB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 End /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EA62-CF9F-42A9-8011-B2144009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B5C5-79FA-48DD-9108-CF760AF2F865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05DD-6C46-463E-A851-913FFA08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5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6B9A-474E-4510-9FF2-05D98FE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3DD7-A235-4F86-BE96-C0264CD7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u="sng" dirty="0">
                <a:hlinkClick r:id="rId2"/>
              </a:rPr>
              <a:t>https://www.ers.usda.gov/data-products/food-environment-atlas/data-access-and-documentation-downloads/#Current%20Version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Credibility: data published by usda.gov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A74E-5D9C-46C5-B022-F87CDC5D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13DA-F426-4BE8-9BB6-1762AE8F4D9C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0E629-582C-4223-85C5-5074CD7D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7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6B9A-474E-4510-9FF2-05D98FEB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76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method adopted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3DD7-A235-4F86-BE96-C0264CD7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3558"/>
          </a:xfrm>
        </p:spPr>
        <p:txBody>
          <a:bodyPr/>
          <a:lstStyle/>
          <a:p>
            <a:pPr lvl="1"/>
            <a:r>
              <a:rPr lang="en-US" dirty="0"/>
              <a:t> Extracting the data from source</a:t>
            </a:r>
          </a:p>
          <a:p>
            <a:pPr lvl="1"/>
            <a:r>
              <a:rPr lang="en-US" dirty="0"/>
              <a:t>Creating multiple csv’s from workbook</a:t>
            </a:r>
          </a:p>
          <a:p>
            <a:pPr lvl="1"/>
            <a:r>
              <a:rPr lang="en-US" dirty="0"/>
              <a:t>Creating Data frame of each of the csv’s </a:t>
            </a:r>
          </a:p>
          <a:p>
            <a:pPr lvl="1"/>
            <a:r>
              <a:rPr lang="en-US" dirty="0"/>
              <a:t>Selecting and renaming columns</a:t>
            </a:r>
          </a:p>
          <a:p>
            <a:pPr lvl="1"/>
            <a:r>
              <a:rPr lang="en-US" dirty="0"/>
              <a:t>Merging the worksheets 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to make a linear regression model</a:t>
            </a:r>
          </a:p>
          <a:p>
            <a:pPr lvl="2"/>
            <a:r>
              <a:rPr lang="en-US" dirty="0"/>
              <a:t>Use train, test split</a:t>
            </a:r>
          </a:p>
          <a:p>
            <a:pPr lvl="2"/>
            <a:r>
              <a:rPr lang="en-US" dirty="0"/>
              <a:t>Use standard scaler</a:t>
            </a:r>
          </a:p>
          <a:p>
            <a:pPr lvl="2"/>
            <a:r>
              <a:rPr lang="en-US" dirty="0"/>
              <a:t>Fit and score the model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A8BB-9B29-4A93-9E75-7BBDB0EB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CE1A-34D7-4658-8799-F9BCCAB48C07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557D-0386-49DC-A287-3637CD3D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6B9A-474E-4510-9FF2-05D98FE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</a:t>
            </a:r>
            <a:r>
              <a:rPr lang="en-US" dirty="0"/>
              <a:t>-learn values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089B86-4AEA-4493-B3E1-28D0E838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179488" cy="3989995"/>
          </a:xfrm>
        </p:spPr>
        <p:txBody>
          <a:bodyPr>
            <a:normAutofit/>
          </a:bodyPr>
          <a:lstStyle/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Training Score: 0.7023462457014373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Testing Score: 0.7131523555249148</a:t>
            </a:r>
            <a:r>
              <a:rPr lang="en-US" altLang="en-US" sz="1800" b="1" dirty="0"/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Mean Squared Error (MSE): 0.28</a:t>
            </a:r>
          </a:p>
          <a:p>
            <a:pPr marL="0" indent="0"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(mean squared error tells you how close a regression line is to a set of points). A small MSE is better since it implies agreement between the prediction and the reality. MSE is the mean squared difference between your estimate and the data. Smaller MSE generally indicates a better estimate, at the data points in question.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R-squared (R2 ): 0.71</a:t>
            </a:r>
          </a:p>
          <a:p>
            <a:pPr marL="0" indent="0"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(R-Squared is a statistical measure of how close are the data fitted to the regression line. </a:t>
            </a:r>
            <a:endParaRPr lang="en-US" altLang="en-US" sz="11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CD4C7-3731-43D4-940D-91CE56DA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96" y="1660125"/>
            <a:ext cx="4924425" cy="422315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C0698E-E41C-441B-AE1A-5520636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3CC3-D06F-433B-96BD-7515F8557ED0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A8EF13-769C-4AFE-9B7E-34807C4E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9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6B9A-474E-4510-9FF2-05D98FE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weights of X-factors in Tableau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DB7383-B834-49D4-80DA-7B0D3712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Squared Error (MSE): 0.28343240317564106 R-squared (R2 ): 0.7131523555249148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B9D1-2BE8-43CC-BFF2-7F90F8A0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https://public.tableau.com/profile/madhulika.gupta#!/vizhome/diabetesPredictionAnalysis/ObesityVersusDiabetesperCounty?publish=yes</a:t>
            </a:r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0E996F-F389-4067-8653-BA6887C0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1044-7848-412F-A2F8-3D7545DD0878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9CD2C-8963-4375-BC36-38C72A4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4E5-13B7-4311-9A66-F9F4F4E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from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0313-3937-4087-9128-EDB716BA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59862" cy="3654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Percentage of population change from 2012 – 2016 has been negligible in most counties , even being negative in some of the. </a:t>
            </a:r>
          </a:p>
          <a:p>
            <a:r>
              <a:rPr lang="en-US" dirty="0"/>
              <a:t>Rate of diabetes has risen multiple fold as compared to the population change</a:t>
            </a:r>
          </a:p>
          <a:p>
            <a:r>
              <a:rPr lang="en-US" dirty="0"/>
              <a:t>Obesity is a major factor in increase in diabetic rates</a:t>
            </a:r>
          </a:p>
          <a:p>
            <a:r>
              <a:rPr lang="en-US" dirty="0"/>
              <a:t>Counts of Stores(including those that accept SNAP ) has remained stable all through the years</a:t>
            </a:r>
          </a:p>
          <a:p>
            <a:r>
              <a:rPr lang="en-US" dirty="0"/>
              <a:t>The % increase or decrease of fast food restaurants has no direct effect on the diabetes rates.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6BFF-2736-48AF-B919-3A9E0461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574A-A6DB-418F-80F3-6D6CCAC73B68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F8599-FC65-4699-9C21-964A5BD3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4E5-13B7-4311-9A66-F9F4F4E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from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0313-3937-4087-9128-EDB716BA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59862" cy="3654163"/>
          </a:xfrm>
        </p:spPr>
        <p:txBody>
          <a:bodyPr>
            <a:normAutofit/>
          </a:bodyPr>
          <a:lstStyle/>
          <a:p>
            <a:r>
              <a:rPr lang="en-US" dirty="0"/>
              <a:t>No of markets has remained almost stable( including supercenters, grocery stores , specialized food stores and SNAP authorized markets) and minimal effect on the rate of diabetes. </a:t>
            </a:r>
          </a:p>
          <a:p>
            <a:r>
              <a:rPr lang="en-US" dirty="0"/>
              <a:t>No of fast food restaurants have increased in most counties( and could be a contributing factor for increase. </a:t>
            </a:r>
          </a:p>
          <a:p>
            <a:r>
              <a:rPr lang="en-US" dirty="0"/>
              <a:t>Diabetic Rate is low where ever median income is high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193E-89E1-4146-8869-9032F9FB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3FC-6BBB-48AD-A71F-FB387CC3F430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AA731-E25B-4623-99AA-BB05E2AE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4305</TotalTime>
  <Words>531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Tw Cen MT</vt:lpstr>
      <vt:lpstr>Circuit</vt:lpstr>
      <vt:lpstr>Diabetic Analysis on USA counties</vt:lpstr>
      <vt:lpstr>Questions asked</vt:lpstr>
      <vt:lpstr>Technologies used</vt:lpstr>
      <vt:lpstr>Data Source</vt:lpstr>
      <vt:lpstr>Sequence of method adopted for the project</vt:lpstr>
      <vt:lpstr>Sk-learn values </vt:lpstr>
      <vt:lpstr>Pulling weights of X-factors in Tableau</vt:lpstr>
      <vt:lpstr>Take Aways from the Analysis</vt:lpstr>
      <vt:lpstr>Take Aways from the Analysis</vt:lpstr>
      <vt:lpstr>Lessons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madhulika gupta</dc:creator>
  <cp:lastModifiedBy>madhulika gupta</cp:lastModifiedBy>
  <cp:revision>13</cp:revision>
  <dcterms:created xsi:type="dcterms:W3CDTF">2019-10-27T20:42:23Z</dcterms:created>
  <dcterms:modified xsi:type="dcterms:W3CDTF">2019-10-30T20:27:47Z</dcterms:modified>
</cp:coreProperties>
</file>