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s/slide41.xml" ContentType="application/vnd.openxmlformats-officedocument.presentationml.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Layouts/slideLayout40.xml" ContentType="application/vnd.openxmlformats-officedocument.presentationml.slideLayout+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Layouts/slideLayout67.xml" ContentType="application/vnd.openxmlformats-officedocument.presentationml.slideLayout+xml"/>
  <Override PartName="/ppt/theme/theme4.xml" ContentType="application/vnd.openxmlformats-officedocument.theme+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slides/slide157.xml" ContentType="application/vnd.openxmlformats-officedocument.presentationml.slide+xml"/>
  <Override PartName="/ppt/slideMasters/slideMaster7.xml" ContentType="application/vnd.openxmlformats-officedocument.presentationml.slideMaster+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theme/theme9.xml" ContentType="application/vnd.openxmlformats-officedocument.theme+xml"/>
  <Override PartName="/ppt/notesSlides/notesSlide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Layouts/slideLayout97.xml" ContentType="application/vnd.openxmlformats-officedocument.presentationml.slideLayou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s/slide40.xml" ContentType="application/vnd.openxmlformats-officedocument.presentationml.slide+xml"/>
  <Override PartName="/ppt/slides/slide159.xml" ContentType="application/vnd.openxmlformats-officedocument.presentationml.slid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Layouts/slideLayout99.xml" ContentType="application/vnd.openxmlformats-officedocument.presentationml.slideLayout+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s/slide34.xml" ContentType="application/vnd.openxmlformats-officedocument.presentationml.slide+xml"/>
  <Override PartName="/ppt/slides/slide81.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slides/slide167.xml" ContentType="application/vnd.openxmlformats-officedocument.presentationml.slide+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theme/theme8.xml" ContentType="application/vnd.openxmlformats-officedocument.them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3" r:id="rId1"/>
    <p:sldMasterId id="2147484388" r:id="rId2"/>
    <p:sldMasterId id="2147484460" r:id="rId3"/>
    <p:sldMasterId id="2147484602" r:id="rId4"/>
    <p:sldMasterId id="2147484674" r:id="rId5"/>
    <p:sldMasterId id="2147484686" r:id="rId6"/>
    <p:sldMasterId id="2147484698" r:id="rId7"/>
    <p:sldMasterId id="2147484711" r:id="rId8"/>
    <p:sldMasterId id="2147484730" r:id="rId9"/>
  </p:sldMasterIdLst>
  <p:notesMasterIdLst>
    <p:notesMasterId r:id="rId212"/>
  </p:notesMasterIdLst>
  <p:sldIdLst>
    <p:sldId id="375" r:id="rId10"/>
    <p:sldId id="256" r:id="rId11"/>
    <p:sldId id="430" r:id="rId12"/>
    <p:sldId id="431" r:id="rId13"/>
    <p:sldId id="429" r:id="rId14"/>
    <p:sldId id="432" r:id="rId15"/>
    <p:sldId id="433" r:id="rId16"/>
    <p:sldId id="382" r:id="rId17"/>
    <p:sldId id="443" r:id="rId18"/>
    <p:sldId id="435" r:id="rId19"/>
    <p:sldId id="436" r:id="rId20"/>
    <p:sldId id="437" r:id="rId21"/>
    <p:sldId id="438" r:id="rId22"/>
    <p:sldId id="439" r:id="rId23"/>
    <p:sldId id="440" r:id="rId24"/>
    <p:sldId id="441" r:id="rId25"/>
    <p:sldId id="442" r:id="rId26"/>
    <p:sldId id="445" r:id="rId27"/>
    <p:sldId id="444" r:id="rId28"/>
    <p:sldId id="447" r:id="rId29"/>
    <p:sldId id="448" r:id="rId30"/>
    <p:sldId id="449" r:id="rId31"/>
    <p:sldId id="450" r:id="rId32"/>
    <p:sldId id="451" r:id="rId33"/>
    <p:sldId id="452" r:id="rId34"/>
    <p:sldId id="453" r:id="rId35"/>
    <p:sldId id="454" r:id="rId36"/>
    <p:sldId id="455" r:id="rId37"/>
    <p:sldId id="456" r:id="rId38"/>
    <p:sldId id="457" r:id="rId39"/>
    <p:sldId id="458" r:id="rId40"/>
    <p:sldId id="459" r:id="rId41"/>
    <p:sldId id="460" r:id="rId42"/>
    <p:sldId id="461" r:id="rId43"/>
    <p:sldId id="462" r:id="rId44"/>
    <p:sldId id="463" r:id="rId45"/>
    <p:sldId id="464" r:id="rId46"/>
    <p:sldId id="465" r:id="rId47"/>
    <p:sldId id="466" r:id="rId48"/>
    <p:sldId id="467" r:id="rId49"/>
    <p:sldId id="468" r:id="rId50"/>
    <p:sldId id="469" r:id="rId51"/>
    <p:sldId id="470" r:id="rId52"/>
    <p:sldId id="471" r:id="rId53"/>
    <p:sldId id="472" r:id="rId54"/>
    <p:sldId id="473" r:id="rId55"/>
    <p:sldId id="474" r:id="rId56"/>
    <p:sldId id="475" r:id="rId57"/>
    <p:sldId id="476" r:id="rId58"/>
    <p:sldId id="477" r:id="rId59"/>
    <p:sldId id="478" r:id="rId60"/>
    <p:sldId id="479" r:id="rId61"/>
    <p:sldId id="480" r:id="rId62"/>
    <p:sldId id="481" r:id="rId63"/>
    <p:sldId id="482" r:id="rId64"/>
    <p:sldId id="483" r:id="rId65"/>
    <p:sldId id="484" r:id="rId66"/>
    <p:sldId id="485" r:id="rId67"/>
    <p:sldId id="486" r:id="rId68"/>
    <p:sldId id="487" r:id="rId69"/>
    <p:sldId id="488" r:id="rId70"/>
    <p:sldId id="489" r:id="rId71"/>
    <p:sldId id="490" r:id="rId72"/>
    <p:sldId id="491" r:id="rId73"/>
    <p:sldId id="492" r:id="rId74"/>
    <p:sldId id="493" r:id="rId75"/>
    <p:sldId id="494" r:id="rId76"/>
    <p:sldId id="495" r:id="rId77"/>
    <p:sldId id="496" r:id="rId78"/>
    <p:sldId id="497" r:id="rId79"/>
    <p:sldId id="498" r:id="rId80"/>
    <p:sldId id="499" r:id="rId81"/>
    <p:sldId id="500" r:id="rId82"/>
    <p:sldId id="501" r:id="rId83"/>
    <p:sldId id="502" r:id="rId84"/>
    <p:sldId id="503" r:id="rId85"/>
    <p:sldId id="504" r:id="rId86"/>
    <p:sldId id="505" r:id="rId87"/>
    <p:sldId id="506" r:id="rId88"/>
    <p:sldId id="507" r:id="rId89"/>
    <p:sldId id="508" r:id="rId90"/>
    <p:sldId id="509" r:id="rId91"/>
    <p:sldId id="510" r:id="rId92"/>
    <p:sldId id="511" r:id="rId93"/>
    <p:sldId id="512" r:id="rId94"/>
    <p:sldId id="513" r:id="rId95"/>
    <p:sldId id="514" r:id="rId96"/>
    <p:sldId id="515" r:id="rId97"/>
    <p:sldId id="516" r:id="rId98"/>
    <p:sldId id="517" r:id="rId99"/>
    <p:sldId id="518" r:id="rId100"/>
    <p:sldId id="519" r:id="rId101"/>
    <p:sldId id="520" r:id="rId102"/>
    <p:sldId id="521" r:id="rId103"/>
    <p:sldId id="522" r:id="rId104"/>
    <p:sldId id="523" r:id="rId105"/>
    <p:sldId id="524" r:id="rId106"/>
    <p:sldId id="525" r:id="rId107"/>
    <p:sldId id="526" r:id="rId108"/>
    <p:sldId id="527" r:id="rId109"/>
    <p:sldId id="528" r:id="rId110"/>
    <p:sldId id="529" r:id="rId111"/>
    <p:sldId id="530" r:id="rId112"/>
    <p:sldId id="531" r:id="rId113"/>
    <p:sldId id="532" r:id="rId114"/>
    <p:sldId id="533" r:id="rId115"/>
    <p:sldId id="534" r:id="rId116"/>
    <p:sldId id="535" r:id="rId117"/>
    <p:sldId id="536" r:id="rId118"/>
    <p:sldId id="537" r:id="rId119"/>
    <p:sldId id="538" r:id="rId120"/>
    <p:sldId id="539" r:id="rId121"/>
    <p:sldId id="540" r:id="rId122"/>
    <p:sldId id="541" r:id="rId123"/>
    <p:sldId id="542" r:id="rId124"/>
    <p:sldId id="543" r:id="rId125"/>
    <p:sldId id="544" r:id="rId126"/>
    <p:sldId id="545" r:id="rId127"/>
    <p:sldId id="546" r:id="rId128"/>
    <p:sldId id="547" r:id="rId129"/>
    <p:sldId id="548" r:id="rId130"/>
    <p:sldId id="549" r:id="rId131"/>
    <p:sldId id="550" r:id="rId132"/>
    <p:sldId id="587" r:id="rId133"/>
    <p:sldId id="551" r:id="rId134"/>
    <p:sldId id="552" r:id="rId135"/>
    <p:sldId id="553" r:id="rId136"/>
    <p:sldId id="554" r:id="rId137"/>
    <p:sldId id="555" r:id="rId138"/>
    <p:sldId id="556" r:id="rId139"/>
    <p:sldId id="557" r:id="rId140"/>
    <p:sldId id="558" r:id="rId141"/>
    <p:sldId id="559" r:id="rId142"/>
    <p:sldId id="560" r:id="rId143"/>
    <p:sldId id="561" r:id="rId144"/>
    <p:sldId id="562" r:id="rId145"/>
    <p:sldId id="563" r:id="rId146"/>
    <p:sldId id="564" r:id="rId147"/>
    <p:sldId id="565" r:id="rId148"/>
    <p:sldId id="566" r:id="rId149"/>
    <p:sldId id="567" r:id="rId150"/>
    <p:sldId id="568" r:id="rId151"/>
    <p:sldId id="569" r:id="rId152"/>
    <p:sldId id="570" r:id="rId153"/>
    <p:sldId id="571" r:id="rId154"/>
    <p:sldId id="572" r:id="rId155"/>
    <p:sldId id="573" r:id="rId156"/>
    <p:sldId id="574" r:id="rId157"/>
    <p:sldId id="575" r:id="rId158"/>
    <p:sldId id="576" r:id="rId159"/>
    <p:sldId id="577" r:id="rId160"/>
    <p:sldId id="578" r:id="rId161"/>
    <p:sldId id="579" r:id="rId162"/>
    <p:sldId id="580" r:id="rId163"/>
    <p:sldId id="581" r:id="rId164"/>
    <p:sldId id="582" r:id="rId165"/>
    <p:sldId id="583" r:id="rId166"/>
    <p:sldId id="584" r:id="rId167"/>
    <p:sldId id="585" r:id="rId168"/>
    <p:sldId id="586" r:id="rId169"/>
    <p:sldId id="397" r:id="rId170"/>
    <p:sldId id="400" r:id="rId171"/>
    <p:sldId id="401" r:id="rId172"/>
    <p:sldId id="383" r:id="rId173"/>
    <p:sldId id="399" r:id="rId174"/>
    <p:sldId id="398" r:id="rId175"/>
    <p:sldId id="402" r:id="rId176"/>
    <p:sldId id="384" r:id="rId177"/>
    <p:sldId id="403" r:id="rId178"/>
    <p:sldId id="404" r:id="rId179"/>
    <p:sldId id="405" r:id="rId180"/>
    <p:sldId id="406" r:id="rId181"/>
    <p:sldId id="407" r:id="rId182"/>
    <p:sldId id="408" r:id="rId183"/>
    <p:sldId id="409" r:id="rId184"/>
    <p:sldId id="410" r:id="rId185"/>
    <p:sldId id="411" r:id="rId186"/>
    <p:sldId id="412" r:id="rId187"/>
    <p:sldId id="413" r:id="rId188"/>
    <p:sldId id="588" r:id="rId189"/>
    <p:sldId id="414" r:id="rId190"/>
    <p:sldId id="415" r:id="rId191"/>
    <p:sldId id="416" r:id="rId192"/>
    <p:sldId id="417" r:id="rId193"/>
    <p:sldId id="418" r:id="rId194"/>
    <p:sldId id="419" r:id="rId195"/>
    <p:sldId id="420" r:id="rId196"/>
    <p:sldId id="388" r:id="rId197"/>
    <p:sldId id="389" r:id="rId198"/>
    <p:sldId id="391" r:id="rId199"/>
    <p:sldId id="392" r:id="rId200"/>
    <p:sldId id="393" r:id="rId201"/>
    <p:sldId id="421" r:id="rId202"/>
    <p:sldId id="422" r:id="rId203"/>
    <p:sldId id="423" r:id="rId204"/>
    <p:sldId id="424" r:id="rId205"/>
    <p:sldId id="425" r:id="rId206"/>
    <p:sldId id="426" r:id="rId207"/>
    <p:sldId id="427" r:id="rId208"/>
    <p:sldId id="428" r:id="rId209"/>
    <p:sldId id="394" r:id="rId210"/>
    <p:sldId id="395" r:id="rId21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0034"/>
    <a:srgbClr val="FFFFCC"/>
    <a:srgbClr val="0000CC"/>
    <a:srgbClr val="FF9933"/>
    <a:srgbClr val="CB3C0F"/>
    <a:srgbClr val="06620A"/>
    <a:srgbClr val="33CCCC"/>
    <a:srgbClr val="CC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85" autoAdjust="0"/>
    <p:restoredTop sz="94638" autoAdjust="0"/>
  </p:normalViewPr>
  <p:slideViewPr>
    <p:cSldViewPr>
      <p:cViewPr>
        <p:scale>
          <a:sx n="70" d="100"/>
          <a:sy n="70" d="100"/>
        </p:scale>
        <p:origin x="-1824" y="-39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63" Type="http://schemas.openxmlformats.org/officeDocument/2006/relationships/slide" Target="slides/slide54.xml"/><Relationship Id="rId84" Type="http://schemas.openxmlformats.org/officeDocument/2006/relationships/slide" Target="slides/slide75.xml"/><Relationship Id="rId138" Type="http://schemas.openxmlformats.org/officeDocument/2006/relationships/slide" Target="slides/slide129.xml"/><Relationship Id="rId159" Type="http://schemas.openxmlformats.org/officeDocument/2006/relationships/slide" Target="slides/slide150.xml"/><Relationship Id="rId170" Type="http://schemas.openxmlformats.org/officeDocument/2006/relationships/slide" Target="slides/slide161.xml"/><Relationship Id="rId191" Type="http://schemas.openxmlformats.org/officeDocument/2006/relationships/slide" Target="slides/slide182.xml"/><Relationship Id="rId205" Type="http://schemas.openxmlformats.org/officeDocument/2006/relationships/slide" Target="slides/slide196.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28" Type="http://schemas.openxmlformats.org/officeDocument/2006/relationships/slide" Target="slides/slide119.xml"/><Relationship Id="rId144" Type="http://schemas.openxmlformats.org/officeDocument/2006/relationships/slide" Target="slides/slide135.xml"/><Relationship Id="rId149" Type="http://schemas.openxmlformats.org/officeDocument/2006/relationships/slide" Target="slides/slide140.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160" Type="http://schemas.openxmlformats.org/officeDocument/2006/relationships/slide" Target="slides/slide151.xml"/><Relationship Id="rId165" Type="http://schemas.openxmlformats.org/officeDocument/2006/relationships/slide" Target="slides/slide156.xml"/><Relationship Id="rId181" Type="http://schemas.openxmlformats.org/officeDocument/2006/relationships/slide" Target="slides/slide172.xml"/><Relationship Id="rId186" Type="http://schemas.openxmlformats.org/officeDocument/2006/relationships/slide" Target="slides/slide177.xml"/><Relationship Id="rId216" Type="http://schemas.openxmlformats.org/officeDocument/2006/relationships/tableStyles" Target="tableStyles.xml"/><Relationship Id="rId211" Type="http://schemas.openxmlformats.org/officeDocument/2006/relationships/slide" Target="slides/slide202.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113" Type="http://schemas.openxmlformats.org/officeDocument/2006/relationships/slide" Target="slides/slide104.xml"/><Relationship Id="rId118" Type="http://schemas.openxmlformats.org/officeDocument/2006/relationships/slide" Target="slides/slide109.xml"/><Relationship Id="rId134" Type="http://schemas.openxmlformats.org/officeDocument/2006/relationships/slide" Target="slides/slide125.xml"/><Relationship Id="rId139" Type="http://schemas.openxmlformats.org/officeDocument/2006/relationships/slide" Target="slides/slide130.xml"/><Relationship Id="rId80" Type="http://schemas.openxmlformats.org/officeDocument/2006/relationships/slide" Target="slides/slide71.xml"/><Relationship Id="rId85" Type="http://schemas.openxmlformats.org/officeDocument/2006/relationships/slide" Target="slides/slide76.xml"/><Relationship Id="rId150" Type="http://schemas.openxmlformats.org/officeDocument/2006/relationships/slide" Target="slides/slide141.xml"/><Relationship Id="rId155" Type="http://schemas.openxmlformats.org/officeDocument/2006/relationships/slide" Target="slides/slide146.xml"/><Relationship Id="rId171" Type="http://schemas.openxmlformats.org/officeDocument/2006/relationships/slide" Target="slides/slide162.xml"/><Relationship Id="rId176" Type="http://schemas.openxmlformats.org/officeDocument/2006/relationships/slide" Target="slides/slide167.xml"/><Relationship Id="rId192" Type="http://schemas.openxmlformats.org/officeDocument/2006/relationships/slide" Target="slides/slide183.xml"/><Relationship Id="rId197" Type="http://schemas.openxmlformats.org/officeDocument/2006/relationships/slide" Target="slides/slide188.xml"/><Relationship Id="rId206" Type="http://schemas.openxmlformats.org/officeDocument/2006/relationships/slide" Target="slides/slide197.xml"/><Relationship Id="rId201" Type="http://schemas.openxmlformats.org/officeDocument/2006/relationships/slide" Target="slides/slide192.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08" Type="http://schemas.openxmlformats.org/officeDocument/2006/relationships/slide" Target="slides/slide99.xml"/><Relationship Id="rId124" Type="http://schemas.openxmlformats.org/officeDocument/2006/relationships/slide" Target="slides/slide115.xml"/><Relationship Id="rId129" Type="http://schemas.openxmlformats.org/officeDocument/2006/relationships/slide" Target="slides/slide120.xml"/><Relationship Id="rId54" Type="http://schemas.openxmlformats.org/officeDocument/2006/relationships/slide" Target="slides/slide45.xml"/><Relationship Id="rId70" Type="http://schemas.openxmlformats.org/officeDocument/2006/relationships/slide" Target="slides/slide61.xml"/><Relationship Id="rId75" Type="http://schemas.openxmlformats.org/officeDocument/2006/relationships/slide" Target="slides/slide66.xml"/><Relationship Id="rId91" Type="http://schemas.openxmlformats.org/officeDocument/2006/relationships/slide" Target="slides/slide82.xml"/><Relationship Id="rId96" Type="http://schemas.openxmlformats.org/officeDocument/2006/relationships/slide" Target="slides/slide87.xml"/><Relationship Id="rId140" Type="http://schemas.openxmlformats.org/officeDocument/2006/relationships/slide" Target="slides/slide131.xml"/><Relationship Id="rId145" Type="http://schemas.openxmlformats.org/officeDocument/2006/relationships/slide" Target="slides/slide136.xml"/><Relationship Id="rId161" Type="http://schemas.openxmlformats.org/officeDocument/2006/relationships/slide" Target="slides/slide152.xml"/><Relationship Id="rId166" Type="http://schemas.openxmlformats.org/officeDocument/2006/relationships/slide" Target="slides/slide157.xml"/><Relationship Id="rId182" Type="http://schemas.openxmlformats.org/officeDocument/2006/relationships/slide" Target="slides/slide173.xml"/><Relationship Id="rId187" Type="http://schemas.openxmlformats.org/officeDocument/2006/relationships/slide" Target="slides/slide178.xml"/><Relationship Id="rId1" Type="http://schemas.openxmlformats.org/officeDocument/2006/relationships/slideMaster" Target="slideMasters/slideMaster1.xml"/><Relationship Id="rId6" Type="http://schemas.openxmlformats.org/officeDocument/2006/relationships/slideMaster" Target="slideMasters/slideMaster6.xml"/><Relationship Id="rId212" Type="http://schemas.openxmlformats.org/officeDocument/2006/relationships/notesMaster" Target="notesMasters/notesMaster1.xml"/><Relationship Id="rId23" Type="http://schemas.openxmlformats.org/officeDocument/2006/relationships/slide" Target="slides/slide14.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119" Type="http://schemas.openxmlformats.org/officeDocument/2006/relationships/slide" Target="slides/slide110.xml"/><Relationship Id="rId44" Type="http://schemas.openxmlformats.org/officeDocument/2006/relationships/slide" Target="slides/slide35.xml"/><Relationship Id="rId60" Type="http://schemas.openxmlformats.org/officeDocument/2006/relationships/slide" Target="slides/slide51.xml"/><Relationship Id="rId65" Type="http://schemas.openxmlformats.org/officeDocument/2006/relationships/slide" Target="slides/slide56.xml"/><Relationship Id="rId81" Type="http://schemas.openxmlformats.org/officeDocument/2006/relationships/slide" Target="slides/slide72.xml"/><Relationship Id="rId86" Type="http://schemas.openxmlformats.org/officeDocument/2006/relationships/slide" Target="slides/slide77.xml"/><Relationship Id="rId130" Type="http://schemas.openxmlformats.org/officeDocument/2006/relationships/slide" Target="slides/slide121.xml"/><Relationship Id="rId135" Type="http://schemas.openxmlformats.org/officeDocument/2006/relationships/slide" Target="slides/slide126.xml"/><Relationship Id="rId151" Type="http://schemas.openxmlformats.org/officeDocument/2006/relationships/slide" Target="slides/slide142.xml"/><Relationship Id="rId156" Type="http://schemas.openxmlformats.org/officeDocument/2006/relationships/slide" Target="slides/slide147.xml"/><Relationship Id="rId177" Type="http://schemas.openxmlformats.org/officeDocument/2006/relationships/slide" Target="slides/slide168.xml"/><Relationship Id="rId198" Type="http://schemas.openxmlformats.org/officeDocument/2006/relationships/slide" Target="slides/slide189.xml"/><Relationship Id="rId172" Type="http://schemas.openxmlformats.org/officeDocument/2006/relationships/slide" Target="slides/slide163.xml"/><Relationship Id="rId193" Type="http://schemas.openxmlformats.org/officeDocument/2006/relationships/slide" Target="slides/slide184.xml"/><Relationship Id="rId202" Type="http://schemas.openxmlformats.org/officeDocument/2006/relationships/slide" Target="slides/slide193.xml"/><Relationship Id="rId207" Type="http://schemas.openxmlformats.org/officeDocument/2006/relationships/slide" Target="slides/slide198.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141" Type="http://schemas.openxmlformats.org/officeDocument/2006/relationships/slide" Target="slides/slide132.xml"/><Relationship Id="rId146" Type="http://schemas.openxmlformats.org/officeDocument/2006/relationships/slide" Target="slides/slide137.xml"/><Relationship Id="rId167" Type="http://schemas.openxmlformats.org/officeDocument/2006/relationships/slide" Target="slides/slide158.xml"/><Relationship Id="rId188" Type="http://schemas.openxmlformats.org/officeDocument/2006/relationships/slide" Target="slides/slide179.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162" Type="http://schemas.openxmlformats.org/officeDocument/2006/relationships/slide" Target="slides/slide153.xml"/><Relationship Id="rId183" Type="http://schemas.openxmlformats.org/officeDocument/2006/relationships/slide" Target="slides/slide174.xml"/><Relationship Id="rId213"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slide" Target="slides/slide122.xml"/><Relationship Id="rId136" Type="http://schemas.openxmlformats.org/officeDocument/2006/relationships/slide" Target="slides/slide127.xml"/><Relationship Id="rId157" Type="http://schemas.openxmlformats.org/officeDocument/2006/relationships/slide" Target="slides/slide148.xml"/><Relationship Id="rId178" Type="http://schemas.openxmlformats.org/officeDocument/2006/relationships/slide" Target="slides/slide169.xml"/><Relationship Id="rId61" Type="http://schemas.openxmlformats.org/officeDocument/2006/relationships/slide" Target="slides/slide52.xml"/><Relationship Id="rId82" Type="http://schemas.openxmlformats.org/officeDocument/2006/relationships/slide" Target="slides/slide73.xml"/><Relationship Id="rId152" Type="http://schemas.openxmlformats.org/officeDocument/2006/relationships/slide" Target="slides/slide143.xml"/><Relationship Id="rId173" Type="http://schemas.openxmlformats.org/officeDocument/2006/relationships/slide" Target="slides/slide164.xml"/><Relationship Id="rId194" Type="http://schemas.openxmlformats.org/officeDocument/2006/relationships/slide" Target="slides/slide185.xml"/><Relationship Id="rId199" Type="http://schemas.openxmlformats.org/officeDocument/2006/relationships/slide" Target="slides/slide190.xml"/><Relationship Id="rId203" Type="http://schemas.openxmlformats.org/officeDocument/2006/relationships/slide" Target="slides/slide194.xml"/><Relationship Id="rId208" Type="http://schemas.openxmlformats.org/officeDocument/2006/relationships/slide" Target="slides/slide199.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147" Type="http://schemas.openxmlformats.org/officeDocument/2006/relationships/slide" Target="slides/slide138.xml"/><Relationship Id="rId168" Type="http://schemas.openxmlformats.org/officeDocument/2006/relationships/slide" Target="slides/slide159.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142" Type="http://schemas.openxmlformats.org/officeDocument/2006/relationships/slide" Target="slides/slide133.xml"/><Relationship Id="rId163" Type="http://schemas.openxmlformats.org/officeDocument/2006/relationships/slide" Target="slides/slide154.xml"/><Relationship Id="rId184" Type="http://schemas.openxmlformats.org/officeDocument/2006/relationships/slide" Target="slides/slide175.xml"/><Relationship Id="rId189" Type="http://schemas.openxmlformats.org/officeDocument/2006/relationships/slide" Target="slides/slide180.xml"/><Relationship Id="rId3" Type="http://schemas.openxmlformats.org/officeDocument/2006/relationships/slideMaster" Target="slideMasters/slideMaster3.xml"/><Relationship Id="rId214" Type="http://schemas.openxmlformats.org/officeDocument/2006/relationships/viewProps" Target="viewProps.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slide" Target="slides/slide107.xml"/><Relationship Id="rId137" Type="http://schemas.openxmlformats.org/officeDocument/2006/relationships/slide" Target="slides/slide128.xml"/><Relationship Id="rId158" Type="http://schemas.openxmlformats.org/officeDocument/2006/relationships/slide" Target="slides/slide149.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slide" Target="slides/slide102.xml"/><Relationship Id="rId132" Type="http://schemas.openxmlformats.org/officeDocument/2006/relationships/slide" Target="slides/slide123.xml"/><Relationship Id="rId153" Type="http://schemas.openxmlformats.org/officeDocument/2006/relationships/slide" Target="slides/slide144.xml"/><Relationship Id="rId174" Type="http://schemas.openxmlformats.org/officeDocument/2006/relationships/slide" Target="slides/slide165.xml"/><Relationship Id="rId179" Type="http://schemas.openxmlformats.org/officeDocument/2006/relationships/slide" Target="slides/slide170.xml"/><Relationship Id="rId195" Type="http://schemas.openxmlformats.org/officeDocument/2006/relationships/slide" Target="slides/slide186.xml"/><Relationship Id="rId209" Type="http://schemas.openxmlformats.org/officeDocument/2006/relationships/slide" Target="slides/slide200.xml"/><Relationship Id="rId190" Type="http://schemas.openxmlformats.org/officeDocument/2006/relationships/slide" Target="slides/slide181.xml"/><Relationship Id="rId204" Type="http://schemas.openxmlformats.org/officeDocument/2006/relationships/slide" Target="slides/slide195.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106" Type="http://schemas.openxmlformats.org/officeDocument/2006/relationships/slide" Target="slides/slide97.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78" Type="http://schemas.openxmlformats.org/officeDocument/2006/relationships/slide" Target="slides/slide69.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43" Type="http://schemas.openxmlformats.org/officeDocument/2006/relationships/slide" Target="slides/slide134.xml"/><Relationship Id="rId148" Type="http://schemas.openxmlformats.org/officeDocument/2006/relationships/slide" Target="slides/slide139.xml"/><Relationship Id="rId164" Type="http://schemas.openxmlformats.org/officeDocument/2006/relationships/slide" Target="slides/slide155.xml"/><Relationship Id="rId169" Type="http://schemas.openxmlformats.org/officeDocument/2006/relationships/slide" Target="slides/slide160.xml"/><Relationship Id="rId185" Type="http://schemas.openxmlformats.org/officeDocument/2006/relationships/slide" Target="slides/slide176.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71.xml"/><Relationship Id="rId210" Type="http://schemas.openxmlformats.org/officeDocument/2006/relationships/slide" Target="slides/slide201.xml"/><Relationship Id="rId215" Type="http://schemas.openxmlformats.org/officeDocument/2006/relationships/theme" Target="theme/theme1.xml"/><Relationship Id="rId26" Type="http://schemas.openxmlformats.org/officeDocument/2006/relationships/slide" Target="slides/slide17.xml"/><Relationship Id="rId47" Type="http://schemas.openxmlformats.org/officeDocument/2006/relationships/slide" Target="slides/slide38.xml"/><Relationship Id="rId68" Type="http://schemas.openxmlformats.org/officeDocument/2006/relationships/slide" Target="slides/slide59.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slide" Target="slides/slide124.xml"/><Relationship Id="rId154" Type="http://schemas.openxmlformats.org/officeDocument/2006/relationships/slide" Target="slides/slide145.xml"/><Relationship Id="rId175" Type="http://schemas.openxmlformats.org/officeDocument/2006/relationships/slide" Target="slides/slide166.xml"/><Relationship Id="rId196" Type="http://schemas.openxmlformats.org/officeDocument/2006/relationships/slide" Target="slides/slide187.xml"/><Relationship Id="rId200" Type="http://schemas.openxmlformats.org/officeDocument/2006/relationships/slide" Target="slides/slide191.xml"/><Relationship Id="rId16"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92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92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Arial" panose="020B0604020202020204" pitchFamily="34" charset="0"/>
              </a:defRPr>
            </a:lvl1pPr>
          </a:lstStyle>
          <a:p>
            <a:pPr>
              <a:defRPr/>
            </a:pPr>
            <a:fld id="{E906811A-6237-4E9A-9E43-93AA86121B9E}" type="slidenum">
              <a:rPr lang="en-US"/>
              <a:pPr>
                <a:defRPr/>
              </a:pPr>
              <a:t>‹#›</a:t>
            </a:fld>
            <a:endParaRPr lang="en-US"/>
          </a:p>
        </p:txBody>
      </p:sp>
    </p:spTree>
    <p:extLst>
      <p:ext uri="{BB962C8B-B14F-4D97-AF65-F5344CB8AC3E}">
        <p14:creationId xmlns="" xmlns:p14="http://schemas.microsoft.com/office/powerpoint/2010/main" val="391807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solidFill>
            <a:srgbClr val="FFFFFF"/>
          </a:solidFill>
          <a:ln/>
        </p:spPr>
      </p:sp>
      <p:sp>
        <p:nvSpPr>
          <p:cNvPr id="6147" name="Rectangle 3"/>
          <p:cNvSpPr>
            <a:spLocks noGrp="1" noChangeArrowheads="1"/>
          </p:cNvSpPr>
          <p:nvPr>
            <p:ph type="body" idx="1"/>
          </p:nvPr>
        </p:nvSpPr>
        <p:spPr>
          <a:xfrm>
            <a:off x="974725" y="4560888"/>
            <a:ext cx="536575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90971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974725" y="4560888"/>
            <a:ext cx="536575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524333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74725" y="4560888"/>
            <a:ext cx="536575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 xmlns:p14="http://schemas.microsoft.com/office/powerpoint/2010/main" val="8762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974725" y="4560888"/>
            <a:ext cx="536575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677568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974725" y="4560888"/>
            <a:ext cx="536575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 xmlns:p14="http://schemas.microsoft.com/office/powerpoint/2010/main" val="321631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Tahoma" panose="020B0604030504040204" pitchFamily="34" charset="0"/>
              </a:defRPr>
            </a:lvl1pPr>
            <a:lvl2pPr marL="742950" indent="-285750" defTabSz="966788">
              <a:defRPr>
                <a:solidFill>
                  <a:schemeClr val="tx1"/>
                </a:solidFill>
                <a:latin typeface="Tahoma" panose="020B0604030504040204" pitchFamily="34" charset="0"/>
              </a:defRPr>
            </a:lvl2pPr>
            <a:lvl3pPr marL="1143000" indent="-228600" defTabSz="966788">
              <a:defRPr>
                <a:solidFill>
                  <a:schemeClr val="tx1"/>
                </a:solidFill>
                <a:latin typeface="Tahoma" panose="020B0604030504040204" pitchFamily="34" charset="0"/>
              </a:defRPr>
            </a:lvl3pPr>
            <a:lvl4pPr marL="1600200" indent="-228600" defTabSz="966788">
              <a:defRPr>
                <a:solidFill>
                  <a:schemeClr val="tx1"/>
                </a:solidFill>
                <a:latin typeface="Tahoma" panose="020B0604030504040204" pitchFamily="34" charset="0"/>
              </a:defRPr>
            </a:lvl4pPr>
            <a:lvl5pPr marL="2057400" indent="-228600" defTabSz="966788">
              <a:defRPr>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a:solidFill>
                  <a:schemeClr val="tx1"/>
                </a:solidFill>
                <a:latin typeface="Tahoma" panose="020B0604030504040204" pitchFamily="34" charset="0"/>
              </a:defRPr>
            </a:lvl9pPr>
          </a:lstStyle>
          <a:p>
            <a:fld id="{5344E782-46A5-4015-A81D-882DAD3D1C20}" type="slidenum">
              <a:rPr lang="en-US">
                <a:latin typeface="Arial" panose="020B0604020202020204" pitchFamily="34" charset="0"/>
              </a:rPr>
              <a:pPr/>
              <a:t>2</a:t>
            </a:fld>
            <a:endParaRPr lang="en-US">
              <a:latin typeface="Arial"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 xmlns:p14="http://schemas.microsoft.com/office/powerpoint/2010/main" val="199687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974725" y="4560888"/>
            <a:ext cx="536575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 xmlns:p14="http://schemas.microsoft.com/office/powerpoint/2010/main" val="611604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906811A-6237-4E9A-9E43-93AA86121B9E}" type="slidenum">
              <a:rPr lang="en-US" smtClean="0"/>
              <a:pPr>
                <a:defRPr/>
              </a:pPr>
              <a:t>123</a:t>
            </a:fld>
            <a:endParaRPr lang="en-US"/>
          </a:p>
        </p:txBody>
      </p:sp>
    </p:spTree>
    <p:extLst>
      <p:ext uri="{BB962C8B-B14F-4D97-AF65-F5344CB8AC3E}">
        <p14:creationId xmlns="" xmlns:p14="http://schemas.microsoft.com/office/powerpoint/2010/main" val="243126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974725" y="4560888"/>
            <a:ext cx="536575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24302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74725" y="4560888"/>
            <a:ext cx="536575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792352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974725" y="4560888"/>
            <a:ext cx="536575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 xmlns:p14="http://schemas.microsoft.com/office/powerpoint/2010/main" val="195923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974725" y="4560888"/>
            <a:ext cx="536575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 xmlns:p14="http://schemas.microsoft.com/office/powerpoint/2010/main" val="66671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74725" y="4560888"/>
            <a:ext cx="5365750"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 xmlns:p14="http://schemas.microsoft.com/office/powerpoint/2010/main" val="227627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A836474-C650-4F22-A6D4-A451CBA7C846}" type="slidenum">
              <a:rPr lang="en-US" smtClean="0"/>
              <a:pPr>
                <a:defRPr/>
              </a:pPr>
              <a:t>‹#›</a:t>
            </a:fld>
            <a:endParaRPr lang="en-US"/>
          </a:p>
        </p:txBody>
      </p:sp>
    </p:spTree>
    <p:extLst>
      <p:ext uri="{BB962C8B-B14F-4D97-AF65-F5344CB8AC3E}">
        <p14:creationId xmlns="" xmlns:p14="http://schemas.microsoft.com/office/powerpoint/2010/main" val="2027934492"/>
      </p:ext>
    </p:extLst>
  </p:cSld>
  <p:clrMapOvr>
    <a:masterClrMapping/>
  </p:clrMapOvr>
  <p:transition>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328485757"/>
      </p:ext>
    </p:extLst>
  </p:cSld>
  <p:clrMapOvr>
    <a:masterClrMapping/>
  </p:clrMapOvr>
  <p:timing>
    <p:tnLst>
      <p:par>
        <p:cTn id="1" dur="indefinite" restart="never" nodeType="tmRoot"/>
      </p:par>
    </p:tnLst>
  </p:timing>
  <p:hf hdr="0" dt="0"/>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pPr>
              <a:defRPr/>
            </a:pPr>
            <a:endParaRPr lang="en-US"/>
          </a:p>
        </p:txBody>
      </p:sp>
      <p:sp>
        <p:nvSpPr>
          <p:cNvPr id="5" name="Footer Placeholder 4"/>
          <p:cNvSpPr>
            <a:spLocks noGrp="1"/>
          </p:cNvSpPr>
          <p:nvPr>
            <p:ph type="ftr" sz="quarter" idx="11"/>
          </p:nvPr>
        </p:nvSpPr>
        <p:spPr>
          <a:xfrm>
            <a:off x="2832102" y="6422855"/>
            <a:ext cx="3209752" cy="365125"/>
          </a:xfrm>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a:xfrm>
            <a:off x="6054787" y="6422855"/>
            <a:ext cx="659819" cy="365125"/>
          </a:xfrm>
        </p:spPr>
        <p:txBody>
          <a:bodyPr/>
          <a:lstStyle/>
          <a:p>
            <a:pPr>
              <a:defRPr/>
            </a:pPr>
            <a:fld id="{2254E1F6-CF39-40AC-9696-7E8265C557FB}" type="slidenum">
              <a:rPr lang="en-US" smtClean="0"/>
              <a:pPr>
                <a:defRPr/>
              </a:pPr>
              <a:t>‹#›</a:t>
            </a:fld>
            <a:endParaRPr lang="en-US"/>
          </a:p>
        </p:txBody>
      </p:sp>
    </p:spTree>
    <p:extLst>
      <p:ext uri="{BB962C8B-B14F-4D97-AF65-F5344CB8AC3E}">
        <p14:creationId xmlns="" xmlns:p14="http://schemas.microsoft.com/office/powerpoint/2010/main" val="401860284"/>
      </p:ext>
    </p:extLst>
  </p:cSld>
  <p:clrMapOvr>
    <a:masterClrMapping/>
  </p:clrMapOvr>
  <p:transition>
    <p:pull dir="r"/>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endParaRPr lang="en-IN"/>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CA"/>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CA"/>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D1BF2ECE-445C-4965-8AAC-B1D377DB505A}" type="slidenum">
              <a:rPr lang="en-CA"/>
              <a:pPr/>
              <a:t>‹#›</a:t>
            </a:fld>
            <a:endParaRPr lang="en-CA"/>
          </a:p>
        </p:txBody>
      </p:sp>
    </p:spTree>
    <p:extLst>
      <p:ext uri="{BB962C8B-B14F-4D97-AF65-F5344CB8AC3E}">
        <p14:creationId xmlns="" xmlns:p14="http://schemas.microsoft.com/office/powerpoint/2010/main" val="166799809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41091E32-DC85-451E-8F14-C54996C19FFF}" type="slidenum">
              <a:rPr lang="en-US" smtClean="0"/>
              <a:pPr>
                <a:defRPr/>
              </a:pPr>
              <a:t>‹#›</a:t>
            </a:fld>
            <a:endParaRPr lang="en-US"/>
          </a:p>
        </p:txBody>
      </p:sp>
    </p:spTree>
    <p:extLst>
      <p:ext uri="{BB962C8B-B14F-4D97-AF65-F5344CB8AC3E}">
        <p14:creationId xmlns="" xmlns:p14="http://schemas.microsoft.com/office/powerpoint/2010/main" val="2123600482"/>
      </p:ext>
    </p:extLst>
  </p:cSld>
  <p:clrMapOvr>
    <a:masterClrMapping/>
  </p:clrMapOvr>
  <p:transition>
    <p:pull dir="r"/>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544D149-18D6-4493-9952-2FD54CDF8567}" type="slidenum">
              <a:rPr lang="en-US" smtClean="0"/>
              <a:pPr>
                <a:defRPr/>
              </a:pPr>
              <a:t>‹#›</a:t>
            </a:fld>
            <a:endParaRPr lang="en-US"/>
          </a:p>
        </p:txBody>
      </p:sp>
    </p:spTree>
    <p:extLst>
      <p:ext uri="{BB962C8B-B14F-4D97-AF65-F5344CB8AC3E}">
        <p14:creationId xmlns="" xmlns:p14="http://schemas.microsoft.com/office/powerpoint/2010/main" val="935248377"/>
      </p:ext>
    </p:extLst>
  </p:cSld>
  <p:clrMapOvr>
    <a:masterClrMapping/>
  </p:clrMapOvr>
  <p:transition>
    <p:pull dir="r"/>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75FF8E1D-2024-4E30-9D1D-F6B4C76EF70A}" type="slidenum">
              <a:rPr lang="en-US" smtClean="0"/>
              <a:pPr>
                <a:defRPr/>
              </a:pPr>
              <a:t>‹#›</a:t>
            </a:fld>
            <a:endParaRPr lang="en-US"/>
          </a:p>
        </p:txBody>
      </p:sp>
    </p:spTree>
    <p:extLst>
      <p:ext uri="{BB962C8B-B14F-4D97-AF65-F5344CB8AC3E}">
        <p14:creationId xmlns="" xmlns:p14="http://schemas.microsoft.com/office/powerpoint/2010/main" val="2973907098"/>
      </p:ext>
    </p:extLst>
  </p:cSld>
  <p:clrMapOvr>
    <a:masterClrMapping/>
  </p:clrMapOvr>
  <p:transition>
    <p:pull dir="r"/>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476CB30C-CDDF-4F9D-A9FE-DE8AEE4D0E31}" type="slidenum">
              <a:rPr lang="en-US" smtClean="0"/>
              <a:pPr>
                <a:defRPr/>
              </a:pPr>
              <a:t>‹#›</a:t>
            </a:fld>
            <a:endParaRPr lang="en-US"/>
          </a:p>
        </p:txBody>
      </p:sp>
    </p:spTree>
    <p:extLst>
      <p:ext uri="{BB962C8B-B14F-4D97-AF65-F5344CB8AC3E}">
        <p14:creationId xmlns="" xmlns:p14="http://schemas.microsoft.com/office/powerpoint/2010/main" val="3456077192"/>
      </p:ext>
    </p:extLst>
  </p:cSld>
  <p:clrMapOvr>
    <a:masterClrMapping/>
  </p:clrMapOvr>
  <p:transition>
    <p:pull dir="r"/>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Slide Number Placeholder 8"/>
          <p:cNvSpPr>
            <a:spLocks noGrp="1"/>
          </p:cNvSpPr>
          <p:nvPr>
            <p:ph type="sldNum" sz="quarter" idx="12"/>
          </p:nvPr>
        </p:nvSpPr>
        <p:spPr/>
        <p:txBody>
          <a:bodyPr/>
          <a:lstStyle/>
          <a:p>
            <a:pPr>
              <a:defRPr/>
            </a:pPr>
            <a:fld id="{C9893094-BB25-4C57-826D-70A51749093E}" type="slidenum">
              <a:rPr lang="en-US" smtClean="0"/>
              <a:pPr>
                <a:defRPr/>
              </a:pPr>
              <a:t>‹#›</a:t>
            </a:fld>
            <a:endParaRPr lang="en-US"/>
          </a:p>
        </p:txBody>
      </p:sp>
    </p:spTree>
    <p:extLst>
      <p:ext uri="{BB962C8B-B14F-4D97-AF65-F5344CB8AC3E}">
        <p14:creationId xmlns="" xmlns:p14="http://schemas.microsoft.com/office/powerpoint/2010/main" val="2345092710"/>
      </p:ext>
    </p:extLst>
  </p:cSld>
  <p:clrMapOvr>
    <a:masterClrMapping/>
  </p:clrMapOvr>
  <p:transition>
    <p:pull dir="r"/>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6D5EC711-6CD9-4E4D-8B45-9BB7BA07A8E0}" type="slidenum">
              <a:rPr lang="en-US" smtClean="0"/>
              <a:pPr>
                <a:defRPr/>
              </a:pPr>
              <a:t>‹#›</a:t>
            </a:fld>
            <a:endParaRPr lang="en-US"/>
          </a:p>
        </p:txBody>
      </p:sp>
    </p:spTree>
    <p:extLst>
      <p:ext uri="{BB962C8B-B14F-4D97-AF65-F5344CB8AC3E}">
        <p14:creationId xmlns="" xmlns:p14="http://schemas.microsoft.com/office/powerpoint/2010/main" val="1727995368"/>
      </p:ext>
    </p:extLst>
  </p:cSld>
  <p:clrMapOvr>
    <a:masterClrMapping/>
  </p:clrMapOvr>
  <p:transition>
    <p:pull dir="r"/>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 University of Illinois CS 241 Staff</a:t>
            </a:r>
            <a:endParaRPr lang="en-US"/>
          </a:p>
        </p:txBody>
      </p:sp>
      <p:sp>
        <p:nvSpPr>
          <p:cNvPr id="4" name="Slide Number Placeholder 3"/>
          <p:cNvSpPr>
            <a:spLocks noGrp="1"/>
          </p:cNvSpPr>
          <p:nvPr>
            <p:ph type="sldNum" sz="quarter" idx="12"/>
          </p:nvPr>
        </p:nvSpPr>
        <p:spPr/>
        <p:txBody>
          <a:bodyPr/>
          <a:lstStyle/>
          <a:p>
            <a:pPr>
              <a:defRPr/>
            </a:pPr>
            <a:fld id="{51011614-2DB0-4FD4-81CA-A66FAA43230C}" type="slidenum">
              <a:rPr lang="en-US" smtClean="0"/>
              <a:pPr>
                <a:defRPr/>
              </a:pPr>
              <a:t>‹#›</a:t>
            </a:fld>
            <a:endParaRPr lang="en-US"/>
          </a:p>
        </p:txBody>
      </p:sp>
    </p:spTree>
    <p:extLst>
      <p:ext uri="{BB962C8B-B14F-4D97-AF65-F5344CB8AC3E}">
        <p14:creationId xmlns="" xmlns:p14="http://schemas.microsoft.com/office/powerpoint/2010/main" val="375343743"/>
      </p:ext>
    </p:extLst>
  </p:cSld>
  <p:clrMapOvr>
    <a:masterClrMapping/>
  </p:clrMapOvr>
  <p:transition>
    <p:pull dir="r"/>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1CBC12A9-4F21-40BF-A4AB-47CCB0B14029}" type="slidenum">
              <a:rPr lang="en-US" smtClean="0"/>
              <a:pPr>
                <a:defRPr/>
              </a:pPr>
              <a:t>‹#›</a:t>
            </a:fld>
            <a:endParaRPr lang="en-US"/>
          </a:p>
        </p:txBody>
      </p:sp>
    </p:spTree>
    <p:extLst>
      <p:ext uri="{BB962C8B-B14F-4D97-AF65-F5344CB8AC3E}">
        <p14:creationId xmlns="" xmlns:p14="http://schemas.microsoft.com/office/powerpoint/2010/main" val="3336041996"/>
      </p:ext>
    </p:extLst>
  </p:cSld>
  <p:clrMapOvr>
    <a:masterClrMapping/>
  </p:clrMapOvr>
  <p:transition>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480103677"/>
      </p:ext>
    </p:extLst>
  </p:cSld>
  <p:clrMapOvr>
    <a:masterClrMapping/>
  </p:clrMapOvr>
  <p:timing>
    <p:tnLst>
      <p:par>
        <p:cTn id="1" dur="indefinite" restart="never" nodeType="tmRoot"/>
      </p:par>
    </p:tnLst>
  </p:timing>
  <p:hf hd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533400" y="6172200"/>
            <a:ext cx="5811724" cy="365125"/>
          </a:xfrm>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90AA63E1-A362-4A63-9110-CF23B9985735}" type="slidenum">
              <a:rPr lang="en-US" smtClean="0"/>
              <a:pPr>
                <a:defRPr/>
              </a:pPr>
              <a:t>‹#›</a:t>
            </a:fld>
            <a:endParaRPr lang="en-US"/>
          </a:p>
        </p:txBody>
      </p:sp>
    </p:spTree>
    <p:extLst>
      <p:ext uri="{BB962C8B-B14F-4D97-AF65-F5344CB8AC3E}">
        <p14:creationId xmlns="" xmlns:p14="http://schemas.microsoft.com/office/powerpoint/2010/main" val="2478076488"/>
      </p:ext>
    </p:extLst>
  </p:cSld>
  <p:clrMapOvr>
    <a:masterClrMapping/>
  </p:clrMapOvr>
  <p:transition>
    <p:pull dir="r"/>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1127921711"/>
      </p:ext>
    </p:extLst>
  </p:cSld>
  <p:clrMapOvr>
    <a:masterClrMapping/>
  </p:clrMapOvr>
  <p:hf hd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1277231169"/>
      </p:ext>
    </p:extLst>
  </p:cSld>
  <p:clrMapOvr>
    <a:masterClrMapping/>
  </p:clrMapOvr>
  <p:hf hd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 xmlns:p14="http://schemas.microsoft.com/office/powerpoint/2010/main" val="1164096219"/>
      </p:ext>
    </p:extLst>
  </p:cSld>
  <p:clrMapOvr>
    <a:masterClrMapping/>
  </p:clrMapOvr>
  <p:hf hd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540835035"/>
      </p:ext>
    </p:extLst>
  </p:cSld>
  <p:clrMapOvr>
    <a:masterClrMapping/>
  </p:clrMapOvr>
  <p:hf hd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 xmlns:p14="http://schemas.microsoft.com/office/powerpoint/2010/main" val="339560441"/>
      </p:ext>
    </p:extLst>
  </p:cSld>
  <p:clrMapOvr>
    <a:masterClrMapping/>
  </p:clrMapOvr>
  <p:hf hd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1693229661"/>
      </p:ext>
    </p:extLst>
  </p:cSld>
  <p:clrMapOvr>
    <a:masterClrMapping/>
  </p:clrMapOvr>
  <p:hf hd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C1CACE6-3CBE-4468-8316-570ABDC6D2A5}" type="slidenum">
              <a:rPr lang="en-US" smtClean="0"/>
              <a:pPr>
                <a:defRPr/>
              </a:pPr>
              <a:t>‹#›</a:t>
            </a:fld>
            <a:endParaRPr lang="en-US"/>
          </a:p>
        </p:txBody>
      </p:sp>
    </p:spTree>
    <p:extLst>
      <p:ext uri="{BB962C8B-B14F-4D97-AF65-F5344CB8AC3E}">
        <p14:creationId xmlns="" xmlns:p14="http://schemas.microsoft.com/office/powerpoint/2010/main" val="1679387283"/>
      </p:ext>
    </p:extLst>
  </p:cSld>
  <p:clrMapOvr>
    <a:masterClrMapping/>
  </p:clrMapOvr>
  <p:transition>
    <p:pull dir="r"/>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2254E1F6-CF39-40AC-9696-7E8265C557FB}" type="slidenum">
              <a:rPr lang="en-US" smtClean="0"/>
              <a:pPr>
                <a:defRPr/>
              </a:pPr>
              <a:t>‹#›</a:t>
            </a:fld>
            <a:endParaRPr lang="en-US"/>
          </a:p>
        </p:txBody>
      </p:sp>
    </p:spTree>
    <p:extLst>
      <p:ext uri="{BB962C8B-B14F-4D97-AF65-F5344CB8AC3E}">
        <p14:creationId xmlns="" xmlns:p14="http://schemas.microsoft.com/office/powerpoint/2010/main" val="623764246"/>
      </p:ext>
    </p:extLst>
  </p:cSld>
  <p:clrMapOvr>
    <a:masterClrMapping/>
  </p:clrMapOvr>
  <p:transition>
    <p:pull dir="r"/>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endParaRPr lang="en-IN"/>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CA"/>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CA"/>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D1BF2ECE-445C-4965-8AAC-B1D377DB505A}" type="slidenum">
              <a:rPr lang="en-CA"/>
              <a:pPr/>
              <a:t>‹#›</a:t>
            </a:fld>
            <a:endParaRPr lang="en-CA"/>
          </a:p>
        </p:txBody>
      </p:sp>
    </p:spTree>
    <p:extLst>
      <p:ext uri="{BB962C8B-B14F-4D97-AF65-F5344CB8AC3E}">
        <p14:creationId xmlns="" xmlns:p14="http://schemas.microsoft.com/office/powerpoint/2010/main" val="436325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2170322588"/>
      </p:ext>
    </p:extLst>
  </p:cSld>
  <p:clrMapOvr>
    <a:masterClrMapping/>
  </p:clrMapOvr>
  <p:timing>
    <p:tnLst>
      <p:par>
        <p:cTn id="1" dur="indefinite" restart="never" nodeType="tmRoot"/>
      </p:par>
    </p:tnLst>
  </p:timing>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pPr>
              <a:defRPr/>
            </a:pPr>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pPr>
              <a:defRPr/>
            </a:pPr>
            <a:r>
              <a:rPr lang="en-US" smtClean="0"/>
              <a:t>Copyright ©: University of Illinois CS 241 Staff</a:t>
            </a:r>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41091E32-DC85-451E-8F14-C54996C19FFF}" type="slidenum">
              <a:rPr lang="en-US" smtClean="0"/>
              <a:pPr>
                <a:defRPr/>
              </a:pPr>
              <a:t>‹#›</a:t>
            </a:fld>
            <a:endParaRPr lang="en-US"/>
          </a:p>
        </p:txBody>
      </p:sp>
    </p:spTree>
    <p:extLst>
      <p:ext uri="{BB962C8B-B14F-4D97-AF65-F5344CB8AC3E}">
        <p14:creationId xmlns="" xmlns:p14="http://schemas.microsoft.com/office/powerpoint/2010/main" val="1787467249"/>
      </p:ext>
    </p:extLst>
  </p:cSld>
  <p:clrMapOvr>
    <a:masterClrMapping/>
  </p:clrMapOvr>
  <p:transition>
    <p:pull dir="r"/>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A544D149-18D6-4493-9952-2FD54CDF8567}" type="slidenum">
              <a:rPr lang="en-US" smtClean="0"/>
              <a:pPr>
                <a:defRPr/>
              </a:pPr>
              <a:t>‹#›</a:t>
            </a:fld>
            <a:endParaRPr lang="en-US"/>
          </a:p>
        </p:txBody>
      </p:sp>
    </p:spTree>
    <p:extLst>
      <p:ext uri="{BB962C8B-B14F-4D97-AF65-F5344CB8AC3E}">
        <p14:creationId xmlns="" xmlns:p14="http://schemas.microsoft.com/office/powerpoint/2010/main" val="3138000996"/>
      </p:ext>
    </p:extLst>
  </p:cSld>
  <p:clrMapOvr>
    <a:masterClrMapping/>
  </p:clrMapOvr>
  <p:transition>
    <p:pull dir="r"/>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75FF8E1D-2024-4E30-9D1D-F6B4C76EF70A}" type="slidenum">
              <a:rPr lang="en-US" smtClean="0"/>
              <a:pPr>
                <a:defRPr/>
              </a:pPr>
              <a:t>‹#›</a:t>
            </a:fld>
            <a:endParaRPr lang="en-US"/>
          </a:p>
        </p:txBody>
      </p:sp>
    </p:spTree>
    <p:extLst>
      <p:ext uri="{BB962C8B-B14F-4D97-AF65-F5344CB8AC3E}">
        <p14:creationId xmlns="" xmlns:p14="http://schemas.microsoft.com/office/powerpoint/2010/main" val="1898663893"/>
      </p:ext>
    </p:extLst>
  </p:cSld>
  <p:clrMapOvr>
    <a:masterClrMapping/>
  </p:clrMapOvr>
  <p:transition>
    <p:pull dir="r"/>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476CB30C-CDDF-4F9D-A9FE-DE8AEE4D0E31}" type="slidenum">
              <a:rPr lang="en-US" smtClean="0"/>
              <a:pPr>
                <a:defRPr/>
              </a:pPr>
              <a:t>‹#›</a:t>
            </a:fld>
            <a:endParaRPr lang="en-US"/>
          </a:p>
        </p:txBody>
      </p:sp>
    </p:spTree>
    <p:extLst>
      <p:ext uri="{BB962C8B-B14F-4D97-AF65-F5344CB8AC3E}">
        <p14:creationId xmlns="" xmlns:p14="http://schemas.microsoft.com/office/powerpoint/2010/main" val="469293525"/>
      </p:ext>
    </p:extLst>
  </p:cSld>
  <p:clrMapOvr>
    <a:masterClrMapping/>
  </p:clrMapOvr>
  <p:transition>
    <p:pull dir="r"/>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C9893094-BB25-4C57-826D-70A51749093E}" type="slidenum">
              <a:rPr lang="en-US" smtClean="0"/>
              <a:pPr>
                <a:defRPr/>
              </a:pPr>
              <a:t>‹#›</a:t>
            </a:fld>
            <a:endParaRPr lang="en-US"/>
          </a:p>
        </p:txBody>
      </p:sp>
    </p:spTree>
    <p:extLst>
      <p:ext uri="{BB962C8B-B14F-4D97-AF65-F5344CB8AC3E}">
        <p14:creationId xmlns="" xmlns:p14="http://schemas.microsoft.com/office/powerpoint/2010/main" val="1132995976"/>
      </p:ext>
    </p:extLst>
  </p:cSld>
  <p:clrMapOvr>
    <a:masterClrMapping/>
  </p:clrMapOvr>
  <p:transition>
    <p:pull dir="r"/>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a:defRPr/>
            </a:pPr>
            <a:fld id="{6D5EC711-6CD9-4E4D-8B45-9BB7BA07A8E0}" type="slidenum">
              <a:rPr lang="en-US" smtClean="0"/>
              <a:pPr>
                <a:defRPr/>
              </a:pPr>
              <a:t>‹#›</a:t>
            </a:fld>
            <a:endParaRPr lang="en-US"/>
          </a:p>
        </p:txBody>
      </p:sp>
    </p:spTree>
    <p:extLst>
      <p:ext uri="{BB962C8B-B14F-4D97-AF65-F5344CB8AC3E}">
        <p14:creationId xmlns="" xmlns:p14="http://schemas.microsoft.com/office/powerpoint/2010/main" val="3001997387"/>
      </p:ext>
    </p:extLst>
  </p:cSld>
  <p:clrMapOvr>
    <a:masterClrMapping/>
  </p:clrMapOvr>
  <p:transition>
    <p:pull dir="r"/>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 University of Illinois CS 241 Staff</a:t>
            </a:r>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51011614-2DB0-4FD4-81CA-A66FAA43230C}" type="slidenum">
              <a:rPr lang="en-US" smtClean="0"/>
              <a:pPr>
                <a:defRPr/>
              </a:pPr>
              <a:t>‹#›</a:t>
            </a:fld>
            <a:endParaRPr lang="en-US"/>
          </a:p>
        </p:txBody>
      </p:sp>
    </p:spTree>
    <p:extLst>
      <p:ext uri="{BB962C8B-B14F-4D97-AF65-F5344CB8AC3E}">
        <p14:creationId xmlns="" xmlns:p14="http://schemas.microsoft.com/office/powerpoint/2010/main" val="1084631165"/>
      </p:ext>
    </p:extLst>
  </p:cSld>
  <p:clrMapOvr>
    <a:masterClrMapping/>
  </p:clrMapOvr>
  <p:transition>
    <p:pull dir="r"/>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1CBC12A9-4F21-40BF-A4AB-47CCB0B14029}" type="slidenum">
              <a:rPr lang="en-US" smtClean="0"/>
              <a:pPr>
                <a:defRPr/>
              </a:pPr>
              <a:t>‹#›</a:t>
            </a:fld>
            <a:endParaRPr lang="en-US"/>
          </a:p>
        </p:txBody>
      </p:sp>
    </p:spTree>
    <p:extLst>
      <p:ext uri="{BB962C8B-B14F-4D97-AF65-F5344CB8AC3E}">
        <p14:creationId xmlns="" xmlns:p14="http://schemas.microsoft.com/office/powerpoint/2010/main" val="513218834"/>
      </p:ext>
    </p:extLst>
  </p:cSld>
  <p:clrMapOvr>
    <a:masterClrMapping/>
  </p:clrMapOvr>
  <p:transition>
    <p:pull dir="r"/>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90AA63E1-A362-4A63-9110-CF23B9985735}" type="slidenum">
              <a:rPr lang="en-US" smtClean="0"/>
              <a:pPr>
                <a:defRPr/>
              </a:pPr>
              <a:t>‹#›</a:t>
            </a:fld>
            <a:endParaRPr lang="en-US"/>
          </a:p>
        </p:txBody>
      </p:sp>
    </p:spTree>
    <p:extLst>
      <p:ext uri="{BB962C8B-B14F-4D97-AF65-F5344CB8AC3E}">
        <p14:creationId xmlns="" xmlns:p14="http://schemas.microsoft.com/office/powerpoint/2010/main" val="2315248592"/>
      </p:ext>
    </p:extLst>
  </p:cSld>
  <p:clrMapOvr>
    <a:masterClrMapping/>
  </p:clrMapOvr>
  <p:transition>
    <p:pull dir="r"/>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94983387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82436556"/>
      </p:ext>
    </p:extLst>
  </p:cSld>
  <p:clrMapOvr>
    <a:masterClrMapping/>
  </p:clrMapOvr>
  <p:timing>
    <p:tnLst>
      <p:par>
        <p:cTn id="1" dur="indefinite" restart="never" nodeType="tmRoot"/>
      </p:par>
    </p:tnLst>
  </p:timing>
  <p:hf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2940423613"/>
      </p:ext>
    </p:extLst>
  </p:cSld>
  <p:clrMapOvr>
    <a:masterClrMapping/>
  </p:clrMapOvr>
  <p:hf hdr="0" dt="0"/>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4176956324"/>
      </p:ext>
    </p:extLst>
  </p:cSld>
  <p:clrMapOvr>
    <a:masterClrMapping/>
  </p:clrMapOvr>
  <p:hf hdr="0" dt="0"/>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3992007314"/>
      </p:ext>
    </p:extLst>
  </p:cSld>
  <p:clrMapOvr>
    <a:masterClrMapping/>
  </p:clrMapOvr>
  <p:hf hd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938375616"/>
      </p:ext>
    </p:extLst>
  </p:cSld>
  <p:clrMapOvr>
    <a:masterClrMapping/>
  </p:clrMapOvr>
  <p:hf hd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497876166"/>
      </p:ext>
    </p:extLst>
  </p:cSld>
  <p:clrMapOvr>
    <a:masterClrMapping/>
  </p:clrMapOvr>
  <p:hf hdr="0" dt="0"/>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pPr>
              <a:defRPr/>
            </a:pPr>
            <a:endParaRPr lang="en-US"/>
          </a:p>
        </p:txBody>
      </p:sp>
      <p:sp>
        <p:nvSpPr>
          <p:cNvPr id="5" name="Footer Placeholder 4"/>
          <p:cNvSpPr>
            <a:spLocks noGrp="1"/>
          </p:cNvSpPr>
          <p:nvPr>
            <p:ph type="ftr" sz="quarter" idx="11"/>
          </p:nvPr>
        </p:nvSpPr>
        <p:spPr>
          <a:xfrm>
            <a:off x="516133" y="6387910"/>
            <a:ext cx="3859795" cy="228660"/>
          </a:xfrm>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AC1CACE6-3CBE-4468-8316-570ABDC6D2A5}" type="slidenum">
              <a:rPr lang="en-US" smtClean="0"/>
              <a:pPr>
                <a:defRPr/>
              </a:pPr>
              <a:t>‹#›</a:t>
            </a:fld>
            <a:endParaRPr lang="en-US"/>
          </a:p>
        </p:txBody>
      </p:sp>
    </p:spTree>
    <p:extLst>
      <p:ext uri="{BB962C8B-B14F-4D97-AF65-F5344CB8AC3E}">
        <p14:creationId xmlns="" xmlns:p14="http://schemas.microsoft.com/office/powerpoint/2010/main" val="1276706060"/>
      </p:ext>
    </p:extLst>
  </p:cSld>
  <p:clrMapOvr>
    <a:masterClrMapping/>
  </p:clrMapOvr>
  <p:transition>
    <p:pull dir="r"/>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538546" y="6365498"/>
            <a:ext cx="3859795" cy="228660"/>
          </a:xfrm>
        </p:spPr>
        <p:txBody>
          <a:bodyPr/>
          <a:lstStyle/>
          <a:p>
            <a:pPr>
              <a:defRPr/>
            </a:pPr>
            <a:r>
              <a:rPr lang="en-US" smtClean="0"/>
              <a:t>Copyright ©: University of Illinois CS 241 Staff</a:t>
            </a:r>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a:defRPr/>
            </a:pPr>
            <a:fld id="{2254E1F6-CF39-40AC-9696-7E8265C557FB}" type="slidenum">
              <a:rPr lang="en-US" smtClean="0"/>
              <a:pPr>
                <a:defRPr/>
              </a:pPr>
              <a:t>‹#›</a:t>
            </a:fld>
            <a:endParaRPr lang="en-US"/>
          </a:p>
        </p:txBody>
      </p:sp>
    </p:spTree>
    <p:extLst>
      <p:ext uri="{BB962C8B-B14F-4D97-AF65-F5344CB8AC3E}">
        <p14:creationId xmlns="" xmlns:p14="http://schemas.microsoft.com/office/powerpoint/2010/main" val="771647378"/>
      </p:ext>
    </p:extLst>
  </p:cSld>
  <p:clrMapOvr>
    <a:masterClrMapping/>
  </p:clrMapOvr>
  <p:transition>
    <p:pull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256845620"/>
      </p:ext>
    </p:extLst>
  </p:cSld>
  <p:clrMapOvr>
    <a:masterClrMapping/>
  </p:clrMapOvr>
  <p:timing>
    <p:tnLst>
      <p:par>
        <p:cTn id="1" dur="indefinite" restart="never" nodeType="tmRoot"/>
      </p:par>
    </p:tnLst>
  </p:timing>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549E49EB-6BE5-4E4D-B899-A499E3B2F7FE}" type="slidenum">
              <a:rPr lang="en-US" smtClean="0"/>
              <a:pPr>
                <a:defRPr/>
              </a:pPr>
              <a:t>‹#›</a:t>
            </a:fld>
            <a:endParaRPr lang="en-US"/>
          </a:p>
        </p:txBody>
      </p:sp>
    </p:spTree>
    <p:extLst>
      <p:ext uri="{BB962C8B-B14F-4D97-AF65-F5344CB8AC3E}">
        <p14:creationId xmlns="" xmlns:p14="http://schemas.microsoft.com/office/powerpoint/2010/main" val="3192384388"/>
      </p:ext>
    </p:extLst>
  </p:cSld>
  <p:clrMapOvr>
    <a:masterClrMapping/>
  </p:clrMapOvr>
  <p:transition>
    <p:pull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30C31B00-FBAE-4FE1-A1D9-897DC4F75C79}" type="slidenum">
              <a:rPr lang="en-US" smtClean="0"/>
              <a:pPr>
                <a:defRPr/>
              </a:pPr>
              <a:t>‹#›</a:t>
            </a:fld>
            <a:endParaRPr lang="en-US"/>
          </a:p>
        </p:txBody>
      </p:sp>
    </p:spTree>
    <p:extLst>
      <p:ext uri="{BB962C8B-B14F-4D97-AF65-F5344CB8AC3E}">
        <p14:creationId xmlns="" xmlns:p14="http://schemas.microsoft.com/office/powerpoint/2010/main" val="2365907011"/>
      </p:ext>
    </p:extLst>
  </p:cSld>
  <p:clrMapOvr>
    <a:masterClrMapping/>
  </p:clrMapOvr>
  <p:transition>
    <p:pull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a:xfrm>
            <a:off x="8275320" y="6117336"/>
            <a:ext cx="411480" cy="365125"/>
          </a:xfrm>
        </p:spPr>
        <p:txBody>
          <a:bodyPr/>
          <a:lstStyle/>
          <a:p>
            <a:pPr>
              <a:defRPr/>
            </a:pPr>
            <a:fld id="{AA836474-C650-4F22-A6D4-A451CBA7C846}" type="slidenum">
              <a:rPr lang="en-US" smtClean="0"/>
              <a:pPr>
                <a:defRPr/>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 xmlns:p14="http://schemas.microsoft.com/office/powerpoint/2010/main" val="4212919709"/>
      </p:ext>
    </p:extLst>
  </p:cSld>
  <p:clrMapOvr>
    <a:masterClrMapping/>
  </p:clrMapOvr>
  <p:transition>
    <p:pull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a:xfrm>
            <a:off x="8258967" y="6108173"/>
            <a:ext cx="427833" cy="365125"/>
          </a:xfrm>
        </p:spPr>
        <p:txBody>
          <a:bodyPr/>
          <a:lstStyle/>
          <a:p>
            <a:pPr>
              <a:defRPr/>
            </a:pPr>
            <a:fld id="{07862750-EF01-4005-B1CA-004D32C6888D}" type="slidenum">
              <a:rPr lang="en-US" smtClean="0"/>
              <a:pPr>
                <a:defRPr/>
              </a:pPr>
              <a:t>‹#›</a:t>
            </a:fld>
            <a:endParaRPr lang="en-US"/>
          </a:p>
        </p:txBody>
      </p:sp>
    </p:spTree>
    <p:extLst>
      <p:ext uri="{BB962C8B-B14F-4D97-AF65-F5344CB8AC3E}">
        <p14:creationId xmlns="" xmlns:p14="http://schemas.microsoft.com/office/powerpoint/2010/main" val="3243111801"/>
      </p:ext>
    </p:extLst>
  </p:cSld>
  <p:clrMapOvr>
    <a:masterClrMapping/>
  </p:clrMapOvr>
  <p:transition>
    <p:pull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a:xfrm>
            <a:off x="8273317" y="6116070"/>
            <a:ext cx="413483" cy="365125"/>
          </a:xfrm>
        </p:spPr>
        <p:txBody>
          <a:bodyPr/>
          <a:lstStyle/>
          <a:p>
            <a:pPr>
              <a:defRPr/>
            </a:pPr>
            <a:fld id="{3B073993-347D-4433-A77D-FDADDD4BED8D}" type="slidenum">
              <a:rPr lang="en-US" smtClean="0"/>
              <a:pPr>
                <a:defRPr/>
              </a:pPr>
              <a:t>‹#›</a:t>
            </a:fld>
            <a:endParaRPr lang="en-US"/>
          </a:p>
        </p:txBody>
      </p:sp>
    </p:spTree>
    <p:extLst>
      <p:ext uri="{BB962C8B-B14F-4D97-AF65-F5344CB8AC3E}">
        <p14:creationId xmlns="" xmlns:p14="http://schemas.microsoft.com/office/powerpoint/2010/main" val="532842891"/>
      </p:ext>
    </p:extLst>
  </p:cSld>
  <p:clrMapOvr>
    <a:masterClrMapping/>
  </p:clrMapOvr>
  <p:transition>
    <p:pull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7862750-EF01-4005-B1CA-004D32C6888D}" type="slidenum">
              <a:rPr lang="en-US" smtClean="0"/>
              <a:pPr>
                <a:defRPr/>
              </a:pPr>
              <a:t>‹#›</a:t>
            </a:fld>
            <a:endParaRPr lang="en-US"/>
          </a:p>
        </p:txBody>
      </p:sp>
    </p:spTree>
    <p:extLst>
      <p:ext uri="{BB962C8B-B14F-4D97-AF65-F5344CB8AC3E}">
        <p14:creationId xmlns="" xmlns:p14="http://schemas.microsoft.com/office/powerpoint/2010/main" val="1724397123"/>
      </p:ext>
    </p:extLst>
  </p:cSld>
  <p:clrMapOvr>
    <a:masterClrMapping/>
  </p:clrMapOvr>
  <p:transition>
    <p:pull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828F3A5F-1C33-4DCD-8C11-71D10BB78E69}" type="slidenum">
              <a:rPr lang="en-US" smtClean="0"/>
              <a:pPr>
                <a:defRPr/>
              </a:pPr>
              <a:t>‹#›</a:t>
            </a:fld>
            <a:endParaRPr lang="en-US"/>
          </a:p>
        </p:txBody>
      </p:sp>
    </p:spTree>
    <p:extLst>
      <p:ext uri="{BB962C8B-B14F-4D97-AF65-F5344CB8AC3E}">
        <p14:creationId xmlns="" xmlns:p14="http://schemas.microsoft.com/office/powerpoint/2010/main" val="1587369713"/>
      </p:ext>
    </p:extLst>
  </p:cSld>
  <p:clrMapOvr>
    <a:masterClrMapping/>
  </p:clrMapOvr>
  <p:transition>
    <p:pull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Slide Number Placeholder 8"/>
          <p:cNvSpPr>
            <a:spLocks noGrp="1"/>
          </p:cNvSpPr>
          <p:nvPr>
            <p:ph type="sldNum" sz="quarter" idx="12"/>
          </p:nvPr>
        </p:nvSpPr>
        <p:spPr/>
        <p:txBody>
          <a:bodyPr/>
          <a:lstStyle/>
          <a:p>
            <a:pPr>
              <a:defRPr/>
            </a:pPr>
            <a:fld id="{B362304F-9DE6-4160-98CD-0678A99B9D79}" type="slidenum">
              <a:rPr lang="en-US" smtClean="0"/>
              <a:pPr>
                <a:defRPr/>
              </a:pPr>
              <a:t>‹#›</a:t>
            </a:fld>
            <a:endParaRPr lang="en-US"/>
          </a:p>
        </p:txBody>
      </p:sp>
    </p:spTree>
    <p:extLst>
      <p:ext uri="{BB962C8B-B14F-4D97-AF65-F5344CB8AC3E}">
        <p14:creationId xmlns="" xmlns:p14="http://schemas.microsoft.com/office/powerpoint/2010/main" val="1315725896"/>
      </p:ext>
    </p:extLst>
  </p:cSld>
  <p:clrMapOvr>
    <a:masterClrMapping/>
  </p:clrMapOvr>
  <p:transition>
    <p:pull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5E34B0C1-D89A-4CDA-B2A4-5695F567679C}" type="slidenum">
              <a:rPr lang="en-US" smtClean="0"/>
              <a:pPr>
                <a:defRPr/>
              </a:pPr>
              <a:t>‹#›</a:t>
            </a:fld>
            <a:endParaRPr lang="en-US"/>
          </a:p>
        </p:txBody>
      </p:sp>
    </p:spTree>
    <p:extLst>
      <p:ext uri="{BB962C8B-B14F-4D97-AF65-F5344CB8AC3E}">
        <p14:creationId xmlns="" xmlns:p14="http://schemas.microsoft.com/office/powerpoint/2010/main" val="1460019901"/>
      </p:ext>
    </p:extLst>
  </p:cSld>
  <p:clrMapOvr>
    <a:masterClrMapping/>
  </p:clrMapOvr>
  <p:transition>
    <p:pull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 University of Illinois CS 241 Staff</a:t>
            </a:r>
            <a:endParaRPr lang="en-US"/>
          </a:p>
        </p:txBody>
      </p:sp>
      <p:sp>
        <p:nvSpPr>
          <p:cNvPr id="4" name="Slide Number Placeholder 3"/>
          <p:cNvSpPr>
            <a:spLocks noGrp="1"/>
          </p:cNvSpPr>
          <p:nvPr>
            <p:ph type="sldNum" sz="quarter" idx="12"/>
          </p:nvPr>
        </p:nvSpPr>
        <p:spPr/>
        <p:txBody>
          <a:bodyPr/>
          <a:lstStyle/>
          <a:p>
            <a:pPr>
              <a:defRPr/>
            </a:pPr>
            <a:fld id="{9F94ED85-BABB-4587-93A6-192DB0A5264B}" type="slidenum">
              <a:rPr lang="en-US" smtClean="0"/>
              <a:pPr>
                <a:defRPr/>
              </a:pPr>
              <a:t>‹#›</a:t>
            </a:fld>
            <a:endParaRPr lang="en-US"/>
          </a:p>
        </p:txBody>
      </p:sp>
    </p:spTree>
    <p:extLst>
      <p:ext uri="{BB962C8B-B14F-4D97-AF65-F5344CB8AC3E}">
        <p14:creationId xmlns="" xmlns:p14="http://schemas.microsoft.com/office/powerpoint/2010/main" val="98007275"/>
      </p:ext>
    </p:extLst>
  </p:cSld>
  <p:clrMapOvr>
    <a:masterClrMapping/>
  </p:clrMapOvr>
  <p:transition>
    <p:pull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E0567171-A512-46D6-A173-3495FB0DDCC1}" type="slidenum">
              <a:rPr lang="en-US" smtClean="0"/>
              <a:pPr>
                <a:defRPr/>
              </a:pPr>
              <a:t>‹#›</a:t>
            </a:fld>
            <a:endParaRPr lang="en-US"/>
          </a:p>
        </p:txBody>
      </p:sp>
    </p:spTree>
    <p:extLst>
      <p:ext uri="{BB962C8B-B14F-4D97-AF65-F5344CB8AC3E}">
        <p14:creationId xmlns="" xmlns:p14="http://schemas.microsoft.com/office/powerpoint/2010/main" val="3418006130"/>
      </p:ext>
    </p:extLst>
  </p:cSld>
  <p:clrMapOvr>
    <a:masterClrMapping/>
  </p:clrMapOvr>
  <p:transition>
    <p:pull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98A39564-A6D4-42CA-8CF7-4E59394EE146}" type="slidenum">
              <a:rPr lang="en-US" smtClean="0"/>
              <a:pPr>
                <a:defRPr/>
              </a:pPr>
              <a:t>‹#›</a:t>
            </a:fld>
            <a:endParaRPr lang="en-US"/>
          </a:p>
        </p:txBody>
      </p:sp>
    </p:spTree>
    <p:extLst>
      <p:ext uri="{BB962C8B-B14F-4D97-AF65-F5344CB8AC3E}">
        <p14:creationId xmlns="" xmlns:p14="http://schemas.microsoft.com/office/powerpoint/2010/main" val="3224516873"/>
      </p:ext>
    </p:extLst>
  </p:cSld>
  <p:clrMapOvr>
    <a:masterClrMapping/>
  </p:clrMapOvr>
  <p:transition>
    <p:pull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4293897845"/>
      </p:ext>
    </p:extLst>
  </p:cSld>
  <p:clrMapOvr>
    <a:masterClrMapping/>
  </p:clrMapOvr>
  <p:timing>
    <p:tnLst>
      <p:par>
        <p:cTn id="1" dur="indefinite" restart="never" nodeType="tmRoot"/>
      </p:par>
    </p:tnLst>
  </p:timing>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1526381536"/>
      </p:ext>
    </p:extLst>
  </p:cSld>
  <p:clrMapOvr>
    <a:masterClrMapping/>
  </p:clrMapOvr>
  <p:timing>
    <p:tnLst>
      <p:par>
        <p:cTn id="1" dur="indefinite" restart="never" nodeType="tmRoot"/>
      </p:par>
    </p:tnLst>
  </p:timing>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3761659663"/>
      </p:ext>
    </p:extLst>
  </p:cSld>
  <p:clrMapOvr>
    <a:masterClrMapping/>
  </p:clrMapOvr>
  <p:timing>
    <p:tnLst>
      <p:par>
        <p:cTn id="1" dur="indefinite" restart="never" nodeType="tmRoot"/>
      </p:par>
    </p:tnLst>
  </p:timing>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3019880281"/>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3B073993-347D-4433-A77D-FDADDD4BED8D}" type="slidenum">
              <a:rPr lang="en-US" smtClean="0"/>
              <a:pPr>
                <a:defRPr/>
              </a:pPr>
              <a:t>‹#›</a:t>
            </a:fld>
            <a:endParaRPr lang="en-US"/>
          </a:p>
        </p:txBody>
      </p:sp>
    </p:spTree>
    <p:extLst>
      <p:ext uri="{BB962C8B-B14F-4D97-AF65-F5344CB8AC3E}">
        <p14:creationId xmlns="" xmlns:p14="http://schemas.microsoft.com/office/powerpoint/2010/main" val="4087347403"/>
      </p:ext>
    </p:extLst>
  </p:cSld>
  <p:clrMapOvr>
    <a:masterClrMapping/>
  </p:clrMapOvr>
  <p:transition>
    <p:pull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24112188"/>
      </p:ext>
    </p:extLst>
  </p:cSld>
  <p:clrMapOvr>
    <a:masterClrMapping/>
  </p:clrMapOvr>
  <p:timing>
    <p:tnLst>
      <p:par>
        <p:cTn id="1" dur="indefinite" restart="never" nodeType="tmRoot"/>
      </p:par>
    </p:tnLst>
  </p:timing>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150499076"/>
      </p:ext>
    </p:extLst>
  </p:cSld>
  <p:clrMapOvr>
    <a:masterClrMapping/>
  </p:clrMapOvr>
  <p:timing>
    <p:tnLst>
      <p:par>
        <p:cTn id="1" dur="indefinite" restart="never" nodeType="tmRoot"/>
      </p:par>
    </p:tnLst>
  </p:timing>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549E49EB-6BE5-4E4D-B899-A499E3B2F7FE}" type="slidenum">
              <a:rPr lang="en-US" smtClean="0"/>
              <a:pPr>
                <a:defRPr/>
              </a:pPr>
              <a:t>‹#›</a:t>
            </a:fld>
            <a:endParaRPr lang="en-US"/>
          </a:p>
        </p:txBody>
      </p:sp>
    </p:spTree>
    <p:extLst>
      <p:ext uri="{BB962C8B-B14F-4D97-AF65-F5344CB8AC3E}">
        <p14:creationId xmlns="" xmlns:p14="http://schemas.microsoft.com/office/powerpoint/2010/main" val="3645651736"/>
      </p:ext>
    </p:extLst>
  </p:cSld>
  <p:clrMapOvr>
    <a:masterClrMapping/>
  </p:clrMapOvr>
  <p:transition>
    <p:pull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30C31B00-FBAE-4FE1-A1D9-897DC4F75C79}" type="slidenum">
              <a:rPr lang="en-US" smtClean="0"/>
              <a:pPr>
                <a:defRPr/>
              </a:pPr>
              <a:t>‹#›</a:t>
            </a:fld>
            <a:endParaRPr lang="en-US"/>
          </a:p>
        </p:txBody>
      </p:sp>
    </p:spTree>
    <p:extLst>
      <p:ext uri="{BB962C8B-B14F-4D97-AF65-F5344CB8AC3E}">
        <p14:creationId xmlns="" xmlns:p14="http://schemas.microsoft.com/office/powerpoint/2010/main" val="1654067638"/>
      </p:ext>
    </p:extLst>
  </p:cSld>
  <p:clrMapOvr>
    <a:masterClrMapping/>
  </p:clrMapOvr>
  <p:transition>
    <p:pull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A836474-C650-4F22-A6D4-A451CBA7C846}" type="slidenum">
              <a:rPr lang="en-US" smtClean="0"/>
              <a:pPr>
                <a:defRPr/>
              </a:pPr>
              <a:t>‹#›</a:t>
            </a:fld>
            <a:endParaRPr lang="en-US"/>
          </a:p>
        </p:txBody>
      </p:sp>
    </p:spTree>
    <p:extLst>
      <p:ext uri="{BB962C8B-B14F-4D97-AF65-F5344CB8AC3E}">
        <p14:creationId xmlns="" xmlns:p14="http://schemas.microsoft.com/office/powerpoint/2010/main" val="984454091"/>
      </p:ext>
    </p:extLst>
  </p:cSld>
  <p:clrMapOvr>
    <a:masterClrMapping/>
  </p:clrMapOvr>
  <p:transition>
    <p:pull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07862750-EF01-4005-B1CA-004D32C6888D}" type="slidenum">
              <a:rPr lang="en-US" smtClean="0"/>
              <a:pPr>
                <a:defRPr/>
              </a:pPr>
              <a:t>‹#›</a:t>
            </a:fld>
            <a:endParaRPr lang="en-US"/>
          </a:p>
        </p:txBody>
      </p:sp>
    </p:spTree>
    <p:extLst>
      <p:ext uri="{BB962C8B-B14F-4D97-AF65-F5344CB8AC3E}">
        <p14:creationId xmlns="" xmlns:p14="http://schemas.microsoft.com/office/powerpoint/2010/main" val="3675666627"/>
      </p:ext>
    </p:extLst>
  </p:cSld>
  <p:clrMapOvr>
    <a:masterClrMapping/>
  </p:clrMapOvr>
  <p:transition>
    <p:pull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3B073993-347D-4433-A77D-FDADDD4BED8D}" type="slidenum">
              <a:rPr lang="en-US" smtClean="0"/>
              <a:pPr>
                <a:defRPr/>
              </a:pPr>
              <a:t>‹#›</a:t>
            </a:fld>
            <a:endParaRPr lang="en-US"/>
          </a:p>
        </p:txBody>
      </p:sp>
    </p:spTree>
    <p:extLst>
      <p:ext uri="{BB962C8B-B14F-4D97-AF65-F5344CB8AC3E}">
        <p14:creationId xmlns="" xmlns:p14="http://schemas.microsoft.com/office/powerpoint/2010/main" val="3077836010"/>
      </p:ext>
    </p:extLst>
  </p:cSld>
  <p:clrMapOvr>
    <a:masterClrMapping/>
  </p:clrMapOvr>
  <p:transition>
    <p:pull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828F3A5F-1C33-4DCD-8C11-71D10BB78E69}" type="slidenum">
              <a:rPr lang="en-US" smtClean="0"/>
              <a:pPr>
                <a:defRPr/>
              </a:pPr>
              <a:t>‹#›</a:t>
            </a:fld>
            <a:endParaRPr lang="en-US"/>
          </a:p>
        </p:txBody>
      </p:sp>
    </p:spTree>
    <p:extLst>
      <p:ext uri="{BB962C8B-B14F-4D97-AF65-F5344CB8AC3E}">
        <p14:creationId xmlns="" xmlns:p14="http://schemas.microsoft.com/office/powerpoint/2010/main" val="3975833365"/>
      </p:ext>
    </p:extLst>
  </p:cSld>
  <p:clrMapOvr>
    <a:masterClrMapping/>
  </p:clrMapOvr>
  <p:transition>
    <p:pull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Slide Number Placeholder 8"/>
          <p:cNvSpPr>
            <a:spLocks noGrp="1"/>
          </p:cNvSpPr>
          <p:nvPr>
            <p:ph type="sldNum" sz="quarter" idx="12"/>
          </p:nvPr>
        </p:nvSpPr>
        <p:spPr/>
        <p:txBody>
          <a:bodyPr/>
          <a:lstStyle/>
          <a:p>
            <a:pPr>
              <a:defRPr/>
            </a:pPr>
            <a:fld id="{B362304F-9DE6-4160-98CD-0678A99B9D79}" type="slidenum">
              <a:rPr lang="en-US" smtClean="0"/>
              <a:pPr>
                <a:defRPr/>
              </a:pPr>
              <a:t>‹#›</a:t>
            </a:fld>
            <a:endParaRPr lang="en-US"/>
          </a:p>
        </p:txBody>
      </p:sp>
    </p:spTree>
    <p:extLst>
      <p:ext uri="{BB962C8B-B14F-4D97-AF65-F5344CB8AC3E}">
        <p14:creationId xmlns="" xmlns:p14="http://schemas.microsoft.com/office/powerpoint/2010/main" val="2750127211"/>
      </p:ext>
    </p:extLst>
  </p:cSld>
  <p:clrMapOvr>
    <a:masterClrMapping/>
  </p:clrMapOvr>
  <p:transition>
    <p:pull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5E34B0C1-D89A-4CDA-B2A4-5695F567679C}" type="slidenum">
              <a:rPr lang="en-US" smtClean="0"/>
              <a:pPr>
                <a:defRPr/>
              </a:pPr>
              <a:t>‹#›</a:t>
            </a:fld>
            <a:endParaRPr lang="en-US"/>
          </a:p>
        </p:txBody>
      </p:sp>
    </p:spTree>
    <p:extLst>
      <p:ext uri="{BB962C8B-B14F-4D97-AF65-F5344CB8AC3E}">
        <p14:creationId xmlns="" xmlns:p14="http://schemas.microsoft.com/office/powerpoint/2010/main" val="2988255479"/>
      </p:ext>
    </p:extLst>
  </p:cSld>
  <p:clrMapOvr>
    <a:masterClrMapping/>
  </p:clrMapOvr>
  <p:transition>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828F3A5F-1C33-4DCD-8C11-71D10BB78E69}" type="slidenum">
              <a:rPr lang="en-US" smtClean="0"/>
              <a:pPr>
                <a:defRPr/>
              </a:pPr>
              <a:t>‹#›</a:t>
            </a:fld>
            <a:endParaRPr lang="en-US"/>
          </a:p>
        </p:txBody>
      </p:sp>
    </p:spTree>
    <p:extLst>
      <p:ext uri="{BB962C8B-B14F-4D97-AF65-F5344CB8AC3E}">
        <p14:creationId xmlns="" xmlns:p14="http://schemas.microsoft.com/office/powerpoint/2010/main" val="3020462066"/>
      </p:ext>
    </p:extLst>
  </p:cSld>
  <p:clrMapOvr>
    <a:masterClrMapping/>
  </p:clrMapOvr>
  <p:transition>
    <p:pull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 University of Illinois CS 241 Staff</a:t>
            </a:r>
            <a:endParaRPr lang="en-US"/>
          </a:p>
        </p:txBody>
      </p:sp>
      <p:sp>
        <p:nvSpPr>
          <p:cNvPr id="4" name="Slide Number Placeholder 3"/>
          <p:cNvSpPr>
            <a:spLocks noGrp="1"/>
          </p:cNvSpPr>
          <p:nvPr>
            <p:ph type="sldNum" sz="quarter" idx="12"/>
          </p:nvPr>
        </p:nvSpPr>
        <p:spPr/>
        <p:txBody>
          <a:bodyPr/>
          <a:lstStyle/>
          <a:p>
            <a:pPr>
              <a:defRPr/>
            </a:pPr>
            <a:fld id="{9F94ED85-BABB-4587-93A6-192DB0A5264B}" type="slidenum">
              <a:rPr lang="en-US" smtClean="0"/>
              <a:pPr>
                <a:defRPr/>
              </a:pPr>
              <a:t>‹#›</a:t>
            </a:fld>
            <a:endParaRPr lang="en-US"/>
          </a:p>
        </p:txBody>
      </p:sp>
    </p:spTree>
    <p:extLst>
      <p:ext uri="{BB962C8B-B14F-4D97-AF65-F5344CB8AC3E}">
        <p14:creationId xmlns="" xmlns:p14="http://schemas.microsoft.com/office/powerpoint/2010/main" val="1120249485"/>
      </p:ext>
    </p:extLst>
  </p:cSld>
  <p:clrMapOvr>
    <a:masterClrMapping/>
  </p:clrMapOvr>
  <p:transition>
    <p:pull dir="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E0567171-A512-46D6-A173-3495FB0DDCC1}" type="slidenum">
              <a:rPr lang="en-US" smtClean="0"/>
              <a:pPr>
                <a:defRPr/>
              </a:pPr>
              <a:t>‹#›</a:t>
            </a:fld>
            <a:endParaRPr lang="en-US"/>
          </a:p>
        </p:txBody>
      </p:sp>
    </p:spTree>
    <p:extLst>
      <p:ext uri="{BB962C8B-B14F-4D97-AF65-F5344CB8AC3E}">
        <p14:creationId xmlns="" xmlns:p14="http://schemas.microsoft.com/office/powerpoint/2010/main" val="1994568749"/>
      </p:ext>
    </p:extLst>
  </p:cSld>
  <p:clrMapOvr>
    <a:masterClrMapping/>
  </p:clrMapOvr>
  <p:transition>
    <p:pull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98A39564-A6D4-42CA-8CF7-4E59394EE146}" type="slidenum">
              <a:rPr lang="en-US" smtClean="0"/>
              <a:pPr>
                <a:defRPr/>
              </a:pPr>
              <a:t>‹#›</a:t>
            </a:fld>
            <a:endParaRPr lang="en-US"/>
          </a:p>
        </p:txBody>
      </p:sp>
    </p:spTree>
    <p:extLst>
      <p:ext uri="{BB962C8B-B14F-4D97-AF65-F5344CB8AC3E}">
        <p14:creationId xmlns="" xmlns:p14="http://schemas.microsoft.com/office/powerpoint/2010/main" val="2645180557"/>
      </p:ext>
    </p:extLst>
  </p:cSld>
  <p:clrMapOvr>
    <a:masterClrMapping/>
  </p:clrMapOvr>
  <p:transition>
    <p:pull dir="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921939421"/>
      </p:ext>
    </p:extLst>
  </p:cSld>
  <p:clrMapOvr>
    <a:masterClrMapping/>
  </p:clrMapOvr>
  <p:timing>
    <p:tnLst>
      <p:par>
        <p:cTn id="1" dur="indefinite" restart="never" nodeType="tmRoot"/>
      </p:par>
    </p:tnLst>
  </p:timing>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4258105605"/>
      </p:ext>
    </p:extLst>
  </p:cSld>
  <p:clrMapOvr>
    <a:masterClrMapping/>
  </p:clrMapOvr>
  <p:timing>
    <p:tnLst>
      <p:par>
        <p:cTn id="1" dur="indefinite" restart="never" nodeType="tmRoot"/>
      </p:par>
    </p:tnLst>
  </p:timing>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3995736842"/>
      </p:ext>
    </p:extLst>
  </p:cSld>
  <p:clrMapOvr>
    <a:masterClrMapping/>
  </p:clrMapOvr>
  <p:timing>
    <p:tnLst>
      <p:par>
        <p:cTn id="1" dur="indefinite" restart="never" nodeType="tmRoot"/>
      </p:par>
    </p:tnLst>
  </p:timing>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2942766337"/>
      </p:ext>
    </p:extLst>
  </p:cSld>
  <p:clrMapOvr>
    <a:masterClrMapping/>
  </p:clrMapOvr>
  <p:timing>
    <p:tnLst>
      <p:par>
        <p:cTn id="1" dur="indefinite" restart="never" nodeType="tmRoot"/>
      </p:par>
    </p:tnLst>
  </p:timing>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1320473000"/>
      </p:ext>
    </p:extLst>
  </p:cSld>
  <p:clrMapOvr>
    <a:masterClrMapping/>
  </p:clrMapOvr>
  <p:timing>
    <p:tnLst>
      <p:par>
        <p:cTn id="1" dur="indefinite" restart="never" nodeType="tmRoot"/>
      </p:par>
    </p:tnLst>
  </p:timing>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2331895903"/>
      </p:ext>
    </p:extLst>
  </p:cSld>
  <p:clrMapOvr>
    <a:masterClrMapping/>
  </p:clrMapOvr>
  <p:timing>
    <p:tnLst>
      <p:par>
        <p:cTn id="1" dur="indefinite" restart="never" nodeType="tmRoot"/>
      </p:par>
    </p:tnLst>
  </p:timing>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549E49EB-6BE5-4E4D-B899-A499E3B2F7FE}" type="slidenum">
              <a:rPr lang="en-US" smtClean="0"/>
              <a:pPr>
                <a:defRPr/>
              </a:pPr>
              <a:t>‹#›</a:t>
            </a:fld>
            <a:endParaRPr lang="en-US"/>
          </a:p>
        </p:txBody>
      </p:sp>
    </p:spTree>
    <p:extLst>
      <p:ext uri="{BB962C8B-B14F-4D97-AF65-F5344CB8AC3E}">
        <p14:creationId xmlns="" xmlns:p14="http://schemas.microsoft.com/office/powerpoint/2010/main" val="1683066049"/>
      </p:ext>
    </p:extLst>
  </p:cSld>
  <p:clrMapOvr>
    <a:masterClrMapping/>
  </p:clrMapOvr>
  <p:transition>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Slide Number Placeholder 8"/>
          <p:cNvSpPr>
            <a:spLocks noGrp="1"/>
          </p:cNvSpPr>
          <p:nvPr>
            <p:ph type="sldNum" sz="quarter" idx="12"/>
          </p:nvPr>
        </p:nvSpPr>
        <p:spPr/>
        <p:txBody>
          <a:bodyPr/>
          <a:lstStyle/>
          <a:p>
            <a:pPr>
              <a:defRPr/>
            </a:pPr>
            <a:fld id="{B362304F-9DE6-4160-98CD-0678A99B9D79}" type="slidenum">
              <a:rPr lang="en-US" smtClean="0"/>
              <a:pPr>
                <a:defRPr/>
              </a:pPr>
              <a:t>‹#›</a:t>
            </a:fld>
            <a:endParaRPr lang="en-US"/>
          </a:p>
        </p:txBody>
      </p:sp>
    </p:spTree>
    <p:extLst>
      <p:ext uri="{BB962C8B-B14F-4D97-AF65-F5344CB8AC3E}">
        <p14:creationId xmlns="" xmlns:p14="http://schemas.microsoft.com/office/powerpoint/2010/main" val="1570552638"/>
      </p:ext>
    </p:extLst>
  </p:cSld>
  <p:clrMapOvr>
    <a:masterClrMapping/>
  </p:clrMapOvr>
  <p:transition>
    <p:pull dir="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30C31B00-FBAE-4FE1-A1D9-897DC4F75C79}" type="slidenum">
              <a:rPr lang="en-US" smtClean="0"/>
              <a:pPr>
                <a:defRPr/>
              </a:pPr>
              <a:t>‹#›</a:t>
            </a:fld>
            <a:endParaRPr lang="en-US"/>
          </a:p>
        </p:txBody>
      </p:sp>
    </p:spTree>
    <p:extLst>
      <p:ext uri="{BB962C8B-B14F-4D97-AF65-F5344CB8AC3E}">
        <p14:creationId xmlns="" xmlns:p14="http://schemas.microsoft.com/office/powerpoint/2010/main" val="683799781"/>
      </p:ext>
    </p:extLst>
  </p:cSld>
  <p:clrMapOvr>
    <a:masterClrMapping/>
  </p:clrMapOvr>
  <p:transition>
    <p:pull dir="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pPr>
              <a:defRPr/>
            </a:pPr>
            <a:endParaRPr lang="en-US"/>
          </a:p>
        </p:txBody>
      </p:sp>
      <p:sp>
        <p:nvSpPr>
          <p:cNvPr id="5" name="Footer Placeholder 4"/>
          <p:cNvSpPr>
            <a:spLocks noGrp="1"/>
          </p:cNvSpPr>
          <p:nvPr>
            <p:ph type="ftr" sz="quarter" idx="11"/>
          </p:nvPr>
        </p:nvSpPr>
        <p:spPr>
          <a:xfrm>
            <a:off x="914400" y="4323846"/>
            <a:ext cx="4880610" cy="365125"/>
          </a:xfrm>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a:xfrm>
            <a:off x="6057900" y="1430867"/>
            <a:ext cx="2171700" cy="365125"/>
          </a:xfrm>
        </p:spPr>
        <p:txBody>
          <a:bodyPr/>
          <a:lstStyle/>
          <a:p>
            <a:pPr>
              <a:defRPr/>
            </a:pPr>
            <a:fld id="{41091E32-DC85-451E-8F14-C54996C19FFF}" type="slidenum">
              <a:rPr lang="en-US" smtClean="0"/>
              <a:pPr>
                <a:defRPr/>
              </a:pPr>
              <a:t>‹#›</a:t>
            </a:fld>
            <a:endParaRPr lang="en-US"/>
          </a:p>
        </p:txBody>
      </p:sp>
    </p:spTree>
    <p:extLst>
      <p:ext uri="{BB962C8B-B14F-4D97-AF65-F5344CB8AC3E}">
        <p14:creationId xmlns="" xmlns:p14="http://schemas.microsoft.com/office/powerpoint/2010/main" val="4229315276"/>
      </p:ext>
    </p:extLst>
  </p:cSld>
  <p:clrMapOvr>
    <a:masterClrMapping/>
  </p:clrMapOvr>
  <p:transition>
    <p:pull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544D149-18D6-4493-9952-2FD54CDF8567}" type="slidenum">
              <a:rPr lang="en-US" smtClean="0"/>
              <a:pPr>
                <a:defRPr/>
              </a:pPr>
              <a:t>‹#›</a:t>
            </a:fld>
            <a:endParaRPr lang="en-US"/>
          </a:p>
        </p:txBody>
      </p:sp>
    </p:spTree>
    <p:extLst>
      <p:ext uri="{BB962C8B-B14F-4D97-AF65-F5344CB8AC3E}">
        <p14:creationId xmlns="" xmlns:p14="http://schemas.microsoft.com/office/powerpoint/2010/main" val="4202191325"/>
      </p:ext>
    </p:extLst>
  </p:cSld>
  <p:clrMapOvr>
    <a:masterClrMapping/>
  </p:clrMapOvr>
  <p:transition>
    <p:pull dir="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pPr>
              <a:defRPr/>
            </a:pPr>
            <a:endParaRPr lang="en-US"/>
          </a:p>
        </p:txBody>
      </p:sp>
      <p:sp>
        <p:nvSpPr>
          <p:cNvPr id="5" name="Footer Placeholder 4"/>
          <p:cNvSpPr>
            <a:spLocks noGrp="1"/>
          </p:cNvSpPr>
          <p:nvPr>
            <p:ph type="ftr" sz="quarter" idx="11"/>
          </p:nvPr>
        </p:nvSpPr>
        <p:spPr>
          <a:xfrm>
            <a:off x="594360" y="381001"/>
            <a:ext cx="4830656" cy="365125"/>
          </a:xfrm>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a:xfrm>
            <a:off x="7882466" y="381001"/>
            <a:ext cx="667173" cy="365125"/>
          </a:xfrm>
        </p:spPr>
        <p:txBody>
          <a:bodyPr/>
          <a:lstStyle/>
          <a:p>
            <a:pPr>
              <a:defRPr/>
            </a:pPr>
            <a:fld id="{75FF8E1D-2024-4E30-9D1D-F6B4C76EF70A}" type="slidenum">
              <a:rPr lang="en-US" smtClean="0"/>
              <a:pPr>
                <a:defRPr/>
              </a:pPr>
              <a:t>‹#›</a:t>
            </a:fld>
            <a:endParaRPr lang="en-US"/>
          </a:p>
        </p:txBody>
      </p:sp>
    </p:spTree>
    <p:extLst>
      <p:ext uri="{BB962C8B-B14F-4D97-AF65-F5344CB8AC3E}">
        <p14:creationId xmlns="" xmlns:p14="http://schemas.microsoft.com/office/powerpoint/2010/main" val="71026239"/>
      </p:ext>
    </p:extLst>
  </p:cSld>
  <p:clrMapOvr>
    <a:masterClrMapping/>
  </p:clrMapOvr>
  <p:transition>
    <p:pull dir="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476CB30C-CDDF-4F9D-A9FE-DE8AEE4D0E31}" type="slidenum">
              <a:rPr lang="en-US" smtClean="0"/>
              <a:pPr>
                <a:defRPr/>
              </a:pPr>
              <a:t>‹#›</a:t>
            </a:fld>
            <a:endParaRPr lang="en-US"/>
          </a:p>
        </p:txBody>
      </p:sp>
    </p:spTree>
    <p:extLst>
      <p:ext uri="{BB962C8B-B14F-4D97-AF65-F5344CB8AC3E}">
        <p14:creationId xmlns="" xmlns:p14="http://schemas.microsoft.com/office/powerpoint/2010/main" val="3146057390"/>
      </p:ext>
    </p:extLst>
  </p:cSld>
  <p:clrMapOvr>
    <a:masterClrMapping/>
  </p:clrMapOvr>
  <p:transition>
    <p:pull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Slide Number Placeholder 8"/>
          <p:cNvSpPr>
            <a:spLocks noGrp="1"/>
          </p:cNvSpPr>
          <p:nvPr>
            <p:ph type="sldNum" sz="quarter" idx="12"/>
          </p:nvPr>
        </p:nvSpPr>
        <p:spPr/>
        <p:txBody>
          <a:bodyPr/>
          <a:lstStyle/>
          <a:p>
            <a:pPr>
              <a:defRPr/>
            </a:pPr>
            <a:fld id="{C9893094-BB25-4C57-826D-70A51749093E}" type="slidenum">
              <a:rPr lang="en-US" smtClean="0"/>
              <a:pPr>
                <a:defRPr/>
              </a:pPr>
              <a:t>‹#›</a:t>
            </a:fld>
            <a:endParaRPr lang="en-US"/>
          </a:p>
        </p:txBody>
      </p:sp>
    </p:spTree>
    <p:extLst>
      <p:ext uri="{BB962C8B-B14F-4D97-AF65-F5344CB8AC3E}">
        <p14:creationId xmlns="" xmlns:p14="http://schemas.microsoft.com/office/powerpoint/2010/main" val="980931772"/>
      </p:ext>
    </p:extLst>
  </p:cSld>
  <p:clrMapOvr>
    <a:masterClrMapping/>
  </p:clrMapOvr>
  <p:transition>
    <p:pull dir="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6D5EC711-6CD9-4E4D-8B45-9BB7BA07A8E0}" type="slidenum">
              <a:rPr lang="en-US" smtClean="0"/>
              <a:pPr>
                <a:defRPr/>
              </a:pPr>
              <a:t>‹#›</a:t>
            </a:fld>
            <a:endParaRPr lang="en-US"/>
          </a:p>
        </p:txBody>
      </p:sp>
    </p:spTree>
    <p:extLst>
      <p:ext uri="{BB962C8B-B14F-4D97-AF65-F5344CB8AC3E}">
        <p14:creationId xmlns="" xmlns:p14="http://schemas.microsoft.com/office/powerpoint/2010/main" val="537902780"/>
      </p:ext>
    </p:extLst>
  </p:cSld>
  <p:clrMapOvr>
    <a:masterClrMapping/>
  </p:clrMapOvr>
  <p:transition>
    <p:pull dir="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 University of Illinois CS 241 Staff</a:t>
            </a:r>
            <a:endParaRPr lang="en-US"/>
          </a:p>
        </p:txBody>
      </p:sp>
      <p:sp>
        <p:nvSpPr>
          <p:cNvPr id="4" name="Slide Number Placeholder 3"/>
          <p:cNvSpPr>
            <a:spLocks noGrp="1"/>
          </p:cNvSpPr>
          <p:nvPr>
            <p:ph type="sldNum" sz="quarter" idx="12"/>
          </p:nvPr>
        </p:nvSpPr>
        <p:spPr/>
        <p:txBody>
          <a:bodyPr/>
          <a:lstStyle/>
          <a:p>
            <a:pPr>
              <a:defRPr/>
            </a:pPr>
            <a:fld id="{51011614-2DB0-4FD4-81CA-A66FAA43230C}" type="slidenum">
              <a:rPr lang="en-US" smtClean="0"/>
              <a:pPr>
                <a:defRPr/>
              </a:pPr>
              <a:t>‹#›</a:t>
            </a:fld>
            <a:endParaRPr lang="en-US"/>
          </a:p>
        </p:txBody>
      </p:sp>
    </p:spTree>
    <p:extLst>
      <p:ext uri="{BB962C8B-B14F-4D97-AF65-F5344CB8AC3E}">
        <p14:creationId xmlns="" xmlns:p14="http://schemas.microsoft.com/office/powerpoint/2010/main" val="564719919"/>
      </p:ext>
    </p:extLst>
  </p:cSld>
  <p:clrMapOvr>
    <a:masterClrMapping/>
  </p:clrMapOvr>
  <p:transition>
    <p:pull dir="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1CBC12A9-4F21-40BF-A4AB-47CCB0B14029}" type="slidenum">
              <a:rPr lang="en-US" smtClean="0"/>
              <a:pPr>
                <a:defRPr/>
              </a:pPr>
              <a:t>‹#›</a:t>
            </a:fld>
            <a:endParaRPr lang="en-US"/>
          </a:p>
        </p:txBody>
      </p:sp>
    </p:spTree>
    <p:extLst>
      <p:ext uri="{BB962C8B-B14F-4D97-AF65-F5344CB8AC3E}">
        <p14:creationId xmlns="" xmlns:p14="http://schemas.microsoft.com/office/powerpoint/2010/main" val="3533334834"/>
      </p:ext>
    </p:extLst>
  </p:cSld>
  <p:clrMapOvr>
    <a:masterClrMapping/>
  </p:clrMapOvr>
  <p:transition>
    <p:pull dir="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90AA63E1-A362-4A63-9110-CF23B9985735}" type="slidenum">
              <a:rPr lang="en-US" smtClean="0"/>
              <a:pPr>
                <a:defRPr/>
              </a:pPr>
              <a:t>‹#›</a:t>
            </a:fld>
            <a:endParaRPr lang="en-US"/>
          </a:p>
        </p:txBody>
      </p:sp>
    </p:spTree>
    <p:extLst>
      <p:ext uri="{BB962C8B-B14F-4D97-AF65-F5344CB8AC3E}">
        <p14:creationId xmlns="" xmlns:p14="http://schemas.microsoft.com/office/powerpoint/2010/main" val="667919596"/>
      </p:ext>
    </p:extLst>
  </p:cSld>
  <p:clrMapOvr>
    <a:masterClrMapping/>
  </p:clrMapOvr>
  <p:transition>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5E34B0C1-D89A-4CDA-B2A4-5695F567679C}" type="slidenum">
              <a:rPr lang="en-US" smtClean="0"/>
              <a:pPr>
                <a:defRPr/>
              </a:pPr>
              <a:t>‹#›</a:t>
            </a:fld>
            <a:endParaRPr lang="en-US"/>
          </a:p>
        </p:txBody>
      </p:sp>
    </p:spTree>
    <p:extLst>
      <p:ext uri="{BB962C8B-B14F-4D97-AF65-F5344CB8AC3E}">
        <p14:creationId xmlns="" xmlns:p14="http://schemas.microsoft.com/office/powerpoint/2010/main" val="575384334"/>
      </p:ext>
    </p:extLst>
  </p:cSld>
  <p:clrMapOvr>
    <a:masterClrMapping/>
  </p:clrMapOvr>
  <p:transition>
    <p:pull dir="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2278359770"/>
      </p:ext>
    </p:extLst>
  </p:cSld>
  <p:clrMapOvr>
    <a:masterClrMapping/>
  </p:clrMapOvr>
  <p:timing>
    <p:tnLst>
      <p:par>
        <p:cTn id="1" dur="indefinite" restart="never" nodeType="tmRoot"/>
      </p:par>
    </p:tnLst>
  </p:timing>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pPr>
              <a:defRPr/>
            </a:pPr>
            <a:endParaRPr lang="en-US"/>
          </a:p>
        </p:txBody>
      </p:sp>
      <p:sp>
        <p:nvSpPr>
          <p:cNvPr id="6" name="Footer Placeholder 5"/>
          <p:cNvSpPr>
            <a:spLocks noGrp="1"/>
          </p:cNvSpPr>
          <p:nvPr>
            <p:ph type="ftr" sz="quarter" idx="11"/>
          </p:nvPr>
        </p:nvSpPr>
        <p:spPr>
          <a:xfrm>
            <a:off x="594360" y="381001"/>
            <a:ext cx="4830656" cy="365125"/>
          </a:xfrm>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a:xfrm>
            <a:off x="7882466" y="381001"/>
            <a:ext cx="667174" cy="365125"/>
          </a:xfrm>
        </p:spPr>
        <p:txBody>
          <a:bodyPr/>
          <a:lstStyle/>
          <a:p>
            <a:pPr>
              <a:defRPr/>
            </a:pPr>
            <a:fld id="{B6A9194B-B91E-4B28-BA9D-AC154064C604}" type="slidenum">
              <a:rPr lang="en-US" smtClean="0"/>
              <a:pPr>
                <a:defRPr/>
              </a:pPr>
              <a:t>‹#›</a:t>
            </a:fld>
            <a:endParaRPr lang="en-US"/>
          </a:p>
        </p:txBody>
      </p:sp>
    </p:spTree>
    <p:extLst>
      <p:ext uri="{BB962C8B-B14F-4D97-AF65-F5344CB8AC3E}">
        <p14:creationId xmlns="" xmlns:p14="http://schemas.microsoft.com/office/powerpoint/2010/main" val="2260842215"/>
      </p:ext>
    </p:extLst>
  </p:cSld>
  <p:clrMapOvr>
    <a:masterClrMapping/>
  </p:clrMapOvr>
  <p:timing>
    <p:tnLst>
      <p:par>
        <p:cTn id="1" dur="indefinite" restart="never" nodeType="tmRoot"/>
      </p:par>
    </p:tnLst>
  </p:timing>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pPr>
              <a:defRPr/>
            </a:pPr>
            <a:endParaRPr lang="en-US"/>
          </a:p>
        </p:txBody>
      </p:sp>
      <p:sp>
        <p:nvSpPr>
          <p:cNvPr id="6" name="Footer Placeholder 5"/>
          <p:cNvSpPr>
            <a:spLocks noGrp="1"/>
          </p:cNvSpPr>
          <p:nvPr>
            <p:ph type="ftr" sz="quarter" idx="11"/>
          </p:nvPr>
        </p:nvSpPr>
        <p:spPr>
          <a:xfrm>
            <a:off x="594360" y="379438"/>
            <a:ext cx="4830656" cy="365125"/>
          </a:xfrm>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a:xfrm>
            <a:off x="7882466" y="381001"/>
            <a:ext cx="667174" cy="365125"/>
          </a:xfrm>
        </p:spPr>
        <p:txBody>
          <a:bodyPr/>
          <a:lstStyle/>
          <a:p>
            <a:pPr>
              <a:defRPr/>
            </a:pPr>
            <a:fld id="{B6A9194B-B91E-4B28-BA9D-AC154064C604}" type="slidenum">
              <a:rPr lang="en-US" smtClean="0"/>
              <a:pPr>
                <a:defRPr/>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3101847447"/>
      </p:ext>
    </p:extLst>
  </p:cSld>
  <p:clrMapOvr>
    <a:masterClrMapping/>
  </p:clrMapOvr>
  <p:timing>
    <p:tnLst>
      <p:par>
        <p:cTn id="1" dur="indefinite" restart="never" nodeType="tmRoot"/>
      </p:par>
    </p:tnLst>
  </p:timing>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pPr>
              <a:defRPr/>
            </a:pPr>
            <a:endParaRPr lang="en-US"/>
          </a:p>
        </p:txBody>
      </p:sp>
      <p:sp>
        <p:nvSpPr>
          <p:cNvPr id="6" name="Footer Placeholder 5"/>
          <p:cNvSpPr>
            <a:spLocks noGrp="1"/>
          </p:cNvSpPr>
          <p:nvPr>
            <p:ph type="ftr" sz="quarter" idx="11"/>
          </p:nvPr>
        </p:nvSpPr>
        <p:spPr>
          <a:xfrm>
            <a:off x="594360" y="378884"/>
            <a:ext cx="4830656" cy="365125"/>
          </a:xfrm>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a:xfrm>
            <a:off x="7882466" y="381001"/>
            <a:ext cx="667174" cy="365125"/>
          </a:xfrm>
        </p:spPr>
        <p:txBody>
          <a:bodyPr/>
          <a:lstStyle/>
          <a:p>
            <a:pPr>
              <a:defRPr/>
            </a:pPr>
            <a:fld id="{B6A9194B-B91E-4B28-BA9D-AC154064C604}" type="slidenum">
              <a:rPr lang="en-US" smtClean="0"/>
              <a:pPr>
                <a:defRPr/>
              </a:pPr>
              <a:t>‹#›</a:t>
            </a:fld>
            <a:endParaRPr lang="en-US"/>
          </a:p>
        </p:txBody>
      </p:sp>
    </p:spTree>
    <p:extLst>
      <p:ext uri="{BB962C8B-B14F-4D97-AF65-F5344CB8AC3E}">
        <p14:creationId xmlns="" xmlns:p14="http://schemas.microsoft.com/office/powerpoint/2010/main" val="937504388"/>
      </p:ext>
    </p:extLst>
  </p:cSld>
  <p:clrMapOvr>
    <a:masterClrMapping/>
  </p:clrMapOvr>
  <p:timing>
    <p:tnLst>
      <p:par>
        <p:cTn id="1" dur="indefinite" restart="never" nodeType="tmRoot"/>
      </p:par>
    </p:tnLst>
  </p:timing>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489130243"/>
      </p:ext>
    </p:extLst>
  </p:cSld>
  <p:clrMapOvr>
    <a:masterClrMapping/>
  </p:clrMapOvr>
  <p:timing>
    <p:tnLst>
      <p:par>
        <p:cTn id="1" dur="indefinite" restart="never" nodeType="tmRoot"/>
      </p:par>
    </p:tnLst>
  </p:timing>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2396779851"/>
      </p:ext>
    </p:extLst>
  </p:cSld>
  <p:clrMapOvr>
    <a:masterClrMapping/>
  </p:clrMapOvr>
  <p:timing>
    <p:tnLst>
      <p:par>
        <p:cTn id="1" dur="indefinite" restart="never" nodeType="tmRoot"/>
      </p:par>
    </p:tnLst>
  </p:timing>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C1CACE6-3CBE-4468-8316-570ABDC6D2A5}" type="slidenum">
              <a:rPr lang="en-US" smtClean="0"/>
              <a:pPr>
                <a:defRPr/>
              </a:pPr>
              <a:t>‹#›</a:t>
            </a:fld>
            <a:endParaRPr lang="en-US"/>
          </a:p>
        </p:txBody>
      </p:sp>
    </p:spTree>
    <p:extLst>
      <p:ext uri="{BB962C8B-B14F-4D97-AF65-F5344CB8AC3E}">
        <p14:creationId xmlns="" xmlns:p14="http://schemas.microsoft.com/office/powerpoint/2010/main" val="3171344552"/>
      </p:ext>
    </p:extLst>
  </p:cSld>
  <p:clrMapOvr>
    <a:masterClrMapping/>
  </p:clrMapOvr>
  <p:transition>
    <p:pull dir="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pPr>
              <a:defRPr/>
            </a:pPr>
            <a:endParaRPr lang="en-US"/>
          </a:p>
        </p:txBody>
      </p:sp>
      <p:sp>
        <p:nvSpPr>
          <p:cNvPr id="5" name="Footer Placeholder 4"/>
          <p:cNvSpPr>
            <a:spLocks noGrp="1"/>
          </p:cNvSpPr>
          <p:nvPr>
            <p:ph type="ftr" sz="quarter" idx="11"/>
          </p:nvPr>
        </p:nvSpPr>
        <p:spPr>
          <a:xfrm>
            <a:off x="594360" y="381001"/>
            <a:ext cx="4830656" cy="365125"/>
          </a:xfrm>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a:xfrm>
            <a:off x="7882466" y="381001"/>
            <a:ext cx="667174" cy="365125"/>
          </a:xfrm>
        </p:spPr>
        <p:txBody>
          <a:bodyPr/>
          <a:lstStyle/>
          <a:p>
            <a:pPr>
              <a:defRPr/>
            </a:pPr>
            <a:fld id="{2254E1F6-CF39-40AC-9696-7E8265C557FB}" type="slidenum">
              <a:rPr lang="en-US" smtClean="0"/>
              <a:pPr>
                <a:defRPr/>
              </a:pPr>
              <a:t>‹#›</a:t>
            </a:fld>
            <a:endParaRPr lang="en-US"/>
          </a:p>
        </p:txBody>
      </p:sp>
    </p:spTree>
    <p:extLst>
      <p:ext uri="{BB962C8B-B14F-4D97-AF65-F5344CB8AC3E}">
        <p14:creationId xmlns="" xmlns:p14="http://schemas.microsoft.com/office/powerpoint/2010/main" val="3024106383"/>
      </p:ext>
    </p:extLst>
  </p:cSld>
  <p:clrMapOvr>
    <a:masterClrMapping/>
  </p:clrMapOvr>
  <p:transition>
    <p:pull dir="r"/>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41091E32-DC85-451E-8F14-C54996C19FFF}" type="slidenum">
              <a:rPr lang="en-US" smtClean="0"/>
              <a:pPr>
                <a:defRPr/>
              </a:pPr>
              <a:t>‹#›</a:t>
            </a:fld>
            <a:endParaRPr lang="en-US"/>
          </a:p>
        </p:txBody>
      </p:sp>
    </p:spTree>
    <p:extLst>
      <p:ext uri="{BB962C8B-B14F-4D97-AF65-F5344CB8AC3E}">
        <p14:creationId xmlns="" xmlns:p14="http://schemas.microsoft.com/office/powerpoint/2010/main" val="2694441492"/>
      </p:ext>
    </p:extLst>
  </p:cSld>
  <p:clrMapOvr>
    <a:masterClrMapping/>
  </p:clrMapOvr>
  <p:transition>
    <p:pull dir="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544D149-18D6-4493-9952-2FD54CDF8567}" type="slidenum">
              <a:rPr lang="en-US" smtClean="0"/>
              <a:pPr>
                <a:defRPr/>
              </a:pPr>
              <a:t>‹#›</a:t>
            </a:fld>
            <a:endParaRPr lang="en-US"/>
          </a:p>
        </p:txBody>
      </p:sp>
    </p:spTree>
    <p:extLst>
      <p:ext uri="{BB962C8B-B14F-4D97-AF65-F5344CB8AC3E}">
        <p14:creationId xmlns="" xmlns:p14="http://schemas.microsoft.com/office/powerpoint/2010/main" val="4039253046"/>
      </p:ext>
    </p:extLst>
  </p:cSld>
  <p:clrMapOvr>
    <a:masterClrMapping/>
  </p:clrMapOvr>
  <p:transition>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 University of Illinois CS 241 Staff</a:t>
            </a:r>
            <a:endParaRPr lang="en-US"/>
          </a:p>
        </p:txBody>
      </p:sp>
      <p:sp>
        <p:nvSpPr>
          <p:cNvPr id="4" name="Slide Number Placeholder 3"/>
          <p:cNvSpPr>
            <a:spLocks noGrp="1"/>
          </p:cNvSpPr>
          <p:nvPr>
            <p:ph type="sldNum" sz="quarter" idx="12"/>
          </p:nvPr>
        </p:nvSpPr>
        <p:spPr/>
        <p:txBody>
          <a:bodyPr/>
          <a:lstStyle/>
          <a:p>
            <a:pPr>
              <a:defRPr/>
            </a:pPr>
            <a:fld id="{9F94ED85-BABB-4587-93A6-192DB0A5264B}" type="slidenum">
              <a:rPr lang="en-US" smtClean="0"/>
              <a:pPr>
                <a:defRPr/>
              </a:pPr>
              <a:t>‹#›</a:t>
            </a:fld>
            <a:endParaRPr lang="en-US"/>
          </a:p>
        </p:txBody>
      </p:sp>
    </p:spTree>
    <p:extLst>
      <p:ext uri="{BB962C8B-B14F-4D97-AF65-F5344CB8AC3E}">
        <p14:creationId xmlns="" xmlns:p14="http://schemas.microsoft.com/office/powerpoint/2010/main" val="316442137"/>
      </p:ext>
    </p:extLst>
  </p:cSld>
  <p:clrMapOvr>
    <a:masterClrMapping/>
  </p:clrMapOvr>
  <p:transition>
    <p:pull dir="r"/>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75FF8E1D-2024-4E30-9D1D-F6B4C76EF70A}" type="slidenum">
              <a:rPr lang="en-US" smtClean="0"/>
              <a:pPr>
                <a:defRPr/>
              </a:pPr>
              <a:t>‹#›</a:t>
            </a:fld>
            <a:endParaRPr lang="en-US"/>
          </a:p>
        </p:txBody>
      </p:sp>
    </p:spTree>
    <p:extLst>
      <p:ext uri="{BB962C8B-B14F-4D97-AF65-F5344CB8AC3E}">
        <p14:creationId xmlns="" xmlns:p14="http://schemas.microsoft.com/office/powerpoint/2010/main" val="3594265630"/>
      </p:ext>
    </p:extLst>
  </p:cSld>
  <p:clrMapOvr>
    <a:masterClrMapping/>
  </p:clrMapOvr>
  <p:transition>
    <p:pull dir="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476CB30C-CDDF-4F9D-A9FE-DE8AEE4D0E31}" type="slidenum">
              <a:rPr lang="en-US" smtClean="0"/>
              <a:pPr>
                <a:defRPr/>
              </a:pPr>
              <a:t>‹#›</a:t>
            </a:fld>
            <a:endParaRPr lang="en-US"/>
          </a:p>
        </p:txBody>
      </p:sp>
    </p:spTree>
    <p:extLst>
      <p:ext uri="{BB962C8B-B14F-4D97-AF65-F5344CB8AC3E}">
        <p14:creationId xmlns="" xmlns:p14="http://schemas.microsoft.com/office/powerpoint/2010/main" val="3065891921"/>
      </p:ext>
    </p:extLst>
  </p:cSld>
  <p:clrMapOvr>
    <a:masterClrMapping/>
  </p:clrMapOvr>
  <p:transition>
    <p:pull dir="r"/>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Slide Number Placeholder 8"/>
          <p:cNvSpPr>
            <a:spLocks noGrp="1"/>
          </p:cNvSpPr>
          <p:nvPr>
            <p:ph type="sldNum" sz="quarter" idx="12"/>
          </p:nvPr>
        </p:nvSpPr>
        <p:spPr/>
        <p:txBody>
          <a:bodyPr/>
          <a:lstStyle/>
          <a:p>
            <a:pPr>
              <a:defRPr/>
            </a:pPr>
            <a:fld id="{C9893094-BB25-4C57-826D-70A51749093E}" type="slidenum">
              <a:rPr lang="en-US" smtClean="0"/>
              <a:pPr>
                <a:defRPr/>
              </a:pPr>
              <a:t>‹#›</a:t>
            </a:fld>
            <a:endParaRPr lang="en-US"/>
          </a:p>
        </p:txBody>
      </p:sp>
    </p:spTree>
    <p:extLst>
      <p:ext uri="{BB962C8B-B14F-4D97-AF65-F5344CB8AC3E}">
        <p14:creationId xmlns="" xmlns:p14="http://schemas.microsoft.com/office/powerpoint/2010/main" val="3449342716"/>
      </p:ext>
    </p:extLst>
  </p:cSld>
  <p:clrMapOvr>
    <a:masterClrMapping/>
  </p:clrMapOvr>
  <p:transition>
    <p:pull dir="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6D5EC711-6CD9-4E4D-8B45-9BB7BA07A8E0}" type="slidenum">
              <a:rPr lang="en-US" smtClean="0"/>
              <a:pPr>
                <a:defRPr/>
              </a:pPr>
              <a:t>‹#›</a:t>
            </a:fld>
            <a:endParaRPr lang="en-US"/>
          </a:p>
        </p:txBody>
      </p:sp>
    </p:spTree>
    <p:extLst>
      <p:ext uri="{BB962C8B-B14F-4D97-AF65-F5344CB8AC3E}">
        <p14:creationId xmlns="" xmlns:p14="http://schemas.microsoft.com/office/powerpoint/2010/main" val="3522450918"/>
      </p:ext>
    </p:extLst>
  </p:cSld>
  <p:clrMapOvr>
    <a:masterClrMapping/>
  </p:clrMapOvr>
  <p:transition>
    <p:pull dir="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 University of Illinois CS 241 Staff</a:t>
            </a:r>
            <a:endParaRPr lang="en-US"/>
          </a:p>
        </p:txBody>
      </p:sp>
      <p:sp>
        <p:nvSpPr>
          <p:cNvPr id="4" name="Slide Number Placeholder 3"/>
          <p:cNvSpPr>
            <a:spLocks noGrp="1"/>
          </p:cNvSpPr>
          <p:nvPr>
            <p:ph type="sldNum" sz="quarter" idx="12"/>
          </p:nvPr>
        </p:nvSpPr>
        <p:spPr/>
        <p:txBody>
          <a:bodyPr/>
          <a:lstStyle/>
          <a:p>
            <a:pPr>
              <a:defRPr/>
            </a:pPr>
            <a:fld id="{51011614-2DB0-4FD4-81CA-A66FAA43230C}" type="slidenum">
              <a:rPr lang="en-US" smtClean="0"/>
              <a:pPr>
                <a:defRPr/>
              </a:pPr>
              <a:t>‹#›</a:t>
            </a:fld>
            <a:endParaRPr lang="en-US"/>
          </a:p>
        </p:txBody>
      </p:sp>
    </p:spTree>
    <p:extLst>
      <p:ext uri="{BB962C8B-B14F-4D97-AF65-F5344CB8AC3E}">
        <p14:creationId xmlns="" xmlns:p14="http://schemas.microsoft.com/office/powerpoint/2010/main" val="625726454"/>
      </p:ext>
    </p:extLst>
  </p:cSld>
  <p:clrMapOvr>
    <a:masterClrMapping/>
  </p:clrMapOvr>
  <p:transition>
    <p:pull dir="r"/>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pPr>
            <a:fld id="{1CBC12A9-4F21-40BF-A4AB-47CCB0B14029}" type="slidenum">
              <a:rPr lang="en-US" smtClean="0"/>
              <a:pPr>
                <a:defRPr/>
              </a:pPr>
              <a:t>‹#›</a:t>
            </a:fld>
            <a:endParaRPr lang="en-US"/>
          </a:p>
        </p:txBody>
      </p:sp>
    </p:spTree>
    <p:extLst>
      <p:ext uri="{BB962C8B-B14F-4D97-AF65-F5344CB8AC3E}">
        <p14:creationId xmlns="" xmlns:p14="http://schemas.microsoft.com/office/powerpoint/2010/main" val="3730786432"/>
      </p:ext>
    </p:extLst>
  </p:cSld>
  <p:clrMapOvr>
    <a:masterClrMapping/>
  </p:clrMapOvr>
  <p:transition>
    <p:pull dir="r"/>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90AA63E1-A362-4A63-9110-CF23B9985735}" type="slidenum">
              <a:rPr lang="en-US" smtClean="0"/>
              <a:pPr>
                <a:defRPr/>
              </a:pPr>
              <a:t>‹#›</a:t>
            </a:fld>
            <a:endParaRPr lang="en-US"/>
          </a:p>
        </p:txBody>
      </p:sp>
    </p:spTree>
    <p:extLst>
      <p:ext uri="{BB962C8B-B14F-4D97-AF65-F5344CB8AC3E}">
        <p14:creationId xmlns="" xmlns:p14="http://schemas.microsoft.com/office/powerpoint/2010/main" val="1019861348"/>
      </p:ext>
    </p:extLst>
  </p:cSld>
  <p:clrMapOvr>
    <a:masterClrMapping/>
  </p:clrMapOvr>
  <p:transition>
    <p:pull dir="r"/>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C1CACE6-3CBE-4468-8316-570ABDC6D2A5}" type="slidenum">
              <a:rPr lang="en-US" smtClean="0"/>
              <a:pPr>
                <a:defRPr/>
              </a:pPr>
              <a:t>‹#›</a:t>
            </a:fld>
            <a:endParaRPr lang="en-US"/>
          </a:p>
        </p:txBody>
      </p:sp>
    </p:spTree>
    <p:extLst>
      <p:ext uri="{BB962C8B-B14F-4D97-AF65-F5344CB8AC3E}">
        <p14:creationId xmlns="" xmlns:p14="http://schemas.microsoft.com/office/powerpoint/2010/main" val="1142131392"/>
      </p:ext>
    </p:extLst>
  </p:cSld>
  <p:clrMapOvr>
    <a:masterClrMapping/>
  </p:clrMapOvr>
  <p:transition>
    <p:pull dir="r"/>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581192" y="5951810"/>
            <a:ext cx="5922209" cy="365125"/>
          </a:xfrm>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2254E1F6-CF39-40AC-9696-7E8265C557FB}" type="slidenum">
              <a:rPr lang="en-US" smtClean="0"/>
              <a:pPr>
                <a:defRPr/>
              </a:pPr>
              <a:t>‹#›</a:t>
            </a:fld>
            <a:endParaRPr lang="en-US"/>
          </a:p>
        </p:txBody>
      </p:sp>
    </p:spTree>
    <p:extLst>
      <p:ext uri="{BB962C8B-B14F-4D97-AF65-F5344CB8AC3E}">
        <p14:creationId xmlns="" xmlns:p14="http://schemas.microsoft.com/office/powerpoint/2010/main" val="3993137681"/>
      </p:ext>
    </p:extLst>
  </p:cSld>
  <p:clrMapOvr>
    <a:masterClrMapping/>
  </p:clrMapOvr>
  <p:transition>
    <p:pull dir="r"/>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41091E32-DC85-451E-8F14-C54996C19FFF}" type="slidenum">
              <a:rPr lang="en-US" smtClean="0"/>
              <a:pPr>
                <a:defRPr/>
              </a:pPr>
              <a:t>‹#›</a:t>
            </a:fld>
            <a:endParaRPr lang="en-US"/>
          </a:p>
        </p:txBody>
      </p:sp>
    </p:spTree>
    <p:extLst>
      <p:ext uri="{BB962C8B-B14F-4D97-AF65-F5344CB8AC3E}">
        <p14:creationId xmlns="" xmlns:p14="http://schemas.microsoft.com/office/powerpoint/2010/main" val="108054753"/>
      </p:ext>
    </p:extLst>
  </p:cSld>
  <p:clrMapOvr>
    <a:masterClrMapping/>
  </p:clrMapOvr>
  <p:transition>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E0567171-A512-46D6-A173-3495FB0DDCC1}" type="slidenum">
              <a:rPr lang="en-US" smtClean="0"/>
              <a:pPr>
                <a:defRPr/>
              </a:pPr>
              <a:t>‹#›</a:t>
            </a:fld>
            <a:endParaRPr lang="en-US"/>
          </a:p>
        </p:txBody>
      </p:sp>
    </p:spTree>
    <p:extLst>
      <p:ext uri="{BB962C8B-B14F-4D97-AF65-F5344CB8AC3E}">
        <p14:creationId xmlns="" xmlns:p14="http://schemas.microsoft.com/office/powerpoint/2010/main" val="2468551606"/>
      </p:ext>
    </p:extLst>
  </p:cSld>
  <p:clrMapOvr>
    <a:masterClrMapping/>
  </p:clrMapOvr>
  <p:transition>
    <p:pull dir="r"/>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544D149-18D6-4493-9952-2FD54CDF8567}" type="slidenum">
              <a:rPr lang="en-US" smtClean="0"/>
              <a:pPr>
                <a:defRPr/>
              </a:pPr>
              <a:t>‹#›</a:t>
            </a:fld>
            <a:endParaRPr lang="en-US"/>
          </a:p>
        </p:txBody>
      </p:sp>
    </p:spTree>
    <p:extLst>
      <p:ext uri="{BB962C8B-B14F-4D97-AF65-F5344CB8AC3E}">
        <p14:creationId xmlns="" xmlns:p14="http://schemas.microsoft.com/office/powerpoint/2010/main" val="195745725"/>
      </p:ext>
    </p:extLst>
  </p:cSld>
  <p:clrMapOvr>
    <a:masterClrMapping/>
  </p:clrMapOvr>
  <p:transition>
    <p:pull dir="r"/>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75FF8E1D-2024-4E30-9D1D-F6B4C76EF70A}" type="slidenum">
              <a:rPr lang="en-US" smtClean="0"/>
              <a:pPr>
                <a:defRPr/>
              </a:pPr>
              <a:t>‹#›</a:t>
            </a:fld>
            <a:endParaRPr lang="en-US"/>
          </a:p>
        </p:txBody>
      </p:sp>
    </p:spTree>
    <p:extLst>
      <p:ext uri="{BB962C8B-B14F-4D97-AF65-F5344CB8AC3E}">
        <p14:creationId xmlns="" xmlns:p14="http://schemas.microsoft.com/office/powerpoint/2010/main" val="2950595563"/>
      </p:ext>
    </p:extLst>
  </p:cSld>
  <p:clrMapOvr>
    <a:masterClrMapping/>
  </p:clrMapOvr>
  <p:transition>
    <p:pull dir="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476CB30C-CDDF-4F9D-A9FE-DE8AEE4D0E31}" type="slidenum">
              <a:rPr lang="en-US" smtClean="0"/>
              <a:pPr>
                <a:defRPr/>
              </a:pPr>
              <a:t>‹#›</a:t>
            </a:fld>
            <a:endParaRPr lang="en-US"/>
          </a:p>
        </p:txBody>
      </p:sp>
    </p:spTree>
    <p:extLst>
      <p:ext uri="{BB962C8B-B14F-4D97-AF65-F5344CB8AC3E}">
        <p14:creationId xmlns="" xmlns:p14="http://schemas.microsoft.com/office/powerpoint/2010/main" val="2877246521"/>
      </p:ext>
    </p:extLst>
  </p:cSld>
  <p:clrMapOvr>
    <a:masterClrMapping/>
  </p:clrMapOvr>
  <p:transition>
    <p:pull dir="r"/>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Slide Number Placeholder 8"/>
          <p:cNvSpPr>
            <a:spLocks noGrp="1"/>
          </p:cNvSpPr>
          <p:nvPr>
            <p:ph type="sldNum" sz="quarter" idx="12"/>
          </p:nvPr>
        </p:nvSpPr>
        <p:spPr/>
        <p:txBody>
          <a:bodyPr/>
          <a:lstStyle/>
          <a:p>
            <a:pPr>
              <a:defRPr/>
            </a:pPr>
            <a:fld id="{C9893094-BB25-4C57-826D-70A51749093E}" type="slidenum">
              <a:rPr lang="en-US" smtClean="0"/>
              <a:pPr>
                <a:defRPr/>
              </a:pPr>
              <a:t>‹#›</a:t>
            </a:fld>
            <a:endParaRPr lang="en-US"/>
          </a:p>
        </p:txBody>
      </p:sp>
    </p:spTree>
    <p:extLst>
      <p:ext uri="{BB962C8B-B14F-4D97-AF65-F5344CB8AC3E}">
        <p14:creationId xmlns="" xmlns:p14="http://schemas.microsoft.com/office/powerpoint/2010/main" val="1725014139"/>
      </p:ext>
    </p:extLst>
  </p:cSld>
  <p:clrMapOvr>
    <a:masterClrMapping/>
  </p:clrMapOvr>
  <p:transition>
    <p:pull dir="r"/>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6D5EC711-6CD9-4E4D-8B45-9BB7BA07A8E0}" type="slidenum">
              <a:rPr lang="en-US" smtClean="0"/>
              <a:pPr>
                <a:defRPr/>
              </a:pPr>
              <a:t>‹#›</a:t>
            </a:fld>
            <a:endParaRPr lang="en-US"/>
          </a:p>
        </p:txBody>
      </p:sp>
    </p:spTree>
    <p:extLst>
      <p:ext uri="{BB962C8B-B14F-4D97-AF65-F5344CB8AC3E}">
        <p14:creationId xmlns="" xmlns:p14="http://schemas.microsoft.com/office/powerpoint/2010/main" val="953360093"/>
      </p:ext>
    </p:extLst>
  </p:cSld>
  <p:clrMapOvr>
    <a:masterClrMapping/>
  </p:clrMapOvr>
  <p:transition>
    <p:pull dir="r"/>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 University of Illinois CS 241 Staff</a:t>
            </a:r>
            <a:endParaRPr lang="en-US"/>
          </a:p>
        </p:txBody>
      </p:sp>
      <p:sp>
        <p:nvSpPr>
          <p:cNvPr id="4" name="Slide Number Placeholder 3"/>
          <p:cNvSpPr>
            <a:spLocks noGrp="1"/>
          </p:cNvSpPr>
          <p:nvPr>
            <p:ph type="sldNum" sz="quarter" idx="12"/>
          </p:nvPr>
        </p:nvSpPr>
        <p:spPr/>
        <p:txBody>
          <a:bodyPr/>
          <a:lstStyle/>
          <a:p>
            <a:pPr>
              <a:defRPr/>
            </a:pPr>
            <a:fld id="{51011614-2DB0-4FD4-81CA-A66FAA43230C}" type="slidenum">
              <a:rPr lang="en-US" smtClean="0"/>
              <a:pPr>
                <a:defRPr/>
              </a:pPr>
              <a:t>‹#›</a:t>
            </a:fld>
            <a:endParaRPr lang="en-US"/>
          </a:p>
        </p:txBody>
      </p:sp>
    </p:spTree>
    <p:extLst>
      <p:ext uri="{BB962C8B-B14F-4D97-AF65-F5344CB8AC3E}">
        <p14:creationId xmlns="" xmlns:p14="http://schemas.microsoft.com/office/powerpoint/2010/main" val="3848930588"/>
      </p:ext>
    </p:extLst>
  </p:cSld>
  <p:clrMapOvr>
    <a:masterClrMapping/>
  </p:clrMapOvr>
  <p:transition>
    <p:pull dir="r"/>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1CBC12A9-4F21-40BF-A4AB-47CCB0B14029}" type="slidenum">
              <a:rPr lang="en-US" smtClean="0"/>
              <a:pPr>
                <a:defRPr/>
              </a:pPr>
              <a:t>‹#›</a:t>
            </a:fld>
            <a:endParaRPr lang="en-US"/>
          </a:p>
        </p:txBody>
      </p:sp>
    </p:spTree>
    <p:extLst>
      <p:ext uri="{BB962C8B-B14F-4D97-AF65-F5344CB8AC3E}">
        <p14:creationId xmlns="" xmlns:p14="http://schemas.microsoft.com/office/powerpoint/2010/main" val="3458300711"/>
      </p:ext>
    </p:extLst>
  </p:cSld>
  <p:clrMapOvr>
    <a:masterClrMapping/>
  </p:clrMapOvr>
  <p:transition>
    <p:pull dir="r"/>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90AA63E1-A362-4A63-9110-CF23B9985735}" type="slidenum">
              <a:rPr lang="en-US" smtClean="0"/>
              <a:pPr>
                <a:defRPr/>
              </a:pPr>
              <a:t>‹#›</a:t>
            </a:fld>
            <a:endParaRPr lang="en-US"/>
          </a:p>
        </p:txBody>
      </p:sp>
    </p:spTree>
    <p:extLst>
      <p:ext uri="{BB962C8B-B14F-4D97-AF65-F5344CB8AC3E}">
        <p14:creationId xmlns="" xmlns:p14="http://schemas.microsoft.com/office/powerpoint/2010/main" val="2567610391"/>
      </p:ext>
    </p:extLst>
  </p:cSld>
  <p:clrMapOvr>
    <a:masterClrMapping/>
  </p:clrMapOvr>
  <p:transition>
    <p:pull dir="r"/>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C1CACE6-3CBE-4468-8316-570ABDC6D2A5}" type="slidenum">
              <a:rPr lang="en-US" smtClean="0"/>
              <a:pPr>
                <a:defRPr/>
              </a:pPr>
              <a:t>‹#›</a:t>
            </a:fld>
            <a:endParaRPr lang="en-US"/>
          </a:p>
        </p:txBody>
      </p:sp>
    </p:spTree>
    <p:extLst>
      <p:ext uri="{BB962C8B-B14F-4D97-AF65-F5344CB8AC3E}">
        <p14:creationId xmlns="" xmlns:p14="http://schemas.microsoft.com/office/powerpoint/2010/main" val="2722865784"/>
      </p:ext>
    </p:extLst>
  </p:cSld>
  <p:clrMapOvr>
    <a:masterClrMapping/>
  </p:clrMapOvr>
  <p:transition>
    <p:pull dir="r"/>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2254E1F6-CF39-40AC-9696-7E8265C557FB}" type="slidenum">
              <a:rPr lang="en-US" smtClean="0"/>
              <a:pPr>
                <a:defRPr/>
              </a:pPr>
              <a:t>‹#›</a:t>
            </a:fld>
            <a:endParaRPr lang="en-US"/>
          </a:p>
        </p:txBody>
      </p:sp>
    </p:spTree>
    <p:extLst>
      <p:ext uri="{BB962C8B-B14F-4D97-AF65-F5344CB8AC3E}">
        <p14:creationId xmlns="" xmlns:p14="http://schemas.microsoft.com/office/powerpoint/2010/main" val="533869438"/>
      </p:ext>
    </p:extLst>
  </p:cSld>
  <p:clrMapOvr>
    <a:masterClrMapping/>
  </p:clrMapOvr>
  <p:transition>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98A39564-A6D4-42CA-8CF7-4E59394EE146}" type="slidenum">
              <a:rPr lang="en-US" smtClean="0"/>
              <a:pPr>
                <a:defRPr/>
              </a:pPr>
              <a:t>‹#›</a:t>
            </a:fld>
            <a:endParaRPr lang="en-US"/>
          </a:p>
        </p:txBody>
      </p:sp>
    </p:spTree>
    <p:extLst>
      <p:ext uri="{BB962C8B-B14F-4D97-AF65-F5344CB8AC3E}">
        <p14:creationId xmlns="" xmlns:p14="http://schemas.microsoft.com/office/powerpoint/2010/main" val="189736477"/>
      </p:ext>
    </p:extLst>
  </p:cSld>
  <p:clrMapOvr>
    <a:masterClrMapping/>
  </p:clrMapOvr>
  <p:transition>
    <p:pull dir="r"/>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smtClean="0"/>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41091E32-DC85-451E-8F14-C54996C19FFF}" type="slidenum">
              <a:rPr lang="en-US" smtClean="0"/>
              <a:pPr>
                <a:defRPr/>
              </a:pPr>
              <a:t>‹#›</a:t>
            </a:fld>
            <a:endParaRPr lang="en-US"/>
          </a:p>
        </p:txBody>
      </p:sp>
    </p:spTree>
    <p:extLst>
      <p:ext uri="{BB962C8B-B14F-4D97-AF65-F5344CB8AC3E}">
        <p14:creationId xmlns="" xmlns:p14="http://schemas.microsoft.com/office/powerpoint/2010/main" val="1143563866"/>
      </p:ext>
    </p:extLst>
  </p:cSld>
  <p:clrMapOvr>
    <a:masterClrMapping/>
  </p:clrMapOvr>
  <p:transition>
    <p:pull dir="r"/>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544D149-18D6-4493-9952-2FD54CDF8567}" type="slidenum">
              <a:rPr lang="en-US" smtClean="0"/>
              <a:pPr>
                <a:defRPr/>
              </a:pPr>
              <a:t>‹#›</a:t>
            </a:fld>
            <a:endParaRPr lang="en-US"/>
          </a:p>
        </p:txBody>
      </p:sp>
    </p:spTree>
    <p:extLst>
      <p:ext uri="{BB962C8B-B14F-4D97-AF65-F5344CB8AC3E}">
        <p14:creationId xmlns="" xmlns:p14="http://schemas.microsoft.com/office/powerpoint/2010/main" val="335650761"/>
      </p:ext>
    </p:extLst>
  </p:cSld>
  <p:clrMapOvr>
    <a:masterClrMapping/>
  </p:clrMapOvr>
  <p:transition>
    <p:pull dir="r"/>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75FF8E1D-2024-4E30-9D1D-F6B4C76EF70A}" type="slidenum">
              <a:rPr lang="en-US" smtClean="0"/>
              <a:pPr>
                <a:defRPr/>
              </a:pPr>
              <a:t>‹#›</a:t>
            </a:fld>
            <a:endParaRPr lang="en-US"/>
          </a:p>
        </p:txBody>
      </p:sp>
    </p:spTree>
    <p:extLst>
      <p:ext uri="{BB962C8B-B14F-4D97-AF65-F5344CB8AC3E}">
        <p14:creationId xmlns="" xmlns:p14="http://schemas.microsoft.com/office/powerpoint/2010/main" val="2923747637"/>
      </p:ext>
    </p:extLst>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476CB30C-CDDF-4F9D-A9FE-DE8AEE4D0E31}" type="slidenum">
              <a:rPr lang="en-US" smtClean="0"/>
              <a:pPr>
                <a:defRPr/>
              </a:pPr>
              <a:t>‹#›</a:t>
            </a:fld>
            <a:endParaRPr lang="en-US"/>
          </a:p>
        </p:txBody>
      </p:sp>
    </p:spTree>
    <p:extLst>
      <p:ext uri="{BB962C8B-B14F-4D97-AF65-F5344CB8AC3E}">
        <p14:creationId xmlns="" xmlns:p14="http://schemas.microsoft.com/office/powerpoint/2010/main" val="854785244"/>
      </p:ext>
    </p:extLst>
  </p:cSld>
  <p:clrMapOvr>
    <a:masterClrMapping/>
  </p:clrMapOvr>
  <p:transition>
    <p:pull dir="r"/>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 University of Illinois CS 241 Staff</a:t>
            </a:r>
            <a:endParaRPr lang="en-US"/>
          </a:p>
        </p:txBody>
      </p:sp>
      <p:sp>
        <p:nvSpPr>
          <p:cNvPr id="9" name="Slide Number Placeholder 8"/>
          <p:cNvSpPr>
            <a:spLocks noGrp="1"/>
          </p:cNvSpPr>
          <p:nvPr>
            <p:ph type="sldNum" sz="quarter" idx="12"/>
          </p:nvPr>
        </p:nvSpPr>
        <p:spPr/>
        <p:txBody>
          <a:bodyPr/>
          <a:lstStyle/>
          <a:p>
            <a:pPr>
              <a:defRPr/>
            </a:pPr>
            <a:fld id="{C9893094-BB25-4C57-826D-70A51749093E}" type="slidenum">
              <a:rPr lang="en-US" smtClean="0"/>
              <a:pPr>
                <a:defRPr/>
              </a:pPr>
              <a:t>‹#›</a:t>
            </a:fld>
            <a:endParaRPr lang="en-US"/>
          </a:p>
        </p:txBody>
      </p:sp>
    </p:spTree>
    <p:extLst>
      <p:ext uri="{BB962C8B-B14F-4D97-AF65-F5344CB8AC3E}">
        <p14:creationId xmlns="" xmlns:p14="http://schemas.microsoft.com/office/powerpoint/2010/main" val="2937573285"/>
      </p:ext>
    </p:extLst>
  </p:cSld>
  <p:clrMapOvr>
    <a:masterClrMapping/>
  </p:clrMapOvr>
  <p:transition>
    <p:pull dir="r"/>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6D5EC711-6CD9-4E4D-8B45-9BB7BA07A8E0}" type="slidenum">
              <a:rPr lang="en-US" smtClean="0"/>
              <a:pPr>
                <a:defRPr/>
              </a:pPr>
              <a:t>‹#›</a:t>
            </a:fld>
            <a:endParaRPr lang="en-US"/>
          </a:p>
        </p:txBody>
      </p:sp>
    </p:spTree>
    <p:extLst>
      <p:ext uri="{BB962C8B-B14F-4D97-AF65-F5344CB8AC3E}">
        <p14:creationId xmlns="" xmlns:p14="http://schemas.microsoft.com/office/powerpoint/2010/main" val="1331736474"/>
      </p:ext>
    </p:extLst>
  </p:cSld>
  <p:clrMapOvr>
    <a:masterClrMapping/>
  </p:clrMapOvr>
  <p:transition>
    <p:pull dir="r"/>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 University of Illinois CS 241 Staff</a:t>
            </a:r>
            <a:endParaRPr lang="en-US"/>
          </a:p>
        </p:txBody>
      </p:sp>
      <p:sp>
        <p:nvSpPr>
          <p:cNvPr id="4" name="Slide Number Placeholder 3"/>
          <p:cNvSpPr>
            <a:spLocks noGrp="1"/>
          </p:cNvSpPr>
          <p:nvPr>
            <p:ph type="sldNum" sz="quarter" idx="12"/>
          </p:nvPr>
        </p:nvSpPr>
        <p:spPr/>
        <p:txBody>
          <a:bodyPr/>
          <a:lstStyle/>
          <a:p>
            <a:pPr>
              <a:defRPr/>
            </a:pPr>
            <a:fld id="{51011614-2DB0-4FD4-81CA-A66FAA43230C}" type="slidenum">
              <a:rPr lang="en-US" smtClean="0"/>
              <a:pPr>
                <a:defRPr/>
              </a:pPr>
              <a:t>‹#›</a:t>
            </a:fld>
            <a:endParaRPr lang="en-US"/>
          </a:p>
        </p:txBody>
      </p:sp>
    </p:spTree>
    <p:extLst>
      <p:ext uri="{BB962C8B-B14F-4D97-AF65-F5344CB8AC3E}">
        <p14:creationId xmlns="" xmlns:p14="http://schemas.microsoft.com/office/powerpoint/2010/main" val="3735060611"/>
      </p:ext>
    </p:extLst>
  </p:cSld>
  <p:clrMapOvr>
    <a:masterClrMapping/>
  </p:clrMapOvr>
  <p:transition>
    <p:pull dir="r"/>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1CBC12A9-4F21-40BF-A4AB-47CCB0B14029}" type="slidenum">
              <a:rPr lang="en-US" smtClean="0"/>
              <a:pPr>
                <a:defRPr/>
              </a:pPr>
              <a:t>‹#›</a:t>
            </a:fld>
            <a:endParaRPr lang="en-US"/>
          </a:p>
        </p:txBody>
      </p:sp>
    </p:spTree>
    <p:extLst>
      <p:ext uri="{BB962C8B-B14F-4D97-AF65-F5344CB8AC3E}">
        <p14:creationId xmlns="" xmlns:p14="http://schemas.microsoft.com/office/powerpoint/2010/main" val="3395481641"/>
      </p:ext>
    </p:extLst>
  </p:cSld>
  <p:clrMapOvr>
    <a:masterClrMapping/>
  </p:clrMapOvr>
  <p:transition>
    <p:pull dir="r"/>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 University of Illinois CS 241 Staff</a:t>
            </a:r>
            <a:endParaRPr lang="en-US"/>
          </a:p>
        </p:txBody>
      </p:sp>
      <p:sp>
        <p:nvSpPr>
          <p:cNvPr id="7" name="Slide Number Placeholder 6"/>
          <p:cNvSpPr>
            <a:spLocks noGrp="1"/>
          </p:cNvSpPr>
          <p:nvPr>
            <p:ph type="sldNum" sz="quarter" idx="12"/>
          </p:nvPr>
        </p:nvSpPr>
        <p:spPr/>
        <p:txBody>
          <a:bodyPr/>
          <a:lstStyle/>
          <a:p>
            <a:pPr>
              <a:defRPr/>
            </a:pPr>
            <a:fld id="{90AA63E1-A362-4A63-9110-CF23B9985735}" type="slidenum">
              <a:rPr lang="en-US" smtClean="0"/>
              <a:pPr>
                <a:defRPr/>
              </a:pPr>
              <a:t>‹#›</a:t>
            </a:fld>
            <a:endParaRPr lang="en-US"/>
          </a:p>
        </p:txBody>
      </p:sp>
    </p:spTree>
    <p:extLst>
      <p:ext uri="{BB962C8B-B14F-4D97-AF65-F5344CB8AC3E}">
        <p14:creationId xmlns="" xmlns:p14="http://schemas.microsoft.com/office/powerpoint/2010/main" val="3587580691"/>
      </p:ext>
    </p:extLst>
  </p:cSld>
  <p:clrMapOvr>
    <a:masterClrMapping/>
  </p:clrMapOvr>
  <p:transition>
    <p:pull dir="r"/>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 University of Illinois CS 241 Staff</a:t>
            </a:r>
            <a:endParaRPr lang="en-US"/>
          </a:p>
        </p:txBody>
      </p:sp>
      <p:sp>
        <p:nvSpPr>
          <p:cNvPr id="6" name="Slide Number Placeholder 5"/>
          <p:cNvSpPr>
            <a:spLocks noGrp="1"/>
          </p:cNvSpPr>
          <p:nvPr>
            <p:ph type="sldNum" sz="quarter" idx="12"/>
          </p:nvPr>
        </p:nvSpPr>
        <p:spPr/>
        <p:txBody>
          <a:bodyPr/>
          <a:lstStyle/>
          <a:p>
            <a:pPr>
              <a:defRPr/>
            </a:pPr>
            <a:fld id="{AC1CACE6-3CBE-4468-8316-570ABDC6D2A5}" type="slidenum">
              <a:rPr lang="en-US" smtClean="0"/>
              <a:pPr>
                <a:defRPr/>
              </a:pPr>
              <a:t>‹#›</a:t>
            </a:fld>
            <a:endParaRPr lang="en-US"/>
          </a:p>
        </p:txBody>
      </p:sp>
    </p:spTree>
    <p:extLst>
      <p:ext uri="{BB962C8B-B14F-4D97-AF65-F5344CB8AC3E}">
        <p14:creationId xmlns="" xmlns:p14="http://schemas.microsoft.com/office/powerpoint/2010/main" val="149760149"/>
      </p:ext>
    </p:extLst>
  </p:cSld>
  <p:clrMapOvr>
    <a:masterClrMapping/>
  </p:clrMapOvr>
  <p:transition>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2.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4.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5.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5.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6.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theme" Target="../theme/theme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19" Type="http://schemas.openxmlformats.org/officeDocument/2006/relationships/theme" Target="../theme/theme8.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slideLayout" Target="../slideLayouts/slideLayout132.xml"/><Relationship Id="rId18" Type="http://schemas.openxmlformats.org/officeDocument/2006/relationships/theme" Target="../theme/theme9.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17" Type="http://schemas.openxmlformats.org/officeDocument/2006/relationships/slideLayout" Target="../slideLayouts/slideLayout136.xml"/><Relationship Id="rId2" Type="http://schemas.openxmlformats.org/officeDocument/2006/relationships/slideLayout" Target="../slideLayouts/slideLayout121.xml"/><Relationship Id="rId16" Type="http://schemas.openxmlformats.org/officeDocument/2006/relationships/slideLayout" Target="../slideLayouts/slideLayout135.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5" Type="http://schemas.openxmlformats.org/officeDocument/2006/relationships/slideLayout" Target="../slideLayouts/slideLayout134.xml"/><Relationship Id="rId10" Type="http://schemas.openxmlformats.org/officeDocument/2006/relationships/slideLayout" Target="../slideLayouts/slideLayout129.xml"/><Relationship Id="rId19" Type="http://schemas.openxmlformats.org/officeDocument/2006/relationships/image" Target="../media/image8.jpeg"/><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slideLayout" Target="../slideLayouts/slideLayout1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smtClean="0"/>
              <a:t>Copyright ©: University of Illinois CS 241 Staff</a:t>
            </a: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354352301"/>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ransition>
    <p:pull dir="r"/>
  </p:transition>
  <p:timing>
    <p:tnLst>
      <p:par>
        <p:cTn id="1" dur="indefinite" restart="never" nodeType="tmRoot"/>
      </p:par>
    </p:tnLst>
  </p:timing>
  <p:hf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smtClean="0"/>
              <a:t>Copyright ©: University of Illinois CS 241 Staff</a:t>
            </a:r>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1332667752"/>
      </p:ext>
    </p:extLst>
  </p:cSld>
  <p:clrMap bg1="lt1" tx1="dk1" bg2="lt2" tx2="dk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 id="2147484400" r:id="rId12"/>
    <p:sldLayoutId id="2147484401" r:id="rId13"/>
    <p:sldLayoutId id="2147484402" r:id="rId14"/>
    <p:sldLayoutId id="2147484403" r:id="rId15"/>
    <p:sldLayoutId id="2147484404" r:id="rId16"/>
    <p:sldLayoutId id="2147484405" r:id="rId17"/>
  </p:sldLayoutIdLst>
  <p:transition>
    <p:pull dir="r"/>
  </p:transition>
  <p:timing>
    <p:tnLst>
      <p:par>
        <p:cTn id="1" dur="indefinite" restart="never" nodeType="tmRoot"/>
      </p:par>
    </p:tnLst>
  </p:timing>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pPr>
              <a:defRPr/>
            </a:pPr>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pPr>
              <a:defRPr/>
            </a:pPr>
            <a:r>
              <a:rPr lang="en-US" smtClean="0"/>
              <a:t>Copyright ©: University of Illinois CS 241 Staff</a:t>
            </a:r>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803217782"/>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 id="2147484474" r:id="rId14"/>
    <p:sldLayoutId id="2147484475" r:id="rId15"/>
    <p:sldLayoutId id="2147484476" r:id="rId16"/>
    <p:sldLayoutId id="2147484477" r:id="rId17"/>
  </p:sldLayoutIdLst>
  <p:transition>
    <p:pull dir="r"/>
  </p:transition>
  <p:timing>
    <p:tnLst>
      <p:par>
        <p:cTn id="1" dur="indefinite" restart="never" nodeType="tmRoot"/>
      </p:par>
    </p:tnLst>
  </p:timing>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r>
              <a:rPr lang="en-US" smtClean="0"/>
              <a:t>Copyright ©: University of Illinois CS 241 Staff</a:t>
            </a:r>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50522133"/>
      </p:ext>
    </p:extLst>
  </p:cSld>
  <p:clrMap bg1="lt1" tx1="dk1" bg2="lt2" tx2="dk2" accent1="accent1" accent2="accent2" accent3="accent3" accent4="accent4" accent5="accent5" accent6="accent6" hlink="hlink" folHlink="folHlink"/>
  <p:sldLayoutIdLst>
    <p:sldLayoutId id="2147484603" r:id="rId1"/>
    <p:sldLayoutId id="2147484604" r:id="rId2"/>
    <p:sldLayoutId id="2147484605" r:id="rId3"/>
    <p:sldLayoutId id="2147484606" r:id="rId4"/>
    <p:sldLayoutId id="2147484607" r:id="rId5"/>
    <p:sldLayoutId id="2147484608" r:id="rId6"/>
    <p:sldLayoutId id="2147484609" r:id="rId7"/>
    <p:sldLayoutId id="2147484610" r:id="rId8"/>
    <p:sldLayoutId id="2147484611" r:id="rId9"/>
    <p:sldLayoutId id="2147484612" r:id="rId10"/>
    <p:sldLayoutId id="2147484613" r:id="rId11"/>
    <p:sldLayoutId id="2147484614" r:id="rId12"/>
    <p:sldLayoutId id="2147484615" r:id="rId13"/>
    <p:sldLayoutId id="2147484616" r:id="rId14"/>
    <p:sldLayoutId id="2147484617" r:id="rId15"/>
    <p:sldLayoutId id="2147484618" r:id="rId16"/>
    <p:sldLayoutId id="2147484619" r:id="rId17"/>
  </p:sldLayoutIdLst>
  <p:transition>
    <p:pull dir="r"/>
  </p:transition>
  <p:timing>
    <p:tnLst>
      <p:par>
        <p:cTn id="1" dur="indefinite" restart="never" nodeType="tmRoot"/>
      </p:par>
    </p:tnLst>
  </p:timing>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en-US" smtClean="0"/>
              <a:t>Copyright ©: University of Illinois CS 241 Staff</a:t>
            </a:r>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pPr>
              <a:defRPr/>
            </a:pPr>
            <a:fld id="{02D06A83-9625-48BF-93EB-F893A5AB718E}" type="slidenum">
              <a:rPr lang="en-US" smtClean="0"/>
              <a:pPr>
                <a:defRPr/>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1580755718"/>
      </p:ext>
    </p:extLst>
  </p:cSld>
  <p:clrMap bg1="lt1" tx1="dk1" bg2="lt2" tx2="dk2" accent1="accent1" accent2="accent2" accent3="accent3" accent4="accent4" accent5="accent5" accent6="accent6" hlink="hlink" folHlink="folHlink"/>
  <p:sldLayoutIdLst>
    <p:sldLayoutId id="2147484675" r:id="rId1"/>
    <p:sldLayoutId id="2147484676" r:id="rId2"/>
    <p:sldLayoutId id="2147484677" r:id="rId3"/>
    <p:sldLayoutId id="2147484678" r:id="rId4"/>
    <p:sldLayoutId id="2147484679" r:id="rId5"/>
    <p:sldLayoutId id="2147484680" r:id="rId6"/>
    <p:sldLayoutId id="2147484681" r:id="rId7"/>
    <p:sldLayoutId id="2147484682" r:id="rId8"/>
    <p:sldLayoutId id="2147484683" r:id="rId9"/>
    <p:sldLayoutId id="2147484684" r:id="rId10"/>
    <p:sldLayoutId id="2147484685" r:id="rId11"/>
  </p:sldLayoutIdLst>
  <p:transition>
    <p:pull dir="r"/>
  </p:transition>
  <p:timing>
    <p:tnLst>
      <p:par>
        <p:cTn id="1" dur="indefinite" restart="never" nodeType="tmRoot"/>
      </p:par>
    </p:tnLst>
  </p:timing>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Copyright ©: University of Illinois CS 241 Staff</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4287938816"/>
      </p:ext>
    </p:extLst>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Lst>
  <p:transition>
    <p:pull dir="r"/>
  </p:transition>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pPr>
              <a:defRPr/>
            </a:pPr>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pPr>
              <a:defRPr/>
            </a:pPr>
            <a:r>
              <a:rPr lang="en-US" smtClean="0"/>
              <a:t>Copyright ©: University of Illinois CS 241 Staff</a:t>
            </a:r>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1453886014"/>
      </p:ext>
    </p:extLst>
  </p:cSld>
  <p:clrMap bg1="dk1" tx1="lt1" bg2="dk2" tx2="lt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Lst>
  <p:transition>
    <p:pull dir="r"/>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r>
              <a:rPr lang="en-US" smtClean="0"/>
              <a:t>Copyright ©: University of Illinois CS 241 Staff</a:t>
            </a:r>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536933359"/>
      </p:ext>
    </p:extLst>
  </p:cSld>
  <p:clrMap bg1="dk1" tx1="lt1" bg2="dk2" tx2="lt2" accent1="accent1" accent2="accent2" accent3="accent3" accent4="accent4" accent5="accent5" accent6="accent6" hlink="hlink" folHlink="folHlink"/>
  <p:sldLayoutIdLst>
    <p:sldLayoutId id="2147484712" r:id="rId1"/>
    <p:sldLayoutId id="2147484713" r:id="rId2"/>
    <p:sldLayoutId id="2147484714" r:id="rId3"/>
    <p:sldLayoutId id="2147484715" r:id="rId4"/>
    <p:sldLayoutId id="2147484716" r:id="rId5"/>
    <p:sldLayoutId id="2147484717" r:id="rId6"/>
    <p:sldLayoutId id="2147484718" r:id="rId7"/>
    <p:sldLayoutId id="2147484719" r:id="rId8"/>
    <p:sldLayoutId id="2147484720" r:id="rId9"/>
    <p:sldLayoutId id="2147484721" r:id="rId10"/>
    <p:sldLayoutId id="2147484722" r:id="rId11"/>
    <p:sldLayoutId id="2147484723" r:id="rId12"/>
    <p:sldLayoutId id="2147484724" r:id="rId13"/>
    <p:sldLayoutId id="2147484725" r:id="rId14"/>
    <p:sldLayoutId id="2147484726" r:id="rId15"/>
    <p:sldLayoutId id="2147484727" r:id="rId16"/>
    <p:sldLayoutId id="2147484728" r:id="rId17"/>
    <p:sldLayoutId id="2147484729" r:id="rId18"/>
  </p:sldLayoutIdLst>
  <p:transition>
    <p:pull dir="r"/>
  </p:transition>
  <p:timing>
    <p:tnLst>
      <p:par>
        <p:cTn id="1" dur="indefinite" restart="never" nodeType="tmRoot"/>
      </p:par>
    </p:tnLst>
  </p:timing>
  <p:hf hd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pPr>
              <a:defRPr/>
            </a:pPr>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pPr>
              <a:defRPr/>
            </a:pPr>
            <a:r>
              <a:rPr lang="en-US" smtClean="0"/>
              <a:t>Copyright ©: University of Illinois CS 241 Staff</a:t>
            </a:r>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pPr>
              <a:defRPr/>
            </a:pPr>
            <a:fld id="{02D06A83-9625-48BF-93EB-F893A5AB718E}" type="slidenum">
              <a:rPr lang="en-US" smtClean="0"/>
              <a:pPr>
                <a:defRPr/>
              </a:pPr>
              <a:t>‹#›</a:t>
            </a:fld>
            <a:endParaRPr lang="en-US"/>
          </a:p>
        </p:txBody>
      </p:sp>
    </p:spTree>
    <p:extLst>
      <p:ext uri="{BB962C8B-B14F-4D97-AF65-F5344CB8AC3E}">
        <p14:creationId xmlns="" xmlns:p14="http://schemas.microsoft.com/office/powerpoint/2010/main" val="710346708"/>
      </p:ext>
    </p:extLst>
  </p:cSld>
  <p:clrMap bg1="lt1" tx1="dk1" bg2="lt2" tx2="dk2" accent1="accent1" accent2="accent2" accent3="accent3" accent4="accent4" accent5="accent5" accent6="accent6" hlink="hlink" folHlink="folHlink"/>
  <p:sldLayoutIdLst>
    <p:sldLayoutId id="2147484731" r:id="rId1"/>
    <p:sldLayoutId id="2147484732" r:id="rId2"/>
    <p:sldLayoutId id="2147484733" r:id="rId3"/>
    <p:sldLayoutId id="2147484734" r:id="rId4"/>
    <p:sldLayoutId id="2147484735" r:id="rId5"/>
    <p:sldLayoutId id="2147484736" r:id="rId6"/>
    <p:sldLayoutId id="2147484737" r:id="rId7"/>
    <p:sldLayoutId id="2147484738" r:id="rId8"/>
    <p:sldLayoutId id="2147484739" r:id="rId9"/>
    <p:sldLayoutId id="2147484740" r:id="rId10"/>
    <p:sldLayoutId id="2147484741" r:id="rId11"/>
    <p:sldLayoutId id="2147484742" r:id="rId12"/>
    <p:sldLayoutId id="2147484743" r:id="rId13"/>
    <p:sldLayoutId id="2147484744" r:id="rId14"/>
    <p:sldLayoutId id="2147484745" r:id="rId15"/>
    <p:sldLayoutId id="2147484746" r:id="rId16"/>
    <p:sldLayoutId id="2147484747" r:id="rId17"/>
  </p:sldLayoutIdLst>
  <p:transition>
    <p:pull dir="r"/>
  </p:transition>
  <p:timing>
    <p:tnLst>
      <p:par>
        <p:cTn id="1" dur="indefinite" restart="never" nodeType="tmRoot"/>
      </p:par>
    </p:tnLst>
  </p:timing>
  <p:hf hd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68.xml.rels><?xml version="1.0" encoding="UTF-8" standalone="yes"?>
<Relationships xmlns="http://schemas.openxmlformats.org/package/2006/relationships"><Relationship Id="rId3" Type="http://schemas.openxmlformats.org/officeDocument/2006/relationships/hyperlink" Target="http://en.wikipedia.org/wiki/Big_O_notation" TargetMode="External"/><Relationship Id="rId7" Type="http://schemas.openxmlformats.org/officeDocument/2006/relationships/hyperlink" Target="http://en.wikipedia.org/wiki/John_von_Neumann" TargetMode="External"/><Relationship Id="rId2" Type="http://schemas.openxmlformats.org/officeDocument/2006/relationships/notesSlide" Target="../notesSlides/notesSlide6.xml"/><Relationship Id="rId1" Type="http://schemas.openxmlformats.org/officeDocument/2006/relationships/slideLayout" Target="../slideLayouts/slideLayout71.xml"/><Relationship Id="rId6" Type="http://schemas.openxmlformats.org/officeDocument/2006/relationships/hyperlink" Target="http://en.wikipedia.org/wiki/Divide_and_conquer_algorithm" TargetMode="External"/><Relationship Id="rId5" Type="http://schemas.openxmlformats.org/officeDocument/2006/relationships/hyperlink" Target="http://en.wikipedia.org/wiki/Sorting_algorithm" TargetMode="External"/><Relationship Id="rId4" Type="http://schemas.openxmlformats.org/officeDocument/2006/relationships/hyperlink" Target="http://en.wikipedia.org/wiki/Comparison_sort" TargetMode="Externa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0.xml.rels><?xml version="1.0" encoding="UTF-8" standalone="yes"?>
<Relationships xmlns="http://schemas.openxmlformats.org/package/2006/relationships"><Relationship Id="rId8" Type="http://schemas.openxmlformats.org/officeDocument/2006/relationships/hyperlink" Target="http://en.wikipedia.org/wiki/Radix" TargetMode="External"/><Relationship Id="rId3" Type="http://schemas.openxmlformats.org/officeDocument/2006/relationships/hyperlink" Target="http://en.wikipedia.org/wiki/Comparison_sort" TargetMode="External"/><Relationship Id="rId7" Type="http://schemas.openxmlformats.org/officeDocument/2006/relationships/hyperlink" Target="http://en.wikipedia.org/wiki/Positional_notation" TargetMode="External"/><Relationship Id="rId2" Type="http://schemas.openxmlformats.org/officeDocument/2006/relationships/hyperlink" Target="http://en.wikipedia.org/wiki/Computer_science" TargetMode="External"/><Relationship Id="rId1" Type="http://schemas.openxmlformats.org/officeDocument/2006/relationships/slideLayout" Target="../slideLayouts/slideLayout74.xml"/><Relationship Id="rId6" Type="http://schemas.openxmlformats.org/officeDocument/2006/relationships/hyperlink" Target="http://en.wikipedia.org/wiki/Significant_figures" TargetMode="External"/><Relationship Id="rId5" Type="http://schemas.openxmlformats.org/officeDocument/2006/relationships/hyperlink" Target="http://en.wikipedia.org/wiki/Sorting_algorithm" TargetMode="External"/><Relationship Id="rId4" Type="http://schemas.openxmlformats.org/officeDocument/2006/relationships/hyperlink" Target="http://en.wikipedia.org/wiki/Integer_sorting" TargetMode="Externa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1.xml"/></Relationships>
</file>

<file path=ppt/slides/_rels/slide1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1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1.xml"/></Relationships>
</file>

<file path=ppt/slides/_rels/slide1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3.xml"/></Relationships>
</file>

<file path=ppt/slides/_rels/slide1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3.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3.xml"/></Relationships>
</file>

<file path=ppt/slides/_rels/slide1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3.xml"/></Relationships>
</file>

<file path=ppt/slides/_rels/slide1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3.xml"/></Relationships>
</file>

<file path=ppt/slides/_rels/slide19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3.xml"/></Relationships>
</file>

<file path=ppt/slides/_rels/slide19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0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8)">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80" name="Rectangle 32"/>
          <p:cNvSpPr>
            <a:spLocks noGrp="1" noChangeArrowheads="1"/>
          </p:cNvSpPr>
          <p:nvPr>
            <p:ph type="title"/>
          </p:nvPr>
        </p:nvSpPr>
        <p:spPr>
          <a:xfrm>
            <a:off x="685347" y="609601"/>
            <a:ext cx="7765321" cy="823911"/>
          </a:xfrm>
        </p:spPr>
        <p:txBody>
          <a:bodyPr/>
          <a:lstStyle/>
          <a:p>
            <a:r>
              <a:rPr lang="en-US" cap="none" dirty="0" smtClean="0">
                <a:ln w="9525">
                  <a:solidFill>
                    <a:schemeClr val="bg1"/>
                  </a:solidFill>
                  <a:prstDash val="solid"/>
                </a:ln>
                <a:effectLst>
                  <a:outerShdw blurRad="12700" dist="38100" dir="2700000" algn="tl" rotWithShape="0">
                    <a:schemeClr val="bg1">
                      <a:lumMod val="50000"/>
                    </a:schemeClr>
                  </a:outerShdw>
                </a:effectLst>
              </a:rPr>
              <a:t>How it Works?</a:t>
            </a:r>
            <a:endParaRPr lang="en-US"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78881" name="Rectangle 33"/>
          <p:cNvSpPr>
            <a:spLocks noGrp="1" noChangeArrowheads="1"/>
          </p:cNvSpPr>
          <p:nvPr>
            <p:ph idx="1"/>
          </p:nvPr>
        </p:nvSpPr>
        <p:spPr>
          <a:xfrm>
            <a:off x="892175" y="1884363"/>
            <a:ext cx="7772400" cy="4419600"/>
          </a:xfrm>
        </p:spPr>
        <p:txBody>
          <a:bodyPr/>
          <a:lstStyle/>
          <a:p>
            <a:r>
              <a:rPr lang="en-US" sz="2800" b="1" dirty="0"/>
              <a:t>Sorting takes an unordered collection and makes it an ordered one.</a:t>
            </a:r>
          </a:p>
        </p:txBody>
      </p:sp>
      <p:sp>
        <p:nvSpPr>
          <p:cNvPr id="78852" name="Rectangle 4"/>
          <p:cNvSpPr>
            <a:spLocks noChangeArrowheads="1"/>
          </p:cNvSpPr>
          <p:nvPr/>
        </p:nvSpPr>
        <p:spPr bwMode="auto">
          <a:xfrm>
            <a:off x="1211263" y="3203575"/>
            <a:ext cx="6518275" cy="715963"/>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3" name="Line 5"/>
          <p:cNvSpPr>
            <a:spLocks noChangeShapeType="1"/>
          </p:cNvSpPr>
          <p:nvPr/>
        </p:nvSpPr>
        <p:spPr bwMode="auto">
          <a:xfrm>
            <a:off x="2220913" y="3198813"/>
            <a:ext cx="0" cy="7127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4" name="Line 6"/>
          <p:cNvSpPr>
            <a:spLocks noChangeShapeType="1"/>
          </p:cNvSpPr>
          <p:nvPr/>
        </p:nvSpPr>
        <p:spPr bwMode="auto">
          <a:xfrm>
            <a:off x="3238500" y="3198813"/>
            <a:ext cx="0" cy="7254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5" name="Line 7"/>
          <p:cNvSpPr>
            <a:spLocks noChangeShapeType="1"/>
          </p:cNvSpPr>
          <p:nvPr/>
        </p:nvSpPr>
        <p:spPr bwMode="auto">
          <a:xfrm>
            <a:off x="4276725" y="3198813"/>
            <a:ext cx="0" cy="7254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6" name="Line 8"/>
          <p:cNvSpPr>
            <a:spLocks noChangeShapeType="1"/>
          </p:cNvSpPr>
          <p:nvPr/>
        </p:nvSpPr>
        <p:spPr bwMode="auto">
          <a:xfrm>
            <a:off x="5386388" y="3198813"/>
            <a:ext cx="0" cy="7254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7" name="Line 9"/>
          <p:cNvSpPr>
            <a:spLocks noChangeShapeType="1"/>
          </p:cNvSpPr>
          <p:nvPr/>
        </p:nvSpPr>
        <p:spPr bwMode="auto">
          <a:xfrm>
            <a:off x="6540500" y="3211513"/>
            <a:ext cx="0" cy="7000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8" name="Rectangle 10"/>
          <p:cNvSpPr>
            <a:spLocks noChangeArrowheads="1"/>
          </p:cNvSpPr>
          <p:nvPr/>
        </p:nvSpPr>
        <p:spPr bwMode="auto">
          <a:xfrm>
            <a:off x="6958013" y="337820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5</a:t>
            </a:r>
          </a:p>
        </p:txBody>
      </p:sp>
      <p:sp>
        <p:nvSpPr>
          <p:cNvPr id="78859" name="Rectangle 11"/>
          <p:cNvSpPr>
            <a:spLocks noChangeArrowheads="1"/>
          </p:cNvSpPr>
          <p:nvPr/>
        </p:nvSpPr>
        <p:spPr bwMode="auto">
          <a:xfrm>
            <a:off x="4516438" y="3365500"/>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12</a:t>
            </a:r>
            <a:endParaRPr lang="en-US" b="0"/>
          </a:p>
        </p:txBody>
      </p:sp>
      <p:sp>
        <p:nvSpPr>
          <p:cNvPr id="78860" name="Rectangle 12"/>
          <p:cNvSpPr>
            <a:spLocks noChangeArrowheads="1"/>
          </p:cNvSpPr>
          <p:nvPr/>
        </p:nvSpPr>
        <p:spPr bwMode="auto">
          <a:xfrm>
            <a:off x="3430588" y="3378200"/>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35</a:t>
            </a:r>
            <a:endParaRPr lang="en-US" b="0"/>
          </a:p>
        </p:txBody>
      </p:sp>
      <p:sp>
        <p:nvSpPr>
          <p:cNvPr id="78861" name="Rectangle 13"/>
          <p:cNvSpPr>
            <a:spLocks noChangeArrowheads="1"/>
          </p:cNvSpPr>
          <p:nvPr/>
        </p:nvSpPr>
        <p:spPr bwMode="auto">
          <a:xfrm>
            <a:off x="2344738" y="3378200"/>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42</a:t>
            </a:r>
            <a:endParaRPr lang="en-US" b="0"/>
          </a:p>
        </p:txBody>
      </p:sp>
      <p:sp>
        <p:nvSpPr>
          <p:cNvPr id="78862" name="Rectangle 14"/>
          <p:cNvSpPr>
            <a:spLocks noChangeArrowheads="1"/>
          </p:cNvSpPr>
          <p:nvPr/>
        </p:nvSpPr>
        <p:spPr bwMode="auto">
          <a:xfrm>
            <a:off x="1376363" y="3392488"/>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77</a:t>
            </a:r>
            <a:endParaRPr lang="en-US" b="0"/>
          </a:p>
        </p:txBody>
      </p:sp>
      <p:sp>
        <p:nvSpPr>
          <p:cNvPr id="78863" name="Rectangle 15"/>
          <p:cNvSpPr>
            <a:spLocks noChangeArrowheads="1"/>
          </p:cNvSpPr>
          <p:nvPr/>
        </p:nvSpPr>
        <p:spPr bwMode="auto">
          <a:xfrm>
            <a:off x="5559425" y="3363913"/>
            <a:ext cx="6937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101</a:t>
            </a:r>
          </a:p>
        </p:txBody>
      </p:sp>
      <p:sp>
        <p:nvSpPr>
          <p:cNvPr id="78864" name="Rectangle 16"/>
          <p:cNvSpPr>
            <a:spLocks noChangeArrowheads="1"/>
          </p:cNvSpPr>
          <p:nvPr/>
        </p:nvSpPr>
        <p:spPr bwMode="auto">
          <a:xfrm>
            <a:off x="1447800" y="4816475"/>
            <a:ext cx="5746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1          2          3           4           5            6</a:t>
            </a:r>
            <a:endParaRPr lang="en-US" b="0"/>
          </a:p>
        </p:txBody>
      </p:sp>
      <p:grpSp>
        <p:nvGrpSpPr>
          <p:cNvPr id="78865" name="Group 17"/>
          <p:cNvGrpSpPr>
            <a:grpSpLocks/>
          </p:cNvGrpSpPr>
          <p:nvPr/>
        </p:nvGrpSpPr>
        <p:grpSpPr bwMode="auto">
          <a:xfrm>
            <a:off x="1143000" y="5224463"/>
            <a:ext cx="6518275" cy="723900"/>
            <a:chOff x="539" y="3921"/>
            <a:chExt cx="3074" cy="608"/>
          </a:xfrm>
        </p:grpSpPr>
        <p:sp>
          <p:nvSpPr>
            <p:cNvPr id="78866" name="Rectangle 18"/>
            <p:cNvSpPr>
              <a:spLocks noChangeArrowheads="1"/>
            </p:cNvSpPr>
            <p:nvPr/>
          </p:nvSpPr>
          <p:spPr bwMode="auto">
            <a:xfrm>
              <a:off x="539" y="3925"/>
              <a:ext cx="3074" cy="600"/>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7" name="Line 19"/>
            <p:cNvSpPr>
              <a:spLocks noChangeShapeType="1"/>
            </p:cNvSpPr>
            <p:nvPr/>
          </p:nvSpPr>
          <p:spPr bwMode="auto">
            <a:xfrm>
              <a:off x="1015" y="3921"/>
              <a:ext cx="0" cy="59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8" name="Line 20"/>
            <p:cNvSpPr>
              <a:spLocks noChangeShapeType="1"/>
            </p:cNvSpPr>
            <p:nvPr/>
          </p:nvSpPr>
          <p:spPr bwMode="auto">
            <a:xfrm>
              <a:off x="1495" y="3921"/>
              <a:ext cx="0" cy="6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9" name="Line 21"/>
            <p:cNvSpPr>
              <a:spLocks noChangeShapeType="1"/>
            </p:cNvSpPr>
            <p:nvPr/>
          </p:nvSpPr>
          <p:spPr bwMode="auto">
            <a:xfrm>
              <a:off x="1985" y="3921"/>
              <a:ext cx="0" cy="6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0" name="Line 22"/>
            <p:cNvSpPr>
              <a:spLocks noChangeShapeType="1"/>
            </p:cNvSpPr>
            <p:nvPr/>
          </p:nvSpPr>
          <p:spPr bwMode="auto">
            <a:xfrm>
              <a:off x="2508" y="3921"/>
              <a:ext cx="0" cy="6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1" name="Line 23"/>
            <p:cNvSpPr>
              <a:spLocks noChangeShapeType="1"/>
            </p:cNvSpPr>
            <p:nvPr/>
          </p:nvSpPr>
          <p:spPr bwMode="auto">
            <a:xfrm>
              <a:off x="3052" y="3932"/>
              <a:ext cx="0" cy="5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2" name="Rectangle 24"/>
            <p:cNvSpPr>
              <a:spLocks noChangeArrowheads="1"/>
            </p:cNvSpPr>
            <p:nvPr/>
          </p:nvSpPr>
          <p:spPr bwMode="auto">
            <a:xfrm>
              <a:off x="679" y="4061"/>
              <a:ext cx="167"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5</a:t>
              </a:r>
              <a:endParaRPr lang="en-US" b="0"/>
            </a:p>
          </p:txBody>
        </p:sp>
        <p:sp>
          <p:nvSpPr>
            <p:cNvPr id="78873" name="Rectangle 25"/>
            <p:cNvSpPr>
              <a:spLocks noChangeArrowheads="1"/>
            </p:cNvSpPr>
            <p:nvPr/>
          </p:nvSpPr>
          <p:spPr bwMode="auto">
            <a:xfrm>
              <a:off x="1106" y="4050"/>
              <a:ext cx="247"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12</a:t>
              </a:r>
              <a:endParaRPr lang="en-US" b="0"/>
            </a:p>
          </p:txBody>
        </p:sp>
        <p:sp>
          <p:nvSpPr>
            <p:cNvPr id="78874" name="Rectangle 26"/>
            <p:cNvSpPr>
              <a:spLocks noChangeArrowheads="1"/>
            </p:cNvSpPr>
            <p:nvPr/>
          </p:nvSpPr>
          <p:spPr bwMode="auto">
            <a:xfrm>
              <a:off x="1586" y="4040"/>
              <a:ext cx="247"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35</a:t>
              </a:r>
              <a:endParaRPr lang="en-US" b="0"/>
            </a:p>
          </p:txBody>
        </p:sp>
        <p:sp>
          <p:nvSpPr>
            <p:cNvPr id="78875" name="Rectangle 27"/>
            <p:cNvSpPr>
              <a:spLocks noChangeArrowheads="1"/>
            </p:cNvSpPr>
            <p:nvPr/>
          </p:nvSpPr>
          <p:spPr bwMode="auto">
            <a:xfrm>
              <a:off x="2087" y="4061"/>
              <a:ext cx="247"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42</a:t>
              </a:r>
              <a:endParaRPr lang="en-US" b="0"/>
            </a:p>
          </p:txBody>
        </p:sp>
        <p:sp>
          <p:nvSpPr>
            <p:cNvPr id="78876" name="Rectangle 28"/>
            <p:cNvSpPr>
              <a:spLocks noChangeArrowheads="1"/>
            </p:cNvSpPr>
            <p:nvPr/>
          </p:nvSpPr>
          <p:spPr bwMode="auto">
            <a:xfrm>
              <a:off x="2621" y="4050"/>
              <a:ext cx="247"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77</a:t>
              </a:r>
              <a:endParaRPr lang="en-US" b="0"/>
            </a:p>
          </p:txBody>
        </p:sp>
        <p:sp>
          <p:nvSpPr>
            <p:cNvPr id="78877" name="Rectangle 29"/>
            <p:cNvSpPr>
              <a:spLocks noChangeArrowheads="1"/>
            </p:cNvSpPr>
            <p:nvPr/>
          </p:nvSpPr>
          <p:spPr bwMode="auto">
            <a:xfrm>
              <a:off x="3112" y="4050"/>
              <a:ext cx="327"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101</a:t>
              </a:r>
              <a:endParaRPr lang="en-US" b="0"/>
            </a:p>
          </p:txBody>
        </p:sp>
      </p:grpSp>
      <p:sp>
        <p:nvSpPr>
          <p:cNvPr id="78878" name="Rectangle 30"/>
          <p:cNvSpPr>
            <a:spLocks noChangeArrowheads="1"/>
          </p:cNvSpPr>
          <p:nvPr/>
        </p:nvSpPr>
        <p:spPr bwMode="auto">
          <a:xfrm>
            <a:off x="1524000" y="2743200"/>
            <a:ext cx="5746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dirty="0"/>
              <a:t>1          2          3          4            5            6</a:t>
            </a:r>
            <a:endParaRPr lang="en-US" b="0" dirty="0"/>
          </a:p>
        </p:txBody>
      </p:sp>
      <p:sp>
        <p:nvSpPr>
          <p:cNvPr id="78882" name="Line 34"/>
          <p:cNvSpPr>
            <a:spLocks noChangeShapeType="1"/>
          </p:cNvSpPr>
          <p:nvPr/>
        </p:nvSpPr>
        <p:spPr bwMode="auto">
          <a:xfrm>
            <a:off x="4276725" y="4094163"/>
            <a:ext cx="0" cy="900112"/>
          </a:xfrm>
          <a:prstGeom prst="line">
            <a:avLst/>
          </a:prstGeom>
          <a:noFill/>
          <a:ln w="76200">
            <a:solidFill>
              <a:srgbClr val="FF0033"/>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 xmlns:p14="http://schemas.microsoft.com/office/powerpoint/2010/main" val="396658756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Date Placeholder 1"/>
          <p:cNvSpPr>
            <a:spLocks noGrp="1"/>
          </p:cNvSpPr>
          <p:nvPr>
            <p:ph type="dt" sz="half" idx="10"/>
          </p:nvPr>
        </p:nvSpPr>
        <p:spPr/>
        <p:txBody>
          <a:bodyPr/>
          <a:lstStyle/>
          <a:p>
            <a:fld id="{A92AB0A9-8708-4E99-B582-291F9C185AD0}" type="datetime4">
              <a:rPr lang="en-US"/>
              <a:pPr/>
              <a:t>April 8, 2013</a:t>
            </a:fld>
            <a:endParaRPr lang="en-US"/>
          </a:p>
        </p:txBody>
      </p:sp>
      <p:sp>
        <p:nvSpPr>
          <p:cNvPr id="146" name="Footer Placeholder 2"/>
          <p:cNvSpPr>
            <a:spLocks noGrp="1"/>
          </p:cNvSpPr>
          <p:nvPr>
            <p:ph type="ftr" sz="quarter" idx="11"/>
          </p:nvPr>
        </p:nvSpPr>
        <p:spPr/>
        <p:txBody>
          <a:bodyPr/>
          <a:lstStyle/>
          <a:p>
            <a:r>
              <a:rPr lang="en-US"/>
              <a:t>www.gowrikumar.com</a:t>
            </a:r>
          </a:p>
        </p:txBody>
      </p:sp>
      <p:grpSp>
        <p:nvGrpSpPr>
          <p:cNvPr id="487426" name="Group 2"/>
          <p:cNvGrpSpPr>
            <a:grpSpLocks/>
          </p:cNvGrpSpPr>
          <p:nvPr/>
        </p:nvGrpSpPr>
        <p:grpSpPr bwMode="auto">
          <a:xfrm>
            <a:off x="762000" y="2667000"/>
            <a:ext cx="1066800" cy="381000"/>
            <a:chOff x="480" y="672"/>
            <a:chExt cx="672" cy="240"/>
          </a:xfrm>
        </p:grpSpPr>
        <p:grpSp>
          <p:nvGrpSpPr>
            <p:cNvPr id="487427" name="Group 3"/>
            <p:cNvGrpSpPr>
              <a:grpSpLocks/>
            </p:cNvGrpSpPr>
            <p:nvPr/>
          </p:nvGrpSpPr>
          <p:grpSpPr bwMode="auto">
            <a:xfrm>
              <a:off x="480" y="672"/>
              <a:ext cx="432" cy="240"/>
              <a:chOff x="528" y="1104"/>
              <a:chExt cx="672" cy="278"/>
            </a:xfrm>
          </p:grpSpPr>
          <p:sp>
            <p:nvSpPr>
              <p:cNvPr id="487428"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87429"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7430" name="Group 6"/>
            <p:cNvGrpSpPr>
              <a:grpSpLocks/>
            </p:cNvGrpSpPr>
            <p:nvPr/>
          </p:nvGrpSpPr>
          <p:grpSpPr bwMode="auto">
            <a:xfrm>
              <a:off x="864" y="768"/>
              <a:ext cx="288" cy="144"/>
              <a:chOff x="1152" y="816"/>
              <a:chExt cx="336" cy="192"/>
            </a:xfrm>
          </p:grpSpPr>
          <p:sp>
            <p:nvSpPr>
              <p:cNvPr id="487431"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432" name="Group 8"/>
              <p:cNvGrpSpPr>
                <a:grpSpLocks/>
              </p:cNvGrpSpPr>
              <p:nvPr/>
            </p:nvGrpSpPr>
            <p:grpSpPr bwMode="auto">
              <a:xfrm>
                <a:off x="1248" y="816"/>
                <a:ext cx="240" cy="192"/>
                <a:chOff x="1920" y="1008"/>
                <a:chExt cx="528" cy="384"/>
              </a:xfrm>
            </p:grpSpPr>
            <p:sp>
              <p:nvSpPr>
                <p:cNvPr id="487433"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34"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35"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36"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7437" name="Group 13"/>
          <p:cNvGrpSpPr>
            <a:grpSpLocks/>
          </p:cNvGrpSpPr>
          <p:nvPr/>
        </p:nvGrpSpPr>
        <p:grpSpPr bwMode="auto">
          <a:xfrm>
            <a:off x="762000" y="4800600"/>
            <a:ext cx="1066800" cy="381000"/>
            <a:chOff x="480" y="672"/>
            <a:chExt cx="672" cy="240"/>
          </a:xfrm>
        </p:grpSpPr>
        <p:grpSp>
          <p:nvGrpSpPr>
            <p:cNvPr id="487438" name="Group 14"/>
            <p:cNvGrpSpPr>
              <a:grpSpLocks/>
            </p:cNvGrpSpPr>
            <p:nvPr/>
          </p:nvGrpSpPr>
          <p:grpSpPr bwMode="auto">
            <a:xfrm>
              <a:off x="480" y="672"/>
              <a:ext cx="432" cy="240"/>
              <a:chOff x="528" y="1104"/>
              <a:chExt cx="672" cy="278"/>
            </a:xfrm>
          </p:grpSpPr>
          <p:sp>
            <p:nvSpPr>
              <p:cNvPr id="48743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8744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7441" name="Group 17"/>
            <p:cNvGrpSpPr>
              <a:grpSpLocks/>
            </p:cNvGrpSpPr>
            <p:nvPr/>
          </p:nvGrpSpPr>
          <p:grpSpPr bwMode="auto">
            <a:xfrm>
              <a:off x="864" y="768"/>
              <a:ext cx="288" cy="144"/>
              <a:chOff x="1152" y="816"/>
              <a:chExt cx="336" cy="192"/>
            </a:xfrm>
          </p:grpSpPr>
          <p:sp>
            <p:nvSpPr>
              <p:cNvPr id="487442"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443" name="Group 19"/>
              <p:cNvGrpSpPr>
                <a:grpSpLocks/>
              </p:cNvGrpSpPr>
              <p:nvPr/>
            </p:nvGrpSpPr>
            <p:grpSpPr bwMode="auto">
              <a:xfrm>
                <a:off x="1248" y="816"/>
                <a:ext cx="240" cy="192"/>
                <a:chOff x="1920" y="1008"/>
                <a:chExt cx="528" cy="384"/>
              </a:xfrm>
            </p:grpSpPr>
            <p:sp>
              <p:nvSpPr>
                <p:cNvPr id="487444"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45"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46"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47"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7448" name="Group 24"/>
          <p:cNvGrpSpPr>
            <a:grpSpLocks/>
          </p:cNvGrpSpPr>
          <p:nvPr/>
        </p:nvGrpSpPr>
        <p:grpSpPr bwMode="auto">
          <a:xfrm>
            <a:off x="762000" y="5334000"/>
            <a:ext cx="1066800" cy="381000"/>
            <a:chOff x="480" y="672"/>
            <a:chExt cx="672" cy="240"/>
          </a:xfrm>
        </p:grpSpPr>
        <p:grpSp>
          <p:nvGrpSpPr>
            <p:cNvPr id="487449" name="Group 25"/>
            <p:cNvGrpSpPr>
              <a:grpSpLocks/>
            </p:cNvGrpSpPr>
            <p:nvPr/>
          </p:nvGrpSpPr>
          <p:grpSpPr bwMode="auto">
            <a:xfrm>
              <a:off x="480" y="672"/>
              <a:ext cx="432" cy="240"/>
              <a:chOff x="528" y="1104"/>
              <a:chExt cx="672" cy="278"/>
            </a:xfrm>
          </p:grpSpPr>
          <p:sp>
            <p:nvSpPr>
              <p:cNvPr id="487450"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7451"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7452" name="Group 28"/>
            <p:cNvGrpSpPr>
              <a:grpSpLocks/>
            </p:cNvGrpSpPr>
            <p:nvPr/>
          </p:nvGrpSpPr>
          <p:grpSpPr bwMode="auto">
            <a:xfrm>
              <a:off x="864" y="768"/>
              <a:ext cx="288" cy="144"/>
              <a:chOff x="1152" y="816"/>
              <a:chExt cx="336" cy="192"/>
            </a:xfrm>
          </p:grpSpPr>
          <p:sp>
            <p:nvSpPr>
              <p:cNvPr id="487453"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454" name="Group 30"/>
              <p:cNvGrpSpPr>
                <a:grpSpLocks/>
              </p:cNvGrpSpPr>
              <p:nvPr/>
            </p:nvGrpSpPr>
            <p:grpSpPr bwMode="auto">
              <a:xfrm>
                <a:off x="1248" y="816"/>
                <a:ext cx="240" cy="192"/>
                <a:chOff x="1920" y="1008"/>
                <a:chExt cx="528" cy="384"/>
              </a:xfrm>
            </p:grpSpPr>
            <p:sp>
              <p:nvSpPr>
                <p:cNvPr id="487455"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56"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57"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58"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7459" name="Group 35"/>
          <p:cNvGrpSpPr>
            <a:grpSpLocks/>
          </p:cNvGrpSpPr>
          <p:nvPr/>
        </p:nvGrpSpPr>
        <p:grpSpPr bwMode="auto">
          <a:xfrm>
            <a:off x="762000" y="5867400"/>
            <a:ext cx="1066800" cy="381000"/>
            <a:chOff x="480" y="672"/>
            <a:chExt cx="672" cy="240"/>
          </a:xfrm>
        </p:grpSpPr>
        <p:grpSp>
          <p:nvGrpSpPr>
            <p:cNvPr id="487460" name="Group 36"/>
            <p:cNvGrpSpPr>
              <a:grpSpLocks/>
            </p:cNvGrpSpPr>
            <p:nvPr/>
          </p:nvGrpSpPr>
          <p:grpSpPr bwMode="auto">
            <a:xfrm>
              <a:off x="480" y="672"/>
              <a:ext cx="432" cy="240"/>
              <a:chOff x="528" y="1104"/>
              <a:chExt cx="672" cy="278"/>
            </a:xfrm>
          </p:grpSpPr>
          <p:sp>
            <p:nvSpPr>
              <p:cNvPr id="487461"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87462"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7463" name="Group 39"/>
            <p:cNvGrpSpPr>
              <a:grpSpLocks/>
            </p:cNvGrpSpPr>
            <p:nvPr/>
          </p:nvGrpSpPr>
          <p:grpSpPr bwMode="auto">
            <a:xfrm>
              <a:off x="864" y="768"/>
              <a:ext cx="288" cy="144"/>
              <a:chOff x="1152" y="816"/>
              <a:chExt cx="336" cy="192"/>
            </a:xfrm>
          </p:grpSpPr>
          <p:sp>
            <p:nvSpPr>
              <p:cNvPr id="487464"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465" name="Group 41"/>
              <p:cNvGrpSpPr>
                <a:grpSpLocks/>
              </p:cNvGrpSpPr>
              <p:nvPr/>
            </p:nvGrpSpPr>
            <p:grpSpPr bwMode="auto">
              <a:xfrm>
                <a:off x="1248" y="816"/>
                <a:ext cx="240" cy="192"/>
                <a:chOff x="1920" y="1008"/>
                <a:chExt cx="528" cy="384"/>
              </a:xfrm>
            </p:grpSpPr>
            <p:sp>
              <p:nvSpPr>
                <p:cNvPr id="487466"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67"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68"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69"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87470" name="Rectangle 4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7471" name="Rectangle 4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7472" name="Rectangle 4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7473" name="Rectangle 4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7474" name="Rectangle 50"/>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7475" name="Rectangle 51"/>
          <p:cNvSpPr>
            <a:spLocks noChangeArrowheads="1"/>
          </p:cNvSpPr>
          <p:nvPr/>
        </p:nvSpPr>
        <p:spPr bwMode="auto">
          <a:xfrm>
            <a:off x="64770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1</a:t>
            </a:r>
            <a:r>
              <a:rPr lang="en-US"/>
              <a:t>25</a:t>
            </a:r>
          </a:p>
        </p:txBody>
      </p:sp>
      <p:sp>
        <p:nvSpPr>
          <p:cNvPr id="487476" name="Rectangle 52"/>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87477" name="Rectangle 53"/>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87478" name="Rectangle 5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87479" name="Rectangle 5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87480" name="Group 56"/>
          <p:cNvGrpSpPr>
            <a:grpSpLocks/>
          </p:cNvGrpSpPr>
          <p:nvPr/>
        </p:nvGrpSpPr>
        <p:grpSpPr bwMode="auto">
          <a:xfrm>
            <a:off x="762000" y="1600200"/>
            <a:ext cx="1066800" cy="381000"/>
            <a:chOff x="480" y="672"/>
            <a:chExt cx="672" cy="240"/>
          </a:xfrm>
        </p:grpSpPr>
        <p:grpSp>
          <p:nvGrpSpPr>
            <p:cNvPr id="487481" name="Group 57"/>
            <p:cNvGrpSpPr>
              <a:grpSpLocks/>
            </p:cNvGrpSpPr>
            <p:nvPr/>
          </p:nvGrpSpPr>
          <p:grpSpPr bwMode="auto">
            <a:xfrm>
              <a:off x="480" y="672"/>
              <a:ext cx="432" cy="240"/>
              <a:chOff x="528" y="1104"/>
              <a:chExt cx="672" cy="278"/>
            </a:xfrm>
          </p:grpSpPr>
          <p:sp>
            <p:nvSpPr>
              <p:cNvPr id="487482"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7483"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7484" name="Group 60"/>
            <p:cNvGrpSpPr>
              <a:grpSpLocks/>
            </p:cNvGrpSpPr>
            <p:nvPr/>
          </p:nvGrpSpPr>
          <p:grpSpPr bwMode="auto">
            <a:xfrm>
              <a:off x="864" y="768"/>
              <a:ext cx="288" cy="144"/>
              <a:chOff x="1152" y="816"/>
              <a:chExt cx="336" cy="192"/>
            </a:xfrm>
          </p:grpSpPr>
          <p:sp>
            <p:nvSpPr>
              <p:cNvPr id="487485"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486" name="Group 62"/>
              <p:cNvGrpSpPr>
                <a:grpSpLocks/>
              </p:cNvGrpSpPr>
              <p:nvPr/>
            </p:nvGrpSpPr>
            <p:grpSpPr bwMode="auto">
              <a:xfrm>
                <a:off x="1248" y="816"/>
                <a:ext cx="240" cy="192"/>
                <a:chOff x="1920" y="1008"/>
                <a:chExt cx="528" cy="384"/>
              </a:xfrm>
            </p:grpSpPr>
            <p:sp>
              <p:nvSpPr>
                <p:cNvPr id="487487"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88"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89"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90"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7491" name="Group 67"/>
          <p:cNvGrpSpPr>
            <a:grpSpLocks/>
          </p:cNvGrpSpPr>
          <p:nvPr/>
        </p:nvGrpSpPr>
        <p:grpSpPr bwMode="auto">
          <a:xfrm>
            <a:off x="762000" y="3200400"/>
            <a:ext cx="1066800" cy="381000"/>
            <a:chOff x="480" y="672"/>
            <a:chExt cx="672" cy="240"/>
          </a:xfrm>
        </p:grpSpPr>
        <p:grpSp>
          <p:nvGrpSpPr>
            <p:cNvPr id="487492" name="Group 68"/>
            <p:cNvGrpSpPr>
              <a:grpSpLocks/>
            </p:cNvGrpSpPr>
            <p:nvPr/>
          </p:nvGrpSpPr>
          <p:grpSpPr bwMode="auto">
            <a:xfrm>
              <a:off x="480" y="672"/>
              <a:ext cx="432" cy="240"/>
              <a:chOff x="528" y="1104"/>
              <a:chExt cx="672" cy="278"/>
            </a:xfrm>
          </p:grpSpPr>
          <p:sp>
            <p:nvSpPr>
              <p:cNvPr id="487493"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87494"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7495" name="Group 71"/>
            <p:cNvGrpSpPr>
              <a:grpSpLocks/>
            </p:cNvGrpSpPr>
            <p:nvPr/>
          </p:nvGrpSpPr>
          <p:grpSpPr bwMode="auto">
            <a:xfrm>
              <a:off x="864" y="768"/>
              <a:ext cx="288" cy="144"/>
              <a:chOff x="1152" y="816"/>
              <a:chExt cx="336" cy="192"/>
            </a:xfrm>
          </p:grpSpPr>
          <p:sp>
            <p:nvSpPr>
              <p:cNvPr id="487496"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497" name="Group 73"/>
              <p:cNvGrpSpPr>
                <a:grpSpLocks/>
              </p:cNvGrpSpPr>
              <p:nvPr/>
            </p:nvGrpSpPr>
            <p:grpSpPr bwMode="auto">
              <a:xfrm>
                <a:off x="1248" y="816"/>
                <a:ext cx="240" cy="192"/>
                <a:chOff x="1920" y="1008"/>
                <a:chExt cx="528" cy="384"/>
              </a:xfrm>
            </p:grpSpPr>
            <p:sp>
              <p:nvSpPr>
                <p:cNvPr id="487498"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499"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00"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01"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7502" name="Group 78"/>
          <p:cNvGrpSpPr>
            <a:grpSpLocks/>
          </p:cNvGrpSpPr>
          <p:nvPr/>
        </p:nvGrpSpPr>
        <p:grpSpPr bwMode="auto">
          <a:xfrm>
            <a:off x="762000" y="4267200"/>
            <a:ext cx="1066800" cy="381000"/>
            <a:chOff x="480" y="672"/>
            <a:chExt cx="672" cy="240"/>
          </a:xfrm>
        </p:grpSpPr>
        <p:grpSp>
          <p:nvGrpSpPr>
            <p:cNvPr id="487503" name="Group 79"/>
            <p:cNvGrpSpPr>
              <a:grpSpLocks/>
            </p:cNvGrpSpPr>
            <p:nvPr/>
          </p:nvGrpSpPr>
          <p:grpSpPr bwMode="auto">
            <a:xfrm>
              <a:off x="480" y="672"/>
              <a:ext cx="432" cy="240"/>
              <a:chOff x="528" y="1104"/>
              <a:chExt cx="672" cy="278"/>
            </a:xfrm>
          </p:grpSpPr>
          <p:sp>
            <p:nvSpPr>
              <p:cNvPr id="487504"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87505"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7506" name="Group 82"/>
            <p:cNvGrpSpPr>
              <a:grpSpLocks/>
            </p:cNvGrpSpPr>
            <p:nvPr/>
          </p:nvGrpSpPr>
          <p:grpSpPr bwMode="auto">
            <a:xfrm>
              <a:off x="864" y="768"/>
              <a:ext cx="288" cy="144"/>
              <a:chOff x="1152" y="816"/>
              <a:chExt cx="336" cy="192"/>
            </a:xfrm>
          </p:grpSpPr>
          <p:sp>
            <p:nvSpPr>
              <p:cNvPr id="487507"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508" name="Group 84"/>
              <p:cNvGrpSpPr>
                <a:grpSpLocks/>
              </p:cNvGrpSpPr>
              <p:nvPr/>
            </p:nvGrpSpPr>
            <p:grpSpPr bwMode="auto">
              <a:xfrm>
                <a:off x="1248" y="816"/>
                <a:ext cx="240" cy="192"/>
                <a:chOff x="1920" y="1008"/>
                <a:chExt cx="528" cy="384"/>
              </a:xfrm>
            </p:grpSpPr>
            <p:sp>
              <p:nvSpPr>
                <p:cNvPr id="487509"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10"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11"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12"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7513" name="Group 89"/>
          <p:cNvGrpSpPr>
            <a:grpSpLocks/>
          </p:cNvGrpSpPr>
          <p:nvPr/>
        </p:nvGrpSpPr>
        <p:grpSpPr bwMode="auto">
          <a:xfrm>
            <a:off x="762000" y="1066800"/>
            <a:ext cx="936625" cy="381000"/>
            <a:chOff x="480" y="672"/>
            <a:chExt cx="590" cy="240"/>
          </a:xfrm>
        </p:grpSpPr>
        <p:grpSp>
          <p:nvGrpSpPr>
            <p:cNvPr id="487514" name="Group 90"/>
            <p:cNvGrpSpPr>
              <a:grpSpLocks/>
            </p:cNvGrpSpPr>
            <p:nvPr/>
          </p:nvGrpSpPr>
          <p:grpSpPr bwMode="auto">
            <a:xfrm>
              <a:off x="480" y="672"/>
              <a:ext cx="432" cy="240"/>
              <a:chOff x="528" y="1104"/>
              <a:chExt cx="672" cy="278"/>
            </a:xfrm>
          </p:grpSpPr>
          <p:sp>
            <p:nvSpPr>
              <p:cNvPr id="487515"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7516"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7517" name="Line 93"/>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7518" name="Group 94"/>
          <p:cNvGrpSpPr>
            <a:grpSpLocks/>
          </p:cNvGrpSpPr>
          <p:nvPr/>
        </p:nvGrpSpPr>
        <p:grpSpPr bwMode="auto">
          <a:xfrm>
            <a:off x="3505200" y="1066800"/>
            <a:ext cx="1066800" cy="381000"/>
            <a:chOff x="480" y="672"/>
            <a:chExt cx="672" cy="240"/>
          </a:xfrm>
        </p:grpSpPr>
        <p:grpSp>
          <p:nvGrpSpPr>
            <p:cNvPr id="487519" name="Group 95"/>
            <p:cNvGrpSpPr>
              <a:grpSpLocks/>
            </p:cNvGrpSpPr>
            <p:nvPr/>
          </p:nvGrpSpPr>
          <p:grpSpPr bwMode="auto">
            <a:xfrm>
              <a:off x="480" y="672"/>
              <a:ext cx="432" cy="240"/>
              <a:chOff x="528" y="1104"/>
              <a:chExt cx="672" cy="278"/>
            </a:xfrm>
          </p:grpSpPr>
          <p:sp>
            <p:nvSpPr>
              <p:cNvPr id="487520" name="Rectangle 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7521" name="Rectangle 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7522" name="Group 98"/>
            <p:cNvGrpSpPr>
              <a:grpSpLocks/>
            </p:cNvGrpSpPr>
            <p:nvPr/>
          </p:nvGrpSpPr>
          <p:grpSpPr bwMode="auto">
            <a:xfrm>
              <a:off x="864" y="768"/>
              <a:ext cx="288" cy="144"/>
              <a:chOff x="1152" y="816"/>
              <a:chExt cx="336" cy="192"/>
            </a:xfrm>
          </p:grpSpPr>
          <p:sp>
            <p:nvSpPr>
              <p:cNvPr id="487523" name="Line 9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524" name="Group 100"/>
              <p:cNvGrpSpPr>
                <a:grpSpLocks/>
              </p:cNvGrpSpPr>
              <p:nvPr/>
            </p:nvGrpSpPr>
            <p:grpSpPr bwMode="auto">
              <a:xfrm>
                <a:off x="1248" y="816"/>
                <a:ext cx="240" cy="192"/>
                <a:chOff x="1920" y="1008"/>
                <a:chExt cx="528" cy="384"/>
              </a:xfrm>
            </p:grpSpPr>
            <p:sp>
              <p:nvSpPr>
                <p:cNvPr id="487525" name="Line 10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26" name="Line 10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27" name="Line 10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28" name="Line 10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7529" name="Group 105"/>
          <p:cNvGrpSpPr>
            <a:grpSpLocks/>
          </p:cNvGrpSpPr>
          <p:nvPr/>
        </p:nvGrpSpPr>
        <p:grpSpPr bwMode="auto">
          <a:xfrm>
            <a:off x="1676400" y="1066800"/>
            <a:ext cx="936625" cy="381000"/>
            <a:chOff x="480" y="672"/>
            <a:chExt cx="590" cy="240"/>
          </a:xfrm>
        </p:grpSpPr>
        <p:grpSp>
          <p:nvGrpSpPr>
            <p:cNvPr id="487530" name="Group 106"/>
            <p:cNvGrpSpPr>
              <a:grpSpLocks/>
            </p:cNvGrpSpPr>
            <p:nvPr/>
          </p:nvGrpSpPr>
          <p:grpSpPr bwMode="auto">
            <a:xfrm>
              <a:off x="480" y="672"/>
              <a:ext cx="432" cy="240"/>
              <a:chOff x="528" y="1104"/>
              <a:chExt cx="672" cy="278"/>
            </a:xfrm>
          </p:grpSpPr>
          <p:sp>
            <p:nvSpPr>
              <p:cNvPr id="487531"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7532"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7533" name="Line 109"/>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7534" name="Group 110"/>
          <p:cNvGrpSpPr>
            <a:grpSpLocks/>
          </p:cNvGrpSpPr>
          <p:nvPr/>
        </p:nvGrpSpPr>
        <p:grpSpPr bwMode="auto">
          <a:xfrm>
            <a:off x="2590800" y="1066800"/>
            <a:ext cx="936625" cy="381000"/>
            <a:chOff x="480" y="672"/>
            <a:chExt cx="590" cy="240"/>
          </a:xfrm>
        </p:grpSpPr>
        <p:grpSp>
          <p:nvGrpSpPr>
            <p:cNvPr id="487535" name="Group 111"/>
            <p:cNvGrpSpPr>
              <a:grpSpLocks/>
            </p:cNvGrpSpPr>
            <p:nvPr/>
          </p:nvGrpSpPr>
          <p:grpSpPr bwMode="auto">
            <a:xfrm>
              <a:off x="480" y="672"/>
              <a:ext cx="432" cy="240"/>
              <a:chOff x="528" y="1104"/>
              <a:chExt cx="672" cy="278"/>
            </a:xfrm>
          </p:grpSpPr>
          <p:sp>
            <p:nvSpPr>
              <p:cNvPr id="487536"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7537"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7538" name="Line 114"/>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7539" name="Group 115"/>
          <p:cNvGrpSpPr>
            <a:grpSpLocks/>
          </p:cNvGrpSpPr>
          <p:nvPr/>
        </p:nvGrpSpPr>
        <p:grpSpPr bwMode="auto">
          <a:xfrm>
            <a:off x="762000" y="3733800"/>
            <a:ext cx="685800" cy="381000"/>
            <a:chOff x="528" y="1104"/>
            <a:chExt cx="672" cy="278"/>
          </a:xfrm>
        </p:grpSpPr>
        <p:sp>
          <p:nvSpPr>
            <p:cNvPr id="487540" name="Rectangle 11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87541" name="Rectangle 11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7542" name="Line 118"/>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543" name="Group 119"/>
          <p:cNvGrpSpPr>
            <a:grpSpLocks/>
          </p:cNvGrpSpPr>
          <p:nvPr/>
        </p:nvGrpSpPr>
        <p:grpSpPr bwMode="auto">
          <a:xfrm>
            <a:off x="1676400" y="3733800"/>
            <a:ext cx="1066800" cy="381000"/>
            <a:chOff x="480" y="672"/>
            <a:chExt cx="672" cy="240"/>
          </a:xfrm>
        </p:grpSpPr>
        <p:grpSp>
          <p:nvGrpSpPr>
            <p:cNvPr id="487544" name="Group 120"/>
            <p:cNvGrpSpPr>
              <a:grpSpLocks/>
            </p:cNvGrpSpPr>
            <p:nvPr/>
          </p:nvGrpSpPr>
          <p:grpSpPr bwMode="auto">
            <a:xfrm>
              <a:off x="480" y="672"/>
              <a:ext cx="432" cy="240"/>
              <a:chOff x="528" y="1104"/>
              <a:chExt cx="672" cy="278"/>
            </a:xfrm>
          </p:grpSpPr>
          <p:sp>
            <p:nvSpPr>
              <p:cNvPr id="487545" name="Rectangle 12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7546" name="Rectangle 12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7547" name="Group 123"/>
            <p:cNvGrpSpPr>
              <a:grpSpLocks/>
            </p:cNvGrpSpPr>
            <p:nvPr/>
          </p:nvGrpSpPr>
          <p:grpSpPr bwMode="auto">
            <a:xfrm>
              <a:off x="864" y="768"/>
              <a:ext cx="288" cy="144"/>
              <a:chOff x="1152" y="816"/>
              <a:chExt cx="336" cy="192"/>
            </a:xfrm>
          </p:grpSpPr>
          <p:sp>
            <p:nvSpPr>
              <p:cNvPr id="487548" name="Line 12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549" name="Group 125"/>
              <p:cNvGrpSpPr>
                <a:grpSpLocks/>
              </p:cNvGrpSpPr>
              <p:nvPr/>
            </p:nvGrpSpPr>
            <p:grpSpPr bwMode="auto">
              <a:xfrm>
                <a:off x="1248" y="816"/>
                <a:ext cx="240" cy="192"/>
                <a:chOff x="1920" y="1008"/>
                <a:chExt cx="528" cy="384"/>
              </a:xfrm>
            </p:grpSpPr>
            <p:sp>
              <p:nvSpPr>
                <p:cNvPr id="487550" name="Line 12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51" name="Line 12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52" name="Line 12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53" name="Line 12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7554" name="Group 130"/>
          <p:cNvGrpSpPr>
            <a:grpSpLocks/>
          </p:cNvGrpSpPr>
          <p:nvPr/>
        </p:nvGrpSpPr>
        <p:grpSpPr bwMode="auto">
          <a:xfrm>
            <a:off x="762000" y="2133600"/>
            <a:ext cx="685800" cy="381000"/>
            <a:chOff x="528" y="1104"/>
            <a:chExt cx="672" cy="278"/>
          </a:xfrm>
        </p:grpSpPr>
        <p:sp>
          <p:nvSpPr>
            <p:cNvPr id="487555" name="Rectangle 1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87556" name="Rectangle 1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7557" name="Line 133"/>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558" name="Group 134"/>
          <p:cNvGrpSpPr>
            <a:grpSpLocks/>
          </p:cNvGrpSpPr>
          <p:nvPr/>
        </p:nvGrpSpPr>
        <p:grpSpPr bwMode="auto">
          <a:xfrm>
            <a:off x="1676400" y="2133600"/>
            <a:ext cx="1066800" cy="381000"/>
            <a:chOff x="480" y="672"/>
            <a:chExt cx="672" cy="240"/>
          </a:xfrm>
        </p:grpSpPr>
        <p:grpSp>
          <p:nvGrpSpPr>
            <p:cNvPr id="487559" name="Group 135"/>
            <p:cNvGrpSpPr>
              <a:grpSpLocks/>
            </p:cNvGrpSpPr>
            <p:nvPr/>
          </p:nvGrpSpPr>
          <p:grpSpPr bwMode="auto">
            <a:xfrm>
              <a:off x="480" y="672"/>
              <a:ext cx="432" cy="240"/>
              <a:chOff x="528" y="1104"/>
              <a:chExt cx="672" cy="278"/>
            </a:xfrm>
          </p:grpSpPr>
          <p:sp>
            <p:nvSpPr>
              <p:cNvPr id="487560" name="Rectangle 1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7561" name="Rectangle 1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7562" name="Group 138"/>
            <p:cNvGrpSpPr>
              <a:grpSpLocks/>
            </p:cNvGrpSpPr>
            <p:nvPr/>
          </p:nvGrpSpPr>
          <p:grpSpPr bwMode="auto">
            <a:xfrm>
              <a:off x="864" y="768"/>
              <a:ext cx="288" cy="144"/>
              <a:chOff x="1152" y="816"/>
              <a:chExt cx="336" cy="192"/>
            </a:xfrm>
          </p:grpSpPr>
          <p:sp>
            <p:nvSpPr>
              <p:cNvPr id="487563" name="Line 1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7564" name="Group 140"/>
              <p:cNvGrpSpPr>
                <a:grpSpLocks/>
              </p:cNvGrpSpPr>
              <p:nvPr/>
            </p:nvGrpSpPr>
            <p:grpSpPr bwMode="auto">
              <a:xfrm>
                <a:off x="1248" y="816"/>
                <a:ext cx="240" cy="192"/>
                <a:chOff x="1920" y="1008"/>
                <a:chExt cx="528" cy="384"/>
              </a:xfrm>
            </p:grpSpPr>
            <p:sp>
              <p:nvSpPr>
                <p:cNvPr id="487565" name="Line 1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66" name="Line 1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67" name="Line 1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7568" name="Line 1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05862810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Date Placeholder 1"/>
          <p:cNvSpPr>
            <a:spLocks noGrp="1"/>
          </p:cNvSpPr>
          <p:nvPr>
            <p:ph type="dt" sz="half" idx="10"/>
          </p:nvPr>
        </p:nvSpPr>
        <p:spPr/>
        <p:txBody>
          <a:bodyPr/>
          <a:lstStyle/>
          <a:p>
            <a:fld id="{58026EFC-0DF1-42BC-B658-8D88CE17E8CA}" type="datetime4">
              <a:rPr lang="en-US"/>
              <a:pPr/>
              <a:t>April 8, 2013</a:t>
            </a:fld>
            <a:endParaRPr lang="en-US"/>
          </a:p>
        </p:txBody>
      </p:sp>
      <p:sp>
        <p:nvSpPr>
          <p:cNvPr id="150" name="Footer Placeholder 2"/>
          <p:cNvSpPr>
            <a:spLocks noGrp="1"/>
          </p:cNvSpPr>
          <p:nvPr>
            <p:ph type="ftr" sz="quarter" idx="11"/>
          </p:nvPr>
        </p:nvSpPr>
        <p:spPr/>
        <p:txBody>
          <a:bodyPr/>
          <a:lstStyle/>
          <a:p>
            <a:r>
              <a:rPr lang="en-US"/>
              <a:t>www.gowrikumar.com</a:t>
            </a:r>
          </a:p>
        </p:txBody>
      </p:sp>
      <p:grpSp>
        <p:nvGrpSpPr>
          <p:cNvPr id="488450" name="Group 2"/>
          <p:cNvGrpSpPr>
            <a:grpSpLocks/>
          </p:cNvGrpSpPr>
          <p:nvPr/>
        </p:nvGrpSpPr>
        <p:grpSpPr bwMode="auto">
          <a:xfrm>
            <a:off x="762000" y="2667000"/>
            <a:ext cx="1066800" cy="381000"/>
            <a:chOff x="480" y="672"/>
            <a:chExt cx="672" cy="240"/>
          </a:xfrm>
        </p:grpSpPr>
        <p:grpSp>
          <p:nvGrpSpPr>
            <p:cNvPr id="488451" name="Group 3"/>
            <p:cNvGrpSpPr>
              <a:grpSpLocks/>
            </p:cNvGrpSpPr>
            <p:nvPr/>
          </p:nvGrpSpPr>
          <p:grpSpPr bwMode="auto">
            <a:xfrm>
              <a:off x="480" y="672"/>
              <a:ext cx="432" cy="240"/>
              <a:chOff x="528" y="1104"/>
              <a:chExt cx="672" cy="278"/>
            </a:xfrm>
          </p:grpSpPr>
          <p:sp>
            <p:nvSpPr>
              <p:cNvPr id="488452"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88453"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8454" name="Group 6"/>
            <p:cNvGrpSpPr>
              <a:grpSpLocks/>
            </p:cNvGrpSpPr>
            <p:nvPr/>
          </p:nvGrpSpPr>
          <p:grpSpPr bwMode="auto">
            <a:xfrm>
              <a:off x="864" y="768"/>
              <a:ext cx="288" cy="144"/>
              <a:chOff x="1152" y="816"/>
              <a:chExt cx="336" cy="192"/>
            </a:xfrm>
          </p:grpSpPr>
          <p:sp>
            <p:nvSpPr>
              <p:cNvPr id="488455"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456" name="Group 8"/>
              <p:cNvGrpSpPr>
                <a:grpSpLocks/>
              </p:cNvGrpSpPr>
              <p:nvPr/>
            </p:nvGrpSpPr>
            <p:grpSpPr bwMode="auto">
              <a:xfrm>
                <a:off x="1248" y="816"/>
                <a:ext cx="240" cy="192"/>
                <a:chOff x="1920" y="1008"/>
                <a:chExt cx="528" cy="384"/>
              </a:xfrm>
            </p:grpSpPr>
            <p:sp>
              <p:nvSpPr>
                <p:cNvPr id="488457"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58"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59"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0"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8461" name="Group 13"/>
          <p:cNvGrpSpPr>
            <a:grpSpLocks/>
          </p:cNvGrpSpPr>
          <p:nvPr/>
        </p:nvGrpSpPr>
        <p:grpSpPr bwMode="auto">
          <a:xfrm>
            <a:off x="762000" y="4800600"/>
            <a:ext cx="1066800" cy="381000"/>
            <a:chOff x="480" y="672"/>
            <a:chExt cx="672" cy="240"/>
          </a:xfrm>
        </p:grpSpPr>
        <p:grpSp>
          <p:nvGrpSpPr>
            <p:cNvPr id="488462" name="Group 14"/>
            <p:cNvGrpSpPr>
              <a:grpSpLocks/>
            </p:cNvGrpSpPr>
            <p:nvPr/>
          </p:nvGrpSpPr>
          <p:grpSpPr bwMode="auto">
            <a:xfrm>
              <a:off x="480" y="672"/>
              <a:ext cx="432" cy="240"/>
              <a:chOff x="528" y="1104"/>
              <a:chExt cx="672" cy="278"/>
            </a:xfrm>
          </p:grpSpPr>
          <p:sp>
            <p:nvSpPr>
              <p:cNvPr id="48846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8846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8465" name="Group 17"/>
            <p:cNvGrpSpPr>
              <a:grpSpLocks/>
            </p:cNvGrpSpPr>
            <p:nvPr/>
          </p:nvGrpSpPr>
          <p:grpSpPr bwMode="auto">
            <a:xfrm>
              <a:off x="864" y="768"/>
              <a:ext cx="288" cy="144"/>
              <a:chOff x="1152" y="816"/>
              <a:chExt cx="336" cy="192"/>
            </a:xfrm>
          </p:grpSpPr>
          <p:sp>
            <p:nvSpPr>
              <p:cNvPr id="48846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467" name="Group 19"/>
              <p:cNvGrpSpPr>
                <a:grpSpLocks/>
              </p:cNvGrpSpPr>
              <p:nvPr/>
            </p:nvGrpSpPr>
            <p:grpSpPr bwMode="auto">
              <a:xfrm>
                <a:off x="1248" y="816"/>
                <a:ext cx="240" cy="192"/>
                <a:chOff x="1920" y="1008"/>
                <a:chExt cx="528" cy="384"/>
              </a:xfrm>
            </p:grpSpPr>
            <p:sp>
              <p:nvSpPr>
                <p:cNvPr id="48846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7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7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8472" name="Group 24"/>
          <p:cNvGrpSpPr>
            <a:grpSpLocks/>
          </p:cNvGrpSpPr>
          <p:nvPr/>
        </p:nvGrpSpPr>
        <p:grpSpPr bwMode="auto">
          <a:xfrm>
            <a:off x="762000" y="5334000"/>
            <a:ext cx="1066800" cy="381000"/>
            <a:chOff x="480" y="672"/>
            <a:chExt cx="672" cy="240"/>
          </a:xfrm>
        </p:grpSpPr>
        <p:grpSp>
          <p:nvGrpSpPr>
            <p:cNvPr id="488473" name="Group 25"/>
            <p:cNvGrpSpPr>
              <a:grpSpLocks/>
            </p:cNvGrpSpPr>
            <p:nvPr/>
          </p:nvGrpSpPr>
          <p:grpSpPr bwMode="auto">
            <a:xfrm>
              <a:off x="480" y="672"/>
              <a:ext cx="432" cy="240"/>
              <a:chOff x="528" y="1104"/>
              <a:chExt cx="672" cy="278"/>
            </a:xfrm>
          </p:grpSpPr>
          <p:sp>
            <p:nvSpPr>
              <p:cNvPr id="488474"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8475"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8476" name="Group 28"/>
            <p:cNvGrpSpPr>
              <a:grpSpLocks/>
            </p:cNvGrpSpPr>
            <p:nvPr/>
          </p:nvGrpSpPr>
          <p:grpSpPr bwMode="auto">
            <a:xfrm>
              <a:off x="864" y="768"/>
              <a:ext cx="288" cy="144"/>
              <a:chOff x="1152" y="816"/>
              <a:chExt cx="336" cy="192"/>
            </a:xfrm>
          </p:grpSpPr>
          <p:sp>
            <p:nvSpPr>
              <p:cNvPr id="488477"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478" name="Group 30"/>
              <p:cNvGrpSpPr>
                <a:grpSpLocks/>
              </p:cNvGrpSpPr>
              <p:nvPr/>
            </p:nvGrpSpPr>
            <p:grpSpPr bwMode="auto">
              <a:xfrm>
                <a:off x="1248" y="816"/>
                <a:ext cx="240" cy="192"/>
                <a:chOff x="1920" y="1008"/>
                <a:chExt cx="528" cy="384"/>
              </a:xfrm>
            </p:grpSpPr>
            <p:sp>
              <p:nvSpPr>
                <p:cNvPr id="488479"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80"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81"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82"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8483" name="Group 35"/>
          <p:cNvGrpSpPr>
            <a:grpSpLocks/>
          </p:cNvGrpSpPr>
          <p:nvPr/>
        </p:nvGrpSpPr>
        <p:grpSpPr bwMode="auto">
          <a:xfrm>
            <a:off x="762000" y="5867400"/>
            <a:ext cx="1066800" cy="381000"/>
            <a:chOff x="480" y="672"/>
            <a:chExt cx="672" cy="240"/>
          </a:xfrm>
        </p:grpSpPr>
        <p:grpSp>
          <p:nvGrpSpPr>
            <p:cNvPr id="488484" name="Group 36"/>
            <p:cNvGrpSpPr>
              <a:grpSpLocks/>
            </p:cNvGrpSpPr>
            <p:nvPr/>
          </p:nvGrpSpPr>
          <p:grpSpPr bwMode="auto">
            <a:xfrm>
              <a:off x="480" y="672"/>
              <a:ext cx="432" cy="240"/>
              <a:chOff x="528" y="1104"/>
              <a:chExt cx="672" cy="278"/>
            </a:xfrm>
          </p:grpSpPr>
          <p:sp>
            <p:nvSpPr>
              <p:cNvPr id="488485"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88486"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8487" name="Group 39"/>
            <p:cNvGrpSpPr>
              <a:grpSpLocks/>
            </p:cNvGrpSpPr>
            <p:nvPr/>
          </p:nvGrpSpPr>
          <p:grpSpPr bwMode="auto">
            <a:xfrm>
              <a:off x="864" y="768"/>
              <a:ext cx="288" cy="144"/>
              <a:chOff x="1152" y="816"/>
              <a:chExt cx="336" cy="192"/>
            </a:xfrm>
          </p:grpSpPr>
          <p:sp>
            <p:nvSpPr>
              <p:cNvPr id="488488"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489" name="Group 41"/>
              <p:cNvGrpSpPr>
                <a:grpSpLocks/>
              </p:cNvGrpSpPr>
              <p:nvPr/>
            </p:nvGrpSpPr>
            <p:grpSpPr bwMode="auto">
              <a:xfrm>
                <a:off x="1248" y="816"/>
                <a:ext cx="240" cy="192"/>
                <a:chOff x="1920" y="1008"/>
                <a:chExt cx="528" cy="384"/>
              </a:xfrm>
            </p:grpSpPr>
            <p:sp>
              <p:nvSpPr>
                <p:cNvPr id="488490"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91"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92"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93"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88494" name="Rectangle 4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8495" name="Rectangle 4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8496" name="Rectangle 4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8497" name="Rectangle 4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8498" name="Rectangle 50"/>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8499" name="Rectangle 51"/>
          <p:cNvSpPr>
            <a:spLocks noChangeArrowheads="1"/>
          </p:cNvSpPr>
          <p:nvPr/>
        </p:nvSpPr>
        <p:spPr bwMode="auto">
          <a:xfrm>
            <a:off x="64770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88500" name="Rectangle 52"/>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88501" name="Rectangle 53"/>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88502" name="Rectangle 5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88503" name="Rectangle 5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88515" name="Group 67"/>
          <p:cNvGrpSpPr>
            <a:grpSpLocks/>
          </p:cNvGrpSpPr>
          <p:nvPr/>
        </p:nvGrpSpPr>
        <p:grpSpPr bwMode="auto">
          <a:xfrm>
            <a:off x="762000" y="3200400"/>
            <a:ext cx="1066800" cy="381000"/>
            <a:chOff x="480" y="672"/>
            <a:chExt cx="672" cy="240"/>
          </a:xfrm>
        </p:grpSpPr>
        <p:grpSp>
          <p:nvGrpSpPr>
            <p:cNvPr id="488516" name="Group 68"/>
            <p:cNvGrpSpPr>
              <a:grpSpLocks/>
            </p:cNvGrpSpPr>
            <p:nvPr/>
          </p:nvGrpSpPr>
          <p:grpSpPr bwMode="auto">
            <a:xfrm>
              <a:off x="480" y="672"/>
              <a:ext cx="432" cy="240"/>
              <a:chOff x="528" y="1104"/>
              <a:chExt cx="672" cy="278"/>
            </a:xfrm>
          </p:grpSpPr>
          <p:sp>
            <p:nvSpPr>
              <p:cNvPr id="488517"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88518"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8519" name="Group 71"/>
            <p:cNvGrpSpPr>
              <a:grpSpLocks/>
            </p:cNvGrpSpPr>
            <p:nvPr/>
          </p:nvGrpSpPr>
          <p:grpSpPr bwMode="auto">
            <a:xfrm>
              <a:off x="864" y="768"/>
              <a:ext cx="288" cy="144"/>
              <a:chOff x="1152" y="816"/>
              <a:chExt cx="336" cy="192"/>
            </a:xfrm>
          </p:grpSpPr>
          <p:sp>
            <p:nvSpPr>
              <p:cNvPr id="488520"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521" name="Group 73"/>
              <p:cNvGrpSpPr>
                <a:grpSpLocks/>
              </p:cNvGrpSpPr>
              <p:nvPr/>
            </p:nvGrpSpPr>
            <p:grpSpPr bwMode="auto">
              <a:xfrm>
                <a:off x="1248" y="816"/>
                <a:ext cx="240" cy="192"/>
                <a:chOff x="1920" y="1008"/>
                <a:chExt cx="528" cy="384"/>
              </a:xfrm>
            </p:grpSpPr>
            <p:sp>
              <p:nvSpPr>
                <p:cNvPr id="488522"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23"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24"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25"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8526" name="Group 78"/>
          <p:cNvGrpSpPr>
            <a:grpSpLocks/>
          </p:cNvGrpSpPr>
          <p:nvPr/>
        </p:nvGrpSpPr>
        <p:grpSpPr bwMode="auto">
          <a:xfrm>
            <a:off x="762000" y="4267200"/>
            <a:ext cx="1066800" cy="381000"/>
            <a:chOff x="480" y="672"/>
            <a:chExt cx="672" cy="240"/>
          </a:xfrm>
        </p:grpSpPr>
        <p:grpSp>
          <p:nvGrpSpPr>
            <p:cNvPr id="488527" name="Group 79"/>
            <p:cNvGrpSpPr>
              <a:grpSpLocks/>
            </p:cNvGrpSpPr>
            <p:nvPr/>
          </p:nvGrpSpPr>
          <p:grpSpPr bwMode="auto">
            <a:xfrm>
              <a:off x="480" y="672"/>
              <a:ext cx="432" cy="240"/>
              <a:chOff x="528" y="1104"/>
              <a:chExt cx="672" cy="278"/>
            </a:xfrm>
          </p:grpSpPr>
          <p:sp>
            <p:nvSpPr>
              <p:cNvPr id="488528"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88529"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8530" name="Group 82"/>
            <p:cNvGrpSpPr>
              <a:grpSpLocks/>
            </p:cNvGrpSpPr>
            <p:nvPr/>
          </p:nvGrpSpPr>
          <p:grpSpPr bwMode="auto">
            <a:xfrm>
              <a:off x="864" y="768"/>
              <a:ext cx="288" cy="144"/>
              <a:chOff x="1152" y="816"/>
              <a:chExt cx="336" cy="192"/>
            </a:xfrm>
          </p:grpSpPr>
          <p:sp>
            <p:nvSpPr>
              <p:cNvPr id="488531"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532" name="Group 84"/>
              <p:cNvGrpSpPr>
                <a:grpSpLocks/>
              </p:cNvGrpSpPr>
              <p:nvPr/>
            </p:nvGrpSpPr>
            <p:grpSpPr bwMode="auto">
              <a:xfrm>
                <a:off x="1248" y="816"/>
                <a:ext cx="240" cy="192"/>
                <a:chOff x="1920" y="1008"/>
                <a:chExt cx="528" cy="384"/>
              </a:xfrm>
            </p:grpSpPr>
            <p:sp>
              <p:nvSpPr>
                <p:cNvPr id="488533"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34"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35"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36"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8537" name="Group 89"/>
          <p:cNvGrpSpPr>
            <a:grpSpLocks/>
          </p:cNvGrpSpPr>
          <p:nvPr/>
        </p:nvGrpSpPr>
        <p:grpSpPr bwMode="auto">
          <a:xfrm>
            <a:off x="762000" y="1066800"/>
            <a:ext cx="936625" cy="381000"/>
            <a:chOff x="480" y="672"/>
            <a:chExt cx="590" cy="240"/>
          </a:xfrm>
        </p:grpSpPr>
        <p:grpSp>
          <p:nvGrpSpPr>
            <p:cNvPr id="488538" name="Group 90"/>
            <p:cNvGrpSpPr>
              <a:grpSpLocks/>
            </p:cNvGrpSpPr>
            <p:nvPr/>
          </p:nvGrpSpPr>
          <p:grpSpPr bwMode="auto">
            <a:xfrm>
              <a:off x="480" y="672"/>
              <a:ext cx="432" cy="240"/>
              <a:chOff x="528" y="1104"/>
              <a:chExt cx="672" cy="278"/>
            </a:xfrm>
          </p:grpSpPr>
          <p:sp>
            <p:nvSpPr>
              <p:cNvPr id="488539"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8540"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8541" name="Line 93"/>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8542" name="Group 94"/>
          <p:cNvGrpSpPr>
            <a:grpSpLocks/>
          </p:cNvGrpSpPr>
          <p:nvPr/>
        </p:nvGrpSpPr>
        <p:grpSpPr bwMode="auto">
          <a:xfrm>
            <a:off x="3505200" y="1066800"/>
            <a:ext cx="1066800" cy="381000"/>
            <a:chOff x="480" y="672"/>
            <a:chExt cx="672" cy="240"/>
          </a:xfrm>
        </p:grpSpPr>
        <p:grpSp>
          <p:nvGrpSpPr>
            <p:cNvPr id="488543" name="Group 95"/>
            <p:cNvGrpSpPr>
              <a:grpSpLocks/>
            </p:cNvGrpSpPr>
            <p:nvPr/>
          </p:nvGrpSpPr>
          <p:grpSpPr bwMode="auto">
            <a:xfrm>
              <a:off x="480" y="672"/>
              <a:ext cx="432" cy="240"/>
              <a:chOff x="528" y="1104"/>
              <a:chExt cx="672" cy="278"/>
            </a:xfrm>
          </p:grpSpPr>
          <p:sp>
            <p:nvSpPr>
              <p:cNvPr id="488544" name="Rectangle 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8545" name="Rectangle 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8546" name="Group 98"/>
            <p:cNvGrpSpPr>
              <a:grpSpLocks/>
            </p:cNvGrpSpPr>
            <p:nvPr/>
          </p:nvGrpSpPr>
          <p:grpSpPr bwMode="auto">
            <a:xfrm>
              <a:off x="864" y="768"/>
              <a:ext cx="288" cy="144"/>
              <a:chOff x="1152" y="816"/>
              <a:chExt cx="336" cy="192"/>
            </a:xfrm>
          </p:grpSpPr>
          <p:sp>
            <p:nvSpPr>
              <p:cNvPr id="488547" name="Line 9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548" name="Group 100"/>
              <p:cNvGrpSpPr>
                <a:grpSpLocks/>
              </p:cNvGrpSpPr>
              <p:nvPr/>
            </p:nvGrpSpPr>
            <p:grpSpPr bwMode="auto">
              <a:xfrm>
                <a:off x="1248" y="816"/>
                <a:ext cx="240" cy="192"/>
                <a:chOff x="1920" y="1008"/>
                <a:chExt cx="528" cy="384"/>
              </a:xfrm>
            </p:grpSpPr>
            <p:sp>
              <p:nvSpPr>
                <p:cNvPr id="488549" name="Line 10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50" name="Line 10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51" name="Line 10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52" name="Line 10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8553" name="Group 105"/>
          <p:cNvGrpSpPr>
            <a:grpSpLocks/>
          </p:cNvGrpSpPr>
          <p:nvPr/>
        </p:nvGrpSpPr>
        <p:grpSpPr bwMode="auto">
          <a:xfrm>
            <a:off x="1676400" y="1066800"/>
            <a:ext cx="936625" cy="381000"/>
            <a:chOff x="480" y="672"/>
            <a:chExt cx="590" cy="240"/>
          </a:xfrm>
        </p:grpSpPr>
        <p:grpSp>
          <p:nvGrpSpPr>
            <p:cNvPr id="488554" name="Group 106"/>
            <p:cNvGrpSpPr>
              <a:grpSpLocks/>
            </p:cNvGrpSpPr>
            <p:nvPr/>
          </p:nvGrpSpPr>
          <p:grpSpPr bwMode="auto">
            <a:xfrm>
              <a:off x="480" y="672"/>
              <a:ext cx="432" cy="240"/>
              <a:chOff x="528" y="1104"/>
              <a:chExt cx="672" cy="278"/>
            </a:xfrm>
          </p:grpSpPr>
          <p:sp>
            <p:nvSpPr>
              <p:cNvPr id="488555"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8556"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8557" name="Line 109"/>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8558" name="Group 110"/>
          <p:cNvGrpSpPr>
            <a:grpSpLocks/>
          </p:cNvGrpSpPr>
          <p:nvPr/>
        </p:nvGrpSpPr>
        <p:grpSpPr bwMode="auto">
          <a:xfrm>
            <a:off x="2590800" y="1066800"/>
            <a:ext cx="936625" cy="381000"/>
            <a:chOff x="480" y="672"/>
            <a:chExt cx="590" cy="240"/>
          </a:xfrm>
        </p:grpSpPr>
        <p:grpSp>
          <p:nvGrpSpPr>
            <p:cNvPr id="488559" name="Group 111"/>
            <p:cNvGrpSpPr>
              <a:grpSpLocks/>
            </p:cNvGrpSpPr>
            <p:nvPr/>
          </p:nvGrpSpPr>
          <p:grpSpPr bwMode="auto">
            <a:xfrm>
              <a:off x="480" y="672"/>
              <a:ext cx="432" cy="240"/>
              <a:chOff x="528" y="1104"/>
              <a:chExt cx="672" cy="278"/>
            </a:xfrm>
          </p:grpSpPr>
          <p:sp>
            <p:nvSpPr>
              <p:cNvPr id="488560"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8561"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8562" name="Line 114"/>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8563" name="Group 115"/>
          <p:cNvGrpSpPr>
            <a:grpSpLocks/>
          </p:cNvGrpSpPr>
          <p:nvPr/>
        </p:nvGrpSpPr>
        <p:grpSpPr bwMode="auto">
          <a:xfrm>
            <a:off x="762000" y="3733800"/>
            <a:ext cx="685800" cy="381000"/>
            <a:chOff x="528" y="1104"/>
            <a:chExt cx="672" cy="278"/>
          </a:xfrm>
        </p:grpSpPr>
        <p:sp>
          <p:nvSpPr>
            <p:cNvPr id="488564" name="Rectangle 11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88565" name="Rectangle 11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8566" name="Line 118"/>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567" name="Group 119"/>
          <p:cNvGrpSpPr>
            <a:grpSpLocks/>
          </p:cNvGrpSpPr>
          <p:nvPr/>
        </p:nvGrpSpPr>
        <p:grpSpPr bwMode="auto">
          <a:xfrm>
            <a:off x="1676400" y="3733800"/>
            <a:ext cx="1066800" cy="381000"/>
            <a:chOff x="480" y="672"/>
            <a:chExt cx="672" cy="240"/>
          </a:xfrm>
        </p:grpSpPr>
        <p:grpSp>
          <p:nvGrpSpPr>
            <p:cNvPr id="488568" name="Group 120"/>
            <p:cNvGrpSpPr>
              <a:grpSpLocks/>
            </p:cNvGrpSpPr>
            <p:nvPr/>
          </p:nvGrpSpPr>
          <p:grpSpPr bwMode="auto">
            <a:xfrm>
              <a:off x="480" y="672"/>
              <a:ext cx="432" cy="240"/>
              <a:chOff x="528" y="1104"/>
              <a:chExt cx="672" cy="278"/>
            </a:xfrm>
          </p:grpSpPr>
          <p:sp>
            <p:nvSpPr>
              <p:cNvPr id="488569" name="Rectangle 12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8570" name="Rectangle 12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8571" name="Group 123"/>
            <p:cNvGrpSpPr>
              <a:grpSpLocks/>
            </p:cNvGrpSpPr>
            <p:nvPr/>
          </p:nvGrpSpPr>
          <p:grpSpPr bwMode="auto">
            <a:xfrm>
              <a:off x="864" y="768"/>
              <a:ext cx="288" cy="144"/>
              <a:chOff x="1152" y="816"/>
              <a:chExt cx="336" cy="192"/>
            </a:xfrm>
          </p:grpSpPr>
          <p:sp>
            <p:nvSpPr>
              <p:cNvPr id="488572" name="Line 12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573" name="Group 125"/>
              <p:cNvGrpSpPr>
                <a:grpSpLocks/>
              </p:cNvGrpSpPr>
              <p:nvPr/>
            </p:nvGrpSpPr>
            <p:grpSpPr bwMode="auto">
              <a:xfrm>
                <a:off x="1248" y="816"/>
                <a:ext cx="240" cy="192"/>
                <a:chOff x="1920" y="1008"/>
                <a:chExt cx="528" cy="384"/>
              </a:xfrm>
            </p:grpSpPr>
            <p:sp>
              <p:nvSpPr>
                <p:cNvPr id="488574" name="Line 12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75" name="Line 12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76" name="Line 12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77" name="Line 12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8578" name="Group 130"/>
          <p:cNvGrpSpPr>
            <a:grpSpLocks/>
          </p:cNvGrpSpPr>
          <p:nvPr/>
        </p:nvGrpSpPr>
        <p:grpSpPr bwMode="auto">
          <a:xfrm>
            <a:off x="762000" y="2133600"/>
            <a:ext cx="685800" cy="381000"/>
            <a:chOff x="528" y="1104"/>
            <a:chExt cx="672" cy="278"/>
          </a:xfrm>
        </p:grpSpPr>
        <p:sp>
          <p:nvSpPr>
            <p:cNvPr id="488579" name="Rectangle 1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88580" name="Rectangle 1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8581" name="Line 133"/>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582" name="Group 134"/>
          <p:cNvGrpSpPr>
            <a:grpSpLocks/>
          </p:cNvGrpSpPr>
          <p:nvPr/>
        </p:nvGrpSpPr>
        <p:grpSpPr bwMode="auto">
          <a:xfrm>
            <a:off x="1676400" y="2133600"/>
            <a:ext cx="1066800" cy="381000"/>
            <a:chOff x="480" y="672"/>
            <a:chExt cx="672" cy="240"/>
          </a:xfrm>
        </p:grpSpPr>
        <p:grpSp>
          <p:nvGrpSpPr>
            <p:cNvPr id="488583" name="Group 135"/>
            <p:cNvGrpSpPr>
              <a:grpSpLocks/>
            </p:cNvGrpSpPr>
            <p:nvPr/>
          </p:nvGrpSpPr>
          <p:grpSpPr bwMode="auto">
            <a:xfrm>
              <a:off x="480" y="672"/>
              <a:ext cx="432" cy="240"/>
              <a:chOff x="528" y="1104"/>
              <a:chExt cx="672" cy="278"/>
            </a:xfrm>
          </p:grpSpPr>
          <p:sp>
            <p:nvSpPr>
              <p:cNvPr id="488584" name="Rectangle 1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8585" name="Rectangle 1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8586" name="Group 138"/>
            <p:cNvGrpSpPr>
              <a:grpSpLocks/>
            </p:cNvGrpSpPr>
            <p:nvPr/>
          </p:nvGrpSpPr>
          <p:grpSpPr bwMode="auto">
            <a:xfrm>
              <a:off x="864" y="768"/>
              <a:ext cx="288" cy="144"/>
              <a:chOff x="1152" y="816"/>
              <a:chExt cx="336" cy="192"/>
            </a:xfrm>
          </p:grpSpPr>
          <p:sp>
            <p:nvSpPr>
              <p:cNvPr id="488587" name="Line 1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588" name="Group 140"/>
              <p:cNvGrpSpPr>
                <a:grpSpLocks/>
              </p:cNvGrpSpPr>
              <p:nvPr/>
            </p:nvGrpSpPr>
            <p:grpSpPr bwMode="auto">
              <a:xfrm>
                <a:off x="1248" y="816"/>
                <a:ext cx="240" cy="192"/>
                <a:chOff x="1920" y="1008"/>
                <a:chExt cx="528" cy="384"/>
              </a:xfrm>
            </p:grpSpPr>
            <p:sp>
              <p:nvSpPr>
                <p:cNvPr id="488589" name="Line 1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90" name="Line 1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91" name="Line 1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592" name="Line 1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8593" name="Group 145"/>
          <p:cNvGrpSpPr>
            <a:grpSpLocks/>
          </p:cNvGrpSpPr>
          <p:nvPr/>
        </p:nvGrpSpPr>
        <p:grpSpPr bwMode="auto">
          <a:xfrm>
            <a:off x="762000" y="1600200"/>
            <a:ext cx="685800" cy="381000"/>
            <a:chOff x="528" y="1104"/>
            <a:chExt cx="672" cy="278"/>
          </a:xfrm>
        </p:grpSpPr>
        <p:sp>
          <p:nvSpPr>
            <p:cNvPr id="488594" name="Rectangle 14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8595" name="Rectangle 14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8596" name="Line 148"/>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597" name="Group 149"/>
          <p:cNvGrpSpPr>
            <a:grpSpLocks/>
          </p:cNvGrpSpPr>
          <p:nvPr/>
        </p:nvGrpSpPr>
        <p:grpSpPr bwMode="auto">
          <a:xfrm>
            <a:off x="1676400" y="1600200"/>
            <a:ext cx="1066800" cy="381000"/>
            <a:chOff x="480" y="672"/>
            <a:chExt cx="672" cy="240"/>
          </a:xfrm>
        </p:grpSpPr>
        <p:grpSp>
          <p:nvGrpSpPr>
            <p:cNvPr id="488598" name="Group 150"/>
            <p:cNvGrpSpPr>
              <a:grpSpLocks/>
            </p:cNvGrpSpPr>
            <p:nvPr/>
          </p:nvGrpSpPr>
          <p:grpSpPr bwMode="auto">
            <a:xfrm>
              <a:off x="480" y="672"/>
              <a:ext cx="432" cy="240"/>
              <a:chOff x="528" y="1104"/>
              <a:chExt cx="672" cy="278"/>
            </a:xfrm>
          </p:grpSpPr>
          <p:sp>
            <p:nvSpPr>
              <p:cNvPr id="488599" name="Rectangle 15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88600" name="Rectangle 15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8601" name="Group 153"/>
            <p:cNvGrpSpPr>
              <a:grpSpLocks/>
            </p:cNvGrpSpPr>
            <p:nvPr/>
          </p:nvGrpSpPr>
          <p:grpSpPr bwMode="auto">
            <a:xfrm>
              <a:off x="864" y="768"/>
              <a:ext cx="288" cy="144"/>
              <a:chOff x="1152" y="816"/>
              <a:chExt cx="336" cy="192"/>
            </a:xfrm>
          </p:grpSpPr>
          <p:sp>
            <p:nvSpPr>
              <p:cNvPr id="488602" name="Line 15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8603" name="Group 155"/>
              <p:cNvGrpSpPr>
                <a:grpSpLocks/>
              </p:cNvGrpSpPr>
              <p:nvPr/>
            </p:nvGrpSpPr>
            <p:grpSpPr bwMode="auto">
              <a:xfrm>
                <a:off x="1248" y="816"/>
                <a:ext cx="240" cy="192"/>
                <a:chOff x="1920" y="1008"/>
                <a:chExt cx="528" cy="384"/>
              </a:xfrm>
            </p:grpSpPr>
            <p:sp>
              <p:nvSpPr>
                <p:cNvPr id="488604" name="Line 15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605" name="Line 15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606" name="Line 15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607" name="Line 15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24926905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Date Placeholder 1"/>
          <p:cNvSpPr>
            <a:spLocks noGrp="1"/>
          </p:cNvSpPr>
          <p:nvPr>
            <p:ph type="dt" sz="half" idx="10"/>
          </p:nvPr>
        </p:nvSpPr>
        <p:spPr/>
        <p:txBody>
          <a:bodyPr/>
          <a:lstStyle/>
          <a:p>
            <a:fld id="{B940CFC5-E928-494B-9191-5D6E03848AA6}" type="datetime4">
              <a:rPr lang="en-US"/>
              <a:pPr/>
              <a:t>April 8, 2013</a:t>
            </a:fld>
            <a:endParaRPr lang="en-US"/>
          </a:p>
        </p:txBody>
      </p:sp>
      <p:sp>
        <p:nvSpPr>
          <p:cNvPr id="150" name="Footer Placeholder 2"/>
          <p:cNvSpPr>
            <a:spLocks noGrp="1"/>
          </p:cNvSpPr>
          <p:nvPr>
            <p:ph type="ftr" sz="quarter" idx="11"/>
          </p:nvPr>
        </p:nvSpPr>
        <p:spPr/>
        <p:txBody>
          <a:bodyPr/>
          <a:lstStyle/>
          <a:p>
            <a:r>
              <a:rPr lang="en-US"/>
              <a:t>www.gowrikumar.com</a:t>
            </a:r>
          </a:p>
        </p:txBody>
      </p:sp>
      <p:grpSp>
        <p:nvGrpSpPr>
          <p:cNvPr id="489474" name="Group 2"/>
          <p:cNvGrpSpPr>
            <a:grpSpLocks/>
          </p:cNvGrpSpPr>
          <p:nvPr/>
        </p:nvGrpSpPr>
        <p:grpSpPr bwMode="auto">
          <a:xfrm>
            <a:off x="762000" y="2667000"/>
            <a:ext cx="1066800" cy="381000"/>
            <a:chOff x="480" y="672"/>
            <a:chExt cx="672" cy="240"/>
          </a:xfrm>
        </p:grpSpPr>
        <p:grpSp>
          <p:nvGrpSpPr>
            <p:cNvPr id="489475" name="Group 3"/>
            <p:cNvGrpSpPr>
              <a:grpSpLocks/>
            </p:cNvGrpSpPr>
            <p:nvPr/>
          </p:nvGrpSpPr>
          <p:grpSpPr bwMode="auto">
            <a:xfrm>
              <a:off x="480" y="672"/>
              <a:ext cx="432" cy="240"/>
              <a:chOff x="528" y="1104"/>
              <a:chExt cx="672" cy="278"/>
            </a:xfrm>
          </p:grpSpPr>
          <p:sp>
            <p:nvSpPr>
              <p:cNvPr id="489476"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89477"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9478" name="Group 6"/>
            <p:cNvGrpSpPr>
              <a:grpSpLocks/>
            </p:cNvGrpSpPr>
            <p:nvPr/>
          </p:nvGrpSpPr>
          <p:grpSpPr bwMode="auto">
            <a:xfrm>
              <a:off x="864" y="768"/>
              <a:ext cx="288" cy="144"/>
              <a:chOff x="1152" y="816"/>
              <a:chExt cx="336" cy="192"/>
            </a:xfrm>
          </p:grpSpPr>
          <p:sp>
            <p:nvSpPr>
              <p:cNvPr id="489479"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480" name="Group 8"/>
              <p:cNvGrpSpPr>
                <a:grpSpLocks/>
              </p:cNvGrpSpPr>
              <p:nvPr/>
            </p:nvGrpSpPr>
            <p:grpSpPr bwMode="auto">
              <a:xfrm>
                <a:off x="1248" y="816"/>
                <a:ext cx="240" cy="192"/>
                <a:chOff x="1920" y="1008"/>
                <a:chExt cx="528" cy="384"/>
              </a:xfrm>
            </p:grpSpPr>
            <p:sp>
              <p:nvSpPr>
                <p:cNvPr id="489481"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482"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483"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484"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9485" name="Group 13"/>
          <p:cNvGrpSpPr>
            <a:grpSpLocks/>
          </p:cNvGrpSpPr>
          <p:nvPr/>
        </p:nvGrpSpPr>
        <p:grpSpPr bwMode="auto">
          <a:xfrm>
            <a:off x="762000" y="4800600"/>
            <a:ext cx="1066800" cy="381000"/>
            <a:chOff x="480" y="672"/>
            <a:chExt cx="672" cy="240"/>
          </a:xfrm>
        </p:grpSpPr>
        <p:grpSp>
          <p:nvGrpSpPr>
            <p:cNvPr id="489486" name="Group 14"/>
            <p:cNvGrpSpPr>
              <a:grpSpLocks/>
            </p:cNvGrpSpPr>
            <p:nvPr/>
          </p:nvGrpSpPr>
          <p:grpSpPr bwMode="auto">
            <a:xfrm>
              <a:off x="480" y="672"/>
              <a:ext cx="432" cy="240"/>
              <a:chOff x="528" y="1104"/>
              <a:chExt cx="672" cy="278"/>
            </a:xfrm>
          </p:grpSpPr>
          <p:sp>
            <p:nvSpPr>
              <p:cNvPr id="48948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8948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9489" name="Group 17"/>
            <p:cNvGrpSpPr>
              <a:grpSpLocks/>
            </p:cNvGrpSpPr>
            <p:nvPr/>
          </p:nvGrpSpPr>
          <p:grpSpPr bwMode="auto">
            <a:xfrm>
              <a:off x="864" y="768"/>
              <a:ext cx="288" cy="144"/>
              <a:chOff x="1152" y="816"/>
              <a:chExt cx="336" cy="192"/>
            </a:xfrm>
          </p:grpSpPr>
          <p:sp>
            <p:nvSpPr>
              <p:cNvPr id="489490"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491" name="Group 19"/>
              <p:cNvGrpSpPr>
                <a:grpSpLocks/>
              </p:cNvGrpSpPr>
              <p:nvPr/>
            </p:nvGrpSpPr>
            <p:grpSpPr bwMode="auto">
              <a:xfrm>
                <a:off x="1248" y="816"/>
                <a:ext cx="240" cy="192"/>
                <a:chOff x="1920" y="1008"/>
                <a:chExt cx="528" cy="384"/>
              </a:xfrm>
            </p:grpSpPr>
            <p:sp>
              <p:nvSpPr>
                <p:cNvPr id="489492"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493"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494"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495"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9496" name="Group 24"/>
          <p:cNvGrpSpPr>
            <a:grpSpLocks/>
          </p:cNvGrpSpPr>
          <p:nvPr/>
        </p:nvGrpSpPr>
        <p:grpSpPr bwMode="auto">
          <a:xfrm>
            <a:off x="762000" y="5334000"/>
            <a:ext cx="1066800" cy="381000"/>
            <a:chOff x="480" y="672"/>
            <a:chExt cx="672" cy="240"/>
          </a:xfrm>
        </p:grpSpPr>
        <p:grpSp>
          <p:nvGrpSpPr>
            <p:cNvPr id="489497" name="Group 25"/>
            <p:cNvGrpSpPr>
              <a:grpSpLocks/>
            </p:cNvGrpSpPr>
            <p:nvPr/>
          </p:nvGrpSpPr>
          <p:grpSpPr bwMode="auto">
            <a:xfrm>
              <a:off x="480" y="672"/>
              <a:ext cx="432" cy="240"/>
              <a:chOff x="528" y="1104"/>
              <a:chExt cx="672" cy="278"/>
            </a:xfrm>
          </p:grpSpPr>
          <p:sp>
            <p:nvSpPr>
              <p:cNvPr id="48949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949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9500" name="Group 28"/>
            <p:cNvGrpSpPr>
              <a:grpSpLocks/>
            </p:cNvGrpSpPr>
            <p:nvPr/>
          </p:nvGrpSpPr>
          <p:grpSpPr bwMode="auto">
            <a:xfrm>
              <a:off x="864" y="768"/>
              <a:ext cx="288" cy="144"/>
              <a:chOff x="1152" y="816"/>
              <a:chExt cx="336" cy="192"/>
            </a:xfrm>
          </p:grpSpPr>
          <p:sp>
            <p:nvSpPr>
              <p:cNvPr id="489501"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502" name="Group 30"/>
              <p:cNvGrpSpPr>
                <a:grpSpLocks/>
              </p:cNvGrpSpPr>
              <p:nvPr/>
            </p:nvGrpSpPr>
            <p:grpSpPr bwMode="auto">
              <a:xfrm>
                <a:off x="1248" y="816"/>
                <a:ext cx="240" cy="192"/>
                <a:chOff x="1920" y="1008"/>
                <a:chExt cx="528" cy="384"/>
              </a:xfrm>
            </p:grpSpPr>
            <p:sp>
              <p:nvSpPr>
                <p:cNvPr id="489503"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04"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05"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06"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9507" name="Group 35"/>
          <p:cNvGrpSpPr>
            <a:grpSpLocks/>
          </p:cNvGrpSpPr>
          <p:nvPr/>
        </p:nvGrpSpPr>
        <p:grpSpPr bwMode="auto">
          <a:xfrm>
            <a:off x="762000" y="5867400"/>
            <a:ext cx="1066800" cy="381000"/>
            <a:chOff x="480" y="672"/>
            <a:chExt cx="672" cy="240"/>
          </a:xfrm>
        </p:grpSpPr>
        <p:grpSp>
          <p:nvGrpSpPr>
            <p:cNvPr id="489508" name="Group 36"/>
            <p:cNvGrpSpPr>
              <a:grpSpLocks/>
            </p:cNvGrpSpPr>
            <p:nvPr/>
          </p:nvGrpSpPr>
          <p:grpSpPr bwMode="auto">
            <a:xfrm>
              <a:off x="480" y="672"/>
              <a:ext cx="432" cy="240"/>
              <a:chOff x="528" y="1104"/>
              <a:chExt cx="672" cy="278"/>
            </a:xfrm>
          </p:grpSpPr>
          <p:sp>
            <p:nvSpPr>
              <p:cNvPr id="489509"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89510"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9511" name="Group 39"/>
            <p:cNvGrpSpPr>
              <a:grpSpLocks/>
            </p:cNvGrpSpPr>
            <p:nvPr/>
          </p:nvGrpSpPr>
          <p:grpSpPr bwMode="auto">
            <a:xfrm>
              <a:off x="864" y="768"/>
              <a:ext cx="288" cy="144"/>
              <a:chOff x="1152" y="816"/>
              <a:chExt cx="336" cy="192"/>
            </a:xfrm>
          </p:grpSpPr>
          <p:sp>
            <p:nvSpPr>
              <p:cNvPr id="489512"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513" name="Group 41"/>
              <p:cNvGrpSpPr>
                <a:grpSpLocks/>
              </p:cNvGrpSpPr>
              <p:nvPr/>
            </p:nvGrpSpPr>
            <p:grpSpPr bwMode="auto">
              <a:xfrm>
                <a:off x="1248" y="816"/>
                <a:ext cx="240" cy="192"/>
                <a:chOff x="1920" y="1008"/>
                <a:chExt cx="528" cy="384"/>
              </a:xfrm>
            </p:grpSpPr>
            <p:sp>
              <p:nvSpPr>
                <p:cNvPr id="489514"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15"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16"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17"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89518" name="Rectangle 4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9519" name="Rectangle 4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9520" name="Rectangle 4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9521" name="Rectangle 4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9522" name="Rectangle 50"/>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9523" name="Rectangle 51"/>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89524" name="Rectangle 52"/>
          <p:cNvSpPr>
            <a:spLocks noChangeArrowheads="1"/>
          </p:cNvSpPr>
          <p:nvPr/>
        </p:nvSpPr>
        <p:spPr bwMode="auto">
          <a:xfrm>
            <a:off x="6934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0</a:t>
            </a:r>
            <a:r>
              <a:rPr lang="en-US"/>
              <a:t>27</a:t>
            </a:r>
          </a:p>
        </p:txBody>
      </p:sp>
      <p:sp>
        <p:nvSpPr>
          <p:cNvPr id="489525" name="Rectangle 53"/>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89526" name="Rectangle 5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89527" name="Rectangle 5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89528" name="Group 56"/>
          <p:cNvGrpSpPr>
            <a:grpSpLocks/>
          </p:cNvGrpSpPr>
          <p:nvPr/>
        </p:nvGrpSpPr>
        <p:grpSpPr bwMode="auto">
          <a:xfrm>
            <a:off x="762000" y="3200400"/>
            <a:ext cx="1066800" cy="381000"/>
            <a:chOff x="480" y="672"/>
            <a:chExt cx="672" cy="240"/>
          </a:xfrm>
        </p:grpSpPr>
        <p:grpSp>
          <p:nvGrpSpPr>
            <p:cNvPr id="489529" name="Group 57"/>
            <p:cNvGrpSpPr>
              <a:grpSpLocks/>
            </p:cNvGrpSpPr>
            <p:nvPr/>
          </p:nvGrpSpPr>
          <p:grpSpPr bwMode="auto">
            <a:xfrm>
              <a:off x="480" y="672"/>
              <a:ext cx="432" cy="240"/>
              <a:chOff x="528" y="1104"/>
              <a:chExt cx="672" cy="278"/>
            </a:xfrm>
          </p:grpSpPr>
          <p:sp>
            <p:nvSpPr>
              <p:cNvPr id="489530"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89531"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9532" name="Group 60"/>
            <p:cNvGrpSpPr>
              <a:grpSpLocks/>
            </p:cNvGrpSpPr>
            <p:nvPr/>
          </p:nvGrpSpPr>
          <p:grpSpPr bwMode="auto">
            <a:xfrm>
              <a:off x="864" y="768"/>
              <a:ext cx="288" cy="144"/>
              <a:chOff x="1152" y="816"/>
              <a:chExt cx="336" cy="192"/>
            </a:xfrm>
          </p:grpSpPr>
          <p:sp>
            <p:nvSpPr>
              <p:cNvPr id="489533"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534" name="Group 62"/>
              <p:cNvGrpSpPr>
                <a:grpSpLocks/>
              </p:cNvGrpSpPr>
              <p:nvPr/>
            </p:nvGrpSpPr>
            <p:grpSpPr bwMode="auto">
              <a:xfrm>
                <a:off x="1248" y="816"/>
                <a:ext cx="240" cy="192"/>
                <a:chOff x="1920" y="1008"/>
                <a:chExt cx="528" cy="384"/>
              </a:xfrm>
            </p:grpSpPr>
            <p:sp>
              <p:nvSpPr>
                <p:cNvPr id="489535"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36"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37"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38"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9539" name="Group 67"/>
          <p:cNvGrpSpPr>
            <a:grpSpLocks/>
          </p:cNvGrpSpPr>
          <p:nvPr/>
        </p:nvGrpSpPr>
        <p:grpSpPr bwMode="auto">
          <a:xfrm>
            <a:off x="762000" y="4267200"/>
            <a:ext cx="1066800" cy="381000"/>
            <a:chOff x="480" y="672"/>
            <a:chExt cx="672" cy="240"/>
          </a:xfrm>
        </p:grpSpPr>
        <p:grpSp>
          <p:nvGrpSpPr>
            <p:cNvPr id="489540" name="Group 68"/>
            <p:cNvGrpSpPr>
              <a:grpSpLocks/>
            </p:cNvGrpSpPr>
            <p:nvPr/>
          </p:nvGrpSpPr>
          <p:grpSpPr bwMode="auto">
            <a:xfrm>
              <a:off x="480" y="672"/>
              <a:ext cx="432" cy="240"/>
              <a:chOff x="528" y="1104"/>
              <a:chExt cx="672" cy="278"/>
            </a:xfrm>
          </p:grpSpPr>
          <p:sp>
            <p:nvSpPr>
              <p:cNvPr id="489541"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89542"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9543" name="Group 71"/>
            <p:cNvGrpSpPr>
              <a:grpSpLocks/>
            </p:cNvGrpSpPr>
            <p:nvPr/>
          </p:nvGrpSpPr>
          <p:grpSpPr bwMode="auto">
            <a:xfrm>
              <a:off x="864" y="768"/>
              <a:ext cx="288" cy="144"/>
              <a:chOff x="1152" y="816"/>
              <a:chExt cx="336" cy="192"/>
            </a:xfrm>
          </p:grpSpPr>
          <p:sp>
            <p:nvSpPr>
              <p:cNvPr id="489544"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545" name="Group 73"/>
              <p:cNvGrpSpPr>
                <a:grpSpLocks/>
              </p:cNvGrpSpPr>
              <p:nvPr/>
            </p:nvGrpSpPr>
            <p:grpSpPr bwMode="auto">
              <a:xfrm>
                <a:off x="1248" y="816"/>
                <a:ext cx="240" cy="192"/>
                <a:chOff x="1920" y="1008"/>
                <a:chExt cx="528" cy="384"/>
              </a:xfrm>
            </p:grpSpPr>
            <p:sp>
              <p:nvSpPr>
                <p:cNvPr id="489546"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47"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48"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49"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9550" name="Group 78"/>
          <p:cNvGrpSpPr>
            <a:grpSpLocks/>
          </p:cNvGrpSpPr>
          <p:nvPr/>
        </p:nvGrpSpPr>
        <p:grpSpPr bwMode="auto">
          <a:xfrm>
            <a:off x="762000" y="1066800"/>
            <a:ext cx="936625" cy="381000"/>
            <a:chOff x="480" y="672"/>
            <a:chExt cx="590" cy="240"/>
          </a:xfrm>
        </p:grpSpPr>
        <p:grpSp>
          <p:nvGrpSpPr>
            <p:cNvPr id="489551" name="Group 79"/>
            <p:cNvGrpSpPr>
              <a:grpSpLocks/>
            </p:cNvGrpSpPr>
            <p:nvPr/>
          </p:nvGrpSpPr>
          <p:grpSpPr bwMode="auto">
            <a:xfrm>
              <a:off x="480" y="672"/>
              <a:ext cx="432" cy="240"/>
              <a:chOff x="528" y="1104"/>
              <a:chExt cx="672" cy="278"/>
            </a:xfrm>
          </p:grpSpPr>
          <p:sp>
            <p:nvSpPr>
              <p:cNvPr id="489552"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9553"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9554" name="Line 82"/>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9555" name="Group 83"/>
          <p:cNvGrpSpPr>
            <a:grpSpLocks/>
          </p:cNvGrpSpPr>
          <p:nvPr/>
        </p:nvGrpSpPr>
        <p:grpSpPr bwMode="auto">
          <a:xfrm>
            <a:off x="3505200" y="1066800"/>
            <a:ext cx="1066800" cy="381000"/>
            <a:chOff x="480" y="672"/>
            <a:chExt cx="672" cy="240"/>
          </a:xfrm>
        </p:grpSpPr>
        <p:grpSp>
          <p:nvGrpSpPr>
            <p:cNvPr id="489556" name="Group 84"/>
            <p:cNvGrpSpPr>
              <a:grpSpLocks/>
            </p:cNvGrpSpPr>
            <p:nvPr/>
          </p:nvGrpSpPr>
          <p:grpSpPr bwMode="auto">
            <a:xfrm>
              <a:off x="480" y="672"/>
              <a:ext cx="432" cy="240"/>
              <a:chOff x="528" y="1104"/>
              <a:chExt cx="672" cy="278"/>
            </a:xfrm>
          </p:grpSpPr>
          <p:sp>
            <p:nvSpPr>
              <p:cNvPr id="489557"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9558"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9559" name="Group 87"/>
            <p:cNvGrpSpPr>
              <a:grpSpLocks/>
            </p:cNvGrpSpPr>
            <p:nvPr/>
          </p:nvGrpSpPr>
          <p:grpSpPr bwMode="auto">
            <a:xfrm>
              <a:off x="864" y="768"/>
              <a:ext cx="288" cy="144"/>
              <a:chOff x="1152" y="816"/>
              <a:chExt cx="336" cy="192"/>
            </a:xfrm>
          </p:grpSpPr>
          <p:sp>
            <p:nvSpPr>
              <p:cNvPr id="489560" name="Line 8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561" name="Group 89"/>
              <p:cNvGrpSpPr>
                <a:grpSpLocks/>
              </p:cNvGrpSpPr>
              <p:nvPr/>
            </p:nvGrpSpPr>
            <p:grpSpPr bwMode="auto">
              <a:xfrm>
                <a:off x="1248" y="816"/>
                <a:ext cx="240" cy="192"/>
                <a:chOff x="1920" y="1008"/>
                <a:chExt cx="528" cy="384"/>
              </a:xfrm>
            </p:grpSpPr>
            <p:sp>
              <p:nvSpPr>
                <p:cNvPr id="489562" name="Line 9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63" name="Line 9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64" name="Line 9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65" name="Line 9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9566" name="Group 94"/>
          <p:cNvGrpSpPr>
            <a:grpSpLocks/>
          </p:cNvGrpSpPr>
          <p:nvPr/>
        </p:nvGrpSpPr>
        <p:grpSpPr bwMode="auto">
          <a:xfrm>
            <a:off x="1676400" y="1066800"/>
            <a:ext cx="936625" cy="381000"/>
            <a:chOff x="480" y="672"/>
            <a:chExt cx="590" cy="240"/>
          </a:xfrm>
        </p:grpSpPr>
        <p:grpSp>
          <p:nvGrpSpPr>
            <p:cNvPr id="489567" name="Group 95"/>
            <p:cNvGrpSpPr>
              <a:grpSpLocks/>
            </p:cNvGrpSpPr>
            <p:nvPr/>
          </p:nvGrpSpPr>
          <p:grpSpPr bwMode="auto">
            <a:xfrm>
              <a:off x="480" y="672"/>
              <a:ext cx="432" cy="240"/>
              <a:chOff x="528" y="1104"/>
              <a:chExt cx="672" cy="278"/>
            </a:xfrm>
          </p:grpSpPr>
          <p:sp>
            <p:nvSpPr>
              <p:cNvPr id="489568" name="Rectangle 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9569" name="Rectangle 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9570" name="Line 98"/>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9571" name="Group 99"/>
          <p:cNvGrpSpPr>
            <a:grpSpLocks/>
          </p:cNvGrpSpPr>
          <p:nvPr/>
        </p:nvGrpSpPr>
        <p:grpSpPr bwMode="auto">
          <a:xfrm>
            <a:off x="2590800" y="1066800"/>
            <a:ext cx="936625" cy="381000"/>
            <a:chOff x="480" y="672"/>
            <a:chExt cx="590" cy="240"/>
          </a:xfrm>
        </p:grpSpPr>
        <p:grpSp>
          <p:nvGrpSpPr>
            <p:cNvPr id="489572" name="Group 100"/>
            <p:cNvGrpSpPr>
              <a:grpSpLocks/>
            </p:cNvGrpSpPr>
            <p:nvPr/>
          </p:nvGrpSpPr>
          <p:grpSpPr bwMode="auto">
            <a:xfrm>
              <a:off x="480" y="672"/>
              <a:ext cx="432" cy="240"/>
              <a:chOff x="528" y="1104"/>
              <a:chExt cx="672" cy="278"/>
            </a:xfrm>
          </p:grpSpPr>
          <p:sp>
            <p:nvSpPr>
              <p:cNvPr id="489573" name="Rectangle 10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9574" name="Rectangle 10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9575" name="Line 103"/>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9576" name="Group 104"/>
          <p:cNvGrpSpPr>
            <a:grpSpLocks/>
          </p:cNvGrpSpPr>
          <p:nvPr/>
        </p:nvGrpSpPr>
        <p:grpSpPr bwMode="auto">
          <a:xfrm>
            <a:off x="762000" y="3733800"/>
            <a:ext cx="685800" cy="381000"/>
            <a:chOff x="528" y="1104"/>
            <a:chExt cx="672" cy="278"/>
          </a:xfrm>
        </p:grpSpPr>
        <p:sp>
          <p:nvSpPr>
            <p:cNvPr id="489577" name="Rectangle 10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89578" name="Rectangle 10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9579" name="Line 107"/>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580" name="Group 108"/>
          <p:cNvGrpSpPr>
            <a:grpSpLocks/>
          </p:cNvGrpSpPr>
          <p:nvPr/>
        </p:nvGrpSpPr>
        <p:grpSpPr bwMode="auto">
          <a:xfrm>
            <a:off x="1676400" y="3733800"/>
            <a:ext cx="1066800" cy="381000"/>
            <a:chOff x="480" y="672"/>
            <a:chExt cx="672" cy="240"/>
          </a:xfrm>
        </p:grpSpPr>
        <p:grpSp>
          <p:nvGrpSpPr>
            <p:cNvPr id="489581" name="Group 109"/>
            <p:cNvGrpSpPr>
              <a:grpSpLocks/>
            </p:cNvGrpSpPr>
            <p:nvPr/>
          </p:nvGrpSpPr>
          <p:grpSpPr bwMode="auto">
            <a:xfrm>
              <a:off x="480" y="672"/>
              <a:ext cx="432" cy="240"/>
              <a:chOff x="528" y="1104"/>
              <a:chExt cx="672" cy="278"/>
            </a:xfrm>
          </p:grpSpPr>
          <p:sp>
            <p:nvSpPr>
              <p:cNvPr id="489582" name="Rectangle 11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9583" name="Rectangle 11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9584" name="Group 112"/>
            <p:cNvGrpSpPr>
              <a:grpSpLocks/>
            </p:cNvGrpSpPr>
            <p:nvPr/>
          </p:nvGrpSpPr>
          <p:grpSpPr bwMode="auto">
            <a:xfrm>
              <a:off x="864" y="768"/>
              <a:ext cx="288" cy="144"/>
              <a:chOff x="1152" y="816"/>
              <a:chExt cx="336" cy="192"/>
            </a:xfrm>
          </p:grpSpPr>
          <p:sp>
            <p:nvSpPr>
              <p:cNvPr id="489585" name="Line 11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586" name="Group 114"/>
              <p:cNvGrpSpPr>
                <a:grpSpLocks/>
              </p:cNvGrpSpPr>
              <p:nvPr/>
            </p:nvGrpSpPr>
            <p:grpSpPr bwMode="auto">
              <a:xfrm>
                <a:off x="1248" y="816"/>
                <a:ext cx="240" cy="192"/>
                <a:chOff x="1920" y="1008"/>
                <a:chExt cx="528" cy="384"/>
              </a:xfrm>
            </p:grpSpPr>
            <p:sp>
              <p:nvSpPr>
                <p:cNvPr id="489587" name="Line 11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88" name="Line 11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89" name="Line 11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590" name="Line 11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9591" name="Group 119"/>
          <p:cNvGrpSpPr>
            <a:grpSpLocks/>
          </p:cNvGrpSpPr>
          <p:nvPr/>
        </p:nvGrpSpPr>
        <p:grpSpPr bwMode="auto">
          <a:xfrm>
            <a:off x="762000" y="2133600"/>
            <a:ext cx="685800" cy="381000"/>
            <a:chOff x="528" y="1104"/>
            <a:chExt cx="672" cy="278"/>
          </a:xfrm>
        </p:grpSpPr>
        <p:sp>
          <p:nvSpPr>
            <p:cNvPr id="489592" name="Rectangle 12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89593" name="Rectangle 12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9594" name="Line 122"/>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595" name="Group 123"/>
          <p:cNvGrpSpPr>
            <a:grpSpLocks/>
          </p:cNvGrpSpPr>
          <p:nvPr/>
        </p:nvGrpSpPr>
        <p:grpSpPr bwMode="auto">
          <a:xfrm>
            <a:off x="1676400" y="2133600"/>
            <a:ext cx="1066800" cy="381000"/>
            <a:chOff x="480" y="672"/>
            <a:chExt cx="672" cy="240"/>
          </a:xfrm>
        </p:grpSpPr>
        <p:grpSp>
          <p:nvGrpSpPr>
            <p:cNvPr id="489596" name="Group 124"/>
            <p:cNvGrpSpPr>
              <a:grpSpLocks/>
            </p:cNvGrpSpPr>
            <p:nvPr/>
          </p:nvGrpSpPr>
          <p:grpSpPr bwMode="auto">
            <a:xfrm>
              <a:off x="480" y="672"/>
              <a:ext cx="432" cy="240"/>
              <a:chOff x="528" y="1104"/>
              <a:chExt cx="672" cy="278"/>
            </a:xfrm>
          </p:grpSpPr>
          <p:sp>
            <p:nvSpPr>
              <p:cNvPr id="489597" name="Rectangle 1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9598" name="Rectangle 1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9599" name="Group 127"/>
            <p:cNvGrpSpPr>
              <a:grpSpLocks/>
            </p:cNvGrpSpPr>
            <p:nvPr/>
          </p:nvGrpSpPr>
          <p:grpSpPr bwMode="auto">
            <a:xfrm>
              <a:off x="864" y="768"/>
              <a:ext cx="288" cy="144"/>
              <a:chOff x="1152" y="816"/>
              <a:chExt cx="336" cy="192"/>
            </a:xfrm>
          </p:grpSpPr>
          <p:sp>
            <p:nvSpPr>
              <p:cNvPr id="489600" name="Line 1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601" name="Group 129"/>
              <p:cNvGrpSpPr>
                <a:grpSpLocks/>
              </p:cNvGrpSpPr>
              <p:nvPr/>
            </p:nvGrpSpPr>
            <p:grpSpPr bwMode="auto">
              <a:xfrm>
                <a:off x="1248" y="816"/>
                <a:ext cx="240" cy="192"/>
                <a:chOff x="1920" y="1008"/>
                <a:chExt cx="528" cy="384"/>
              </a:xfrm>
            </p:grpSpPr>
            <p:sp>
              <p:nvSpPr>
                <p:cNvPr id="489602" name="Line 1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603" name="Line 1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604" name="Line 1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605" name="Line 1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9606" name="Group 134"/>
          <p:cNvGrpSpPr>
            <a:grpSpLocks/>
          </p:cNvGrpSpPr>
          <p:nvPr/>
        </p:nvGrpSpPr>
        <p:grpSpPr bwMode="auto">
          <a:xfrm>
            <a:off x="762000" y="1600200"/>
            <a:ext cx="685800" cy="381000"/>
            <a:chOff x="528" y="1104"/>
            <a:chExt cx="672" cy="278"/>
          </a:xfrm>
        </p:grpSpPr>
        <p:sp>
          <p:nvSpPr>
            <p:cNvPr id="489607" name="Rectangle 1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9608" name="Rectangle 1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9609" name="Line 137"/>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610" name="Group 138"/>
          <p:cNvGrpSpPr>
            <a:grpSpLocks/>
          </p:cNvGrpSpPr>
          <p:nvPr/>
        </p:nvGrpSpPr>
        <p:grpSpPr bwMode="auto">
          <a:xfrm>
            <a:off x="1676400" y="1600200"/>
            <a:ext cx="1066800" cy="381000"/>
            <a:chOff x="480" y="672"/>
            <a:chExt cx="672" cy="240"/>
          </a:xfrm>
        </p:grpSpPr>
        <p:grpSp>
          <p:nvGrpSpPr>
            <p:cNvPr id="489611" name="Group 139"/>
            <p:cNvGrpSpPr>
              <a:grpSpLocks/>
            </p:cNvGrpSpPr>
            <p:nvPr/>
          </p:nvGrpSpPr>
          <p:grpSpPr bwMode="auto">
            <a:xfrm>
              <a:off x="480" y="672"/>
              <a:ext cx="432" cy="240"/>
              <a:chOff x="528" y="1104"/>
              <a:chExt cx="672" cy="278"/>
            </a:xfrm>
          </p:grpSpPr>
          <p:sp>
            <p:nvSpPr>
              <p:cNvPr id="489612" name="Rectangle 1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89613" name="Rectangle 1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9614" name="Group 142"/>
            <p:cNvGrpSpPr>
              <a:grpSpLocks/>
            </p:cNvGrpSpPr>
            <p:nvPr/>
          </p:nvGrpSpPr>
          <p:grpSpPr bwMode="auto">
            <a:xfrm>
              <a:off x="864" y="768"/>
              <a:ext cx="288" cy="144"/>
              <a:chOff x="1152" y="816"/>
              <a:chExt cx="336" cy="192"/>
            </a:xfrm>
          </p:grpSpPr>
          <p:sp>
            <p:nvSpPr>
              <p:cNvPr id="489615" name="Line 14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9616" name="Group 144"/>
              <p:cNvGrpSpPr>
                <a:grpSpLocks/>
              </p:cNvGrpSpPr>
              <p:nvPr/>
            </p:nvGrpSpPr>
            <p:grpSpPr bwMode="auto">
              <a:xfrm>
                <a:off x="1248" y="816"/>
                <a:ext cx="240" cy="192"/>
                <a:chOff x="1920" y="1008"/>
                <a:chExt cx="528" cy="384"/>
              </a:xfrm>
            </p:grpSpPr>
            <p:sp>
              <p:nvSpPr>
                <p:cNvPr id="489617" name="Line 14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618" name="Line 14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619" name="Line 14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9620" name="Line 14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2551505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Date Placeholder 1"/>
          <p:cNvSpPr>
            <a:spLocks noGrp="1"/>
          </p:cNvSpPr>
          <p:nvPr>
            <p:ph type="dt" sz="half" idx="10"/>
          </p:nvPr>
        </p:nvSpPr>
        <p:spPr/>
        <p:txBody>
          <a:bodyPr/>
          <a:lstStyle/>
          <a:p>
            <a:fld id="{3F1B868B-6C43-48AE-ACC9-D853212CFED5}" type="datetime4">
              <a:rPr lang="en-US"/>
              <a:pPr/>
              <a:t>April 8, 2013</a:t>
            </a:fld>
            <a:endParaRPr lang="en-US"/>
          </a:p>
        </p:txBody>
      </p:sp>
      <p:sp>
        <p:nvSpPr>
          <p:cNvPr id="155" name="Footer Placeholder 2"/>
          <p:cNvSpPr>
            <a:spLocks noGrp="1"/>
          </p:cNvSpPr>
          <p:nvPr>
            <p:ph type="ftr" sz="quarter" idx="11"/>
          </p:nvPr>
        </p:nvSpPr>
        <p:spPr/>
        <p:txBody>
          <a:bodyPr/>
          <a:lstStyle/>
          <a:p>
            <a:r>
              <a:rPr lang="en-US"/>
              <a:t>www.gowrikumar.com</a:t>
            </a:r>
          </a:p>
        </p:txBody>
      </p:sp>
      <p:grpSp>
        <p:nvGrpSpPr>
          <p:cNvPr id="490498" name="Group 2"/>
          <p:cNvGrpSpPr>
            <a:grpSpLocks/>
          </p:cNvGrpSpPr>
          <p:nvPr/>
        </p:nvGrpSpPr>
        <p:grpSpPr bwMode="auto">
          <a:xfrm>
            <a:off x="762000" y="2667000"/>
            <a:ext cx="1066800" cy="381000"/>
            <a:chOff x="480" y="672"/>
            <a:chExt cx="672" cy="240"/>
          </a:xfrm>
        </p:grpSpPr>
        <p:grpSp>
          <p:nvGrpSpPr>
            <p:cNvPr id="490499" name="Group 3"/>
            <p:cNvGrpSpPr>
              <a:grpSpLocks/>
            </p:cNvGrpSpPr>
            <p:nvPr/>
          </p:nvGrpSpPr>
          <p:grpSpPr bwMode="auto">
            <a:xfrm>
              <a:off x="480" y="672"/>
              <a:ext cx="432" cy="240"/>
              <a:chOff x="528" y="1104"/>
              <a:chExt cx="672" cy="278"/>
            </a:xfrm>
          </p:grpSpPr>
          <p:sp>
            <p:nvSpPr>
              <p:cNvPr id="490500"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90501"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0502" name="Group 6"/>
            <p:cNvGrpSpPr>
              <a:grpSpLocks/>
            </p:cNvGrpSpPr>
            <p:nvPr/>
          </p:nvGrpSpPr>
          <p:grpSpPr bwMode="auto">
            <a:xfrm>
              <a:off x="864" y="768"/>
              <a:ext cx="288" cy="144"/>
              <a:chOff x="1152" y="816"/>
              <a:chExt cx="336" cy="192"/>
            </a:xfrm>
          </p:grpSpPr>
          <p:sp>
            <p:nvSpPr>
              <p:cNvPr id="490503"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504" name="Group 8"/>
              <p:cNvGrpSpPr>
                <a:grpSpLocks/>
              </p:cNvGrpSpPr>
              <p:nvPr/>
            </p:nvGrpSpPr>
            <p:grpSpPr bwMode="auto">
              <a:xfrm>
                <a:off x="1248" y="816"/>
                <a:ext cx="240" cy="192"/>
                <a:chOff x="1920" y="1008"/>
                <a:chExt cx="528" cy="384"/>
              </a:xfrm>
            </p:grpSpPr>
            <p:sp>
              <p:nvSpPr>
                <p:cNvPr id="490505"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06"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07"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08"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0509" name="Group 13"/>
          <p:cNvGrpSpPr>
            <a:grpSpLocks/>
          </p:cNvGrpSpPr>
          <p:nvPr/>
        </p:nvGrpSpPr>
        <p:grpSpPr bwMode="auto">
          <a:xfrm>
            <a:off x="762000" y="4800600"/>
            <a:ext cx="1066800" cy="381000"/>
            <a:chOff x="480" y="672"/>
            <a:chExt cx="672" cy="240"/>
          </a:xfrm>
        </p:grpSpPr>
        <p:grpSp>
          <p:nvGrpSpPr>
            <p:cNvPr id="490510" name="Group 14"/>
            <p:cNvGrpSpPr>
              <a:grpSpLocks/>
            </p:cNvGrpSpPr>
            <p:nvPr/>
          </p:nvGrpSpPr>
          <p:grpSpPr bwMode="auto">
            <a:xfrm>
              <a:off x="480" y="672"/>
              <a:ext cx="432" cy="240"/>
              <a:chOff x="528" y="1104"/>
              <a:chExt cx="672" cy="278"/>
            </a:xfrm>
          </p:grpSpPr>
          <p:sp>
            <p:nvSpPr>
              <p:cNvPr id="49051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9051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0513" name="Group 17"/>
            <p:cNvGrpSpPr>
              <a:grpSpLocks/>
            </p:cNvGrpSpPr>
            <p:nvPr/>
          </p:nvGrpSpPr>
          <p:grpSpPr bwMode="auto">
            <a:xfrm>
              <a:off x="864" y="768"/>
              <a:ext cx="288" cy="144"/>
              <a:chOff x="1152" y="816"/>
              <a:chExt cx="336" cy="192"/>
            </a:xfrm>
          </p:grpSpPr>
          <p:sp>
            <p:nvSpPr>
              <p:cNvPr id="49051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515" name="Group 19"/>
              <p:cNvGrpSpPr>
                <a:grpSpLocks/>
              </p:cNvGrpSpPr>
              <p:nvPr/>
            </p:nvGrpSpPr>
            <p:grpSpPr bwMode="auto">
              <a:xfrm>
                <a:off x="1248" y="816"/>
                <a:ext cx="240" cy="192"/>
                <a:chOff x="1920" y="1008"/>
                <a:chExt cx="528" cy="384"/>
              </a:xfrm>
            </p:grpSpPr>
            <p:sp>
              <p:nvSpPr>
                <p:cNvPr id="49051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1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1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1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0520" name="Group 24"/>
          <p:cNvGrpSpPr>
            <a:grpSpLocks/>
          </p:cNvGrpSpPr>
          <p:nvPr/>
        </p:nvGrpSpPr>
        <p:grpSpPr bwMode="auto">
          <a:xfrm>
            <a:off x="762000" y="5334000"/>
            <a:ext cx="1066800" cy="381000"/>
            <a:chOff x="480" y="672"/>
            <a:chExt cx="672" cy="240"/>
          </a:xfrm>
        </p:grpSpPr>
        <p:grpSp>
          <p:nvGrpSpPr>
            <p:cNvPr id="490521" name="Group 25"/>
            <p:cNvGrpSpPr>
              <a:grpSpLocks/>
            </p:cNvGrpSpPr>
            <p:nvPr/>
          </p:nvGrpSpPr>
          <p:grpSpPr bwMode="auto">
            <a:xfrm>
              <a:off x="480" y="672"/>
              <a:ext cx="432" cy="240"/>
              <a:chOff x="528" y="1104"/>
              <a:chExt cx="672" cy="278"/>
            </a:xfrm>
          </p:grpSpPr>
          <p:sp>
            <p:nvSpPr>
              <p:cNvPr id="490522"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0523"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0524" name="Group 28"/>
            <p:cNvGrpSpPr>
              <a:grpSpLocks/>
            </p:cNvGrpSpPr>
            <p:nvPr/>
          </p:nvGrpSpPr>
          <p:grpSpPr bwMode="auto">
            <a:xfrm>
              <a:off x="864" y="768"/>
              <a:ext cx="288" cy="144"/>
              <a:chOff x="1152" y="816"/>
              <a:chExt cx="336" cy="192"/>
            </a:xfrm>
          </p:grpSpPr>
          <p:sp>
            <p:nvSpPr>
              <p:cNvPr id="490525"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526" name="Group 30"/>
              <p:cNvGrpSpPr>
                <a:grpSpLocks/>
              </p:cNvGrpSpPr>
              <p:nvPr/>
            </p:nvGrpSpPr>
            <p:grpSpPr bwMode="auto">
              <a:xfrm>
                <a:off x="1248" y="816"/>
                <a:ext cx="240" cy="192"/>
                <a:chOff x="1920" y="1008"/>
                <a:chExt cx="528" cy="384"/>
              </a:xfrm>
            </p:grpSpPr>
            <p:sp>
              <p:nvSpPr>
                <p:cNvPr id="490527"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28"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29"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30"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0531" name="Group 35"/>
          <p:cNvGrpSpPr>
            <a:grpSpLocks/>
          </p:cNvGrpSpPr>
          <p:nvPr/>
        </p:nvGrpSpPr>
        <p:grpSpPr bwMode="auto">
          <a:xfrm>
            <a:off x="762000" y="5867400"/>
            <a:ext cx="1066800" cy="381000"/>
            <a:chOff x="480" y="672"/>
            <a:chExt cx="672" cy="240"/>
          </a:xfrm>
        </p:grpSpPr>
        <p:grpSp>
          <p:nvGrpSpPr>
            <p:cNvPr id="490532" name="Group 36"/>
            <p:cNvGrpSpPr>
              <a:grpSpLocks/>
            </p:cNvGrpSpPr>
            <p:nvPr/>
          </p:nvGrpSpPr>
          <p:grpSpPr bwMode="auto">
            <a:xfrm>
              <a:off x="480" y="672"/>
              <a:ext cx="432" cy="240"/>
              <a:chOff x="528" y="1104"/>
              <a:chExt cx="672" cy="278"/>
            </a:xfrm>
          </p:grpSpPr>
          <p:sp>
            <p:nvSpPr>
              <p:cNvPr id="490533"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90534"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0535" name="Group 39"/>
            <p:cNvGrpSpPr>
              <a:grpSpLocks/>
            </p:cNvGrpSpPr>
            <p:nvPr/>
          </p:nvGrpSpPr>
          <p:grpSpPr bwMode="auto">
            <a:xfrm>
              <a:off x="864" y="768"/>
              <a:ext cx="288" cy="144"/>
              <a:chOff x="1152" y="816"/>
              <a:chExt cx="336" cy="192"/>
            </a:xfrm>
          </p:grpSpPr>
          <p:sp>
            <p:nvSpPr>
              <p:cNvPr id="490536"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537" name="Group 41"/>
              <p:cNvGrpSpPr>
                <a:grpSpLocks/>
              </p:cNvGrpSpPr>
              <p:nvPr/>
            </p:nvGrpSpPr>
            <p:grpSpPr bwMode="auto">
              <a:xfrm>
                <a:off x="1248" y="816"/>
                <a:ext cx="240" cy="192"/>
                <a:chOff x="1920" y="1008"/>
                <a:chExt cx="528" cy="384"/>
              </a:xfrm>
            </p:grpSpPr>
            <p:sp>
              <p:nvSpPr>
                <p:cNvPr id="490538"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39"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40"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41"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90542" name="Rectangle 4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0543" name="Rectangle 4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44" name="Rectangle 4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0545" name="Rectangle 4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0546" name="Rectangle 50"/>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0547" name="Rectangle 51"/>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0548" name="Rectangle 52"/>
          <p:cNvSpPr>
            <a:spLocks noChangeArrowheads="1"/>
          </p:cNvSpPr>
          <p:nvPr/>
        </p:nvSpPr>
        <p:spPr bwMode="auto">
          <a:xfrm>
            <a:off x="6934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0549" name="Rectangle 53"/>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0550" name="Rectangle 5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0551" name="Rectangle 5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90552" name="Group 56"/>
          <p:cNvGrpSpPr>
            <a:grpSpLocks/>
          </p:cNvGrpSpPr>
          <p:nvPr/>
        </p:nvGrpSpPr>
        <p:grpSpPr bwMode="auto">
          <a:xfrm>
            <a:off x="762000" y="3200400"/>
            <a:ext cx="1066800" cy="381000"/>
            <a:chOff x="480" y="672"/>
            <a:chExt cx="672" cy="240"/>
          </a:xfrm>
        </p:grpSpPr>
        <p:grpSp>
          <p:nvGrpSpPr>
            <p:cNvPr id="490553" name="Group 57"/>
            <p:cNvGrpSpPr>
              <a:grpSpLocks/>
            </p:cNvGrpSpPr>
            <p:nvPr/>
          </p:nvGrpSpPr>
          <p:grpSpPr bwMode="auto">
            <a:xfrm>
              <a:off x="480" y="672"/>
              <a:ext cx="432" cy="240"/>
              <a:chOff x="528" y="1104"/>
              <a:chExt cx="672" cy="278"/>
            </a:xfrm>
          </p:grpSpPr>
          <p:sp>
            <p:nvSpPr>
              <p:cNvPr id="490554"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90555"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0556" name="Group 60"/>
            <p:cNvGrpSpPr>
              <a:grpSpLocks/>
            </p:cNvGrpSpPr>
            <p:nvPr/>
          </p:nvGrpSpPr>
          <p:grpSpPr bwMode="auto">
            <a:xfrm>
              <a:off x="864" y="768"/>
              <a:ext cx="288" cy="144"/>
              <a:chOff x="1152" y="816"/>
              <a:chExt cx="336" cy="192"/>
            </a:xfrm>
          </p:grpSpPr>
          <p:sp>
            <p:nvSpPr>
              <p:cNvPr id="490557"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558" name="Group 62"/>
              <p:cNvGrpSpPr>
                <a:grpSpLocks/>
              </p:cNvGrpSpPr>
              <p:nvPr/>
            </p:nvGrpSpPr>
            <p:grpSpPr bwMode="auto">
              <a:xfrm>
                <a:off x="1248" y="816"/>
                <a:ext cx="240" cy="192"/>
                <a:chOff x="1920" y="1008"/>
                <a:chExt cx="528" cy="384"/>
              </a:xfrm>
            </p:grpSpPr>
            <p:sp>
              <p:nvSpPr>
                <p:cNvPr id="490559"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60"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61"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62"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0563" name="Group 67"/>
          <p:cNvGrpSpPr>
            <a:grpSpLocks/>
          </p:cNvGrpSpPr>
          <p:nvPr/>
        </p:nvGrpSpPr>
        <p:grpSpPr bwMode="auto">
          <a:xfrm>
            <a:off x="762000" y="4267200"/>
            <a:ext cx="1066800" cy="381000"/>
            <a:chOff x="480" y="672"/>
            <a:chExt cx="672" cy="240"/>
          </a:xfrm>
        </p:grpSpPr>
        <p:grpSp>
          <p:nvGrpSpPr>
            <p:cNvPr id="490564" name="Group 68"/>
            <p:cNvGrpSpPr>
              <a:grpSpLocks/>
            </p:cNvGrpSpPr>
            <p:nvPr/>
          </p:nvGrpSpPr>
          <p:grpSpPr bwMode="auto">
            <a:xfrm>
              <a:off x="480" y="672"/>
              <a:ext cx="432" cy="240"/>
              <a:chOff x="528" y="1104"/>
              <a:chExt cx="672" cy="278"/>
            </a:xfrm>
          </p:grpSpPr>
          <p:sp>
            <p:nvSpPr>
              <p:cNvPr id="490565"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90566"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0567" name="Group 71"/>
            <p:cNvGrpSpPr>
              <a:grpSpLocks/>
            </p:cNvGrpSpPr>
            <p:nvPr/>
          </p:nvGrpSpPr>
          <p:grpSpPr bwMode="auto">
            <a:xfrm>
              <a:off x="864" y="768"/>
              <a:ext cx="288" cy="144"/>
              <a:chOff x="1152" y="816"/>
              <a:chExt cx="336" cy="192"/>
            </a:xfrm>
          </p:grpSpPr>
          <p:sp>
            <p:nvSpPr>
              <p:cNvPr id="490568"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569" name="Group 73"/>
              <p:cNvGrpSpPr>
                <a:grpSpLocks/>
              </p:cNvGrpSpPr>
              <p:nvPr/>
            </p:nvGrpSpPr>
            <p:grpSpPr bwMode="auto">
              <a:xfrm>
                <a:off x="1248" y="816"/>
                <a:ext cx="240" cy="192"/>
                <a:chOff x="1920" y="1008"/>
                <a:chExt cx="528" cy="384"/>
              </a:xfrm>
            </p:grpSpPr>
            <p:sp>
              <p:nvSpPr>
                <p:cNvPr id="490570"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71"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72"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73"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0574" name="Group 78"/>
          <p:cNvGrpSpPr>
            <a:grpSpLocks/>
          </p:cNvGrpSpPr>
          <p:nvPr/>
        </p:nvGrpSpPr>
        <p:grpSpPr bwMode="auto">
          <a:xfrm>
            <a:off x="762000" y="1066800"/>
            <a:ext cx="936625" cy="381000"/>
            <a:chOff x="480" y="672"/>
            <a:chExt cx="590" cy="240"/>
          </a:xfrm>
        </p:grpSpPr>
        <p:grpSp>
          <p:nvGrpSpPr>
            <p:cNvPr id="490575" name="Group 79"/>
            <p:cNvGrpSpPr>
              <a:grpSpLocks/>
            </p:cNvGrpSpPr>
            <p:nvPr/>
          </p:nvGrpSpPr>
          <p:grpSpPr bwMode="auto">
            <a:xfrm>
              <a:off x="480" y="672"/>
              <a:ext cx="432" cy="240"/>
              <a:chOff x="528" y="1104"/>
              <a:chExt cx="672" cy="278"/>
            </a:xfrm>
          </p:grpSpPr>
          <p:sp>
            <p:nvSpPr>
              <p:cNvPr id="490576"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0577"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0578" name="Line 82"/>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0579" name="Group 83"/>
          <p:cNvGrpSpPr>
            <a:grpSpLocks/>
          </p:cNvGrpSpPr>
          <p:nvPr/>
        </p:nvGrpSpPr>
        <p:grpSpPr bwMode="auto">
          <a:xfrm>
            <a:off x="4419600" y="1066800"/>
            <a:ext cx="1066800" cy="381000"/>
            <a:chOff x="480" y="672"/>
            <a:chExt cx="672" cy="240"/>
          </a:xfrm>
        </p:grpSpPr>
        <p:grpSp>
          <p:nvGrpSpPr>
            <p:cNvPr id="490580" name="Group 84"/>
            <p:cNvGrpSpPr>
              <a:grpSpLocks/>
            </p:cNvGrpSpPr>
            <p:nvPr/>
          </p:nvGrpSpPr>
          <p:grpSpPr bwMode="auto">
            <a:xfrm>
              <a:off x="480" y="672"/>
              <a:ext cx="432" cy="240"/>
              <a:chOff x="528" y="1104"/>
              <a:chExt cx="672" cy="278"/>
            </a:xfrm>
          </p:grpSpPr>
          <p:sp>
            <p:nvSpPr>
              <p:cNvPr id="490581"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0582"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0583" name="Group 87"/>
            <p:cNvGrpSpPr>
              <a:grpSpLocks/>
            </p:cNvGrpSpPr>
            <p:nvPr/>
          </p:nvGrpSpPr>
          <p:grpSpPr bwMode="auto">
            <a:xfrm>
              <a:off x="864" y="768"/>
              <a:ext cx="288" cy="144"/>
              <a:chOff x="1152" y="816"/>
              <a:chExt cx="336" cy="192"/>
            </a:xfrm>
          </p:grpSpPr>
          <p:sp>
            <p:nvSpPr>
              <p:cNvPr id="490584" name="Line 8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585" name="Group 89"/>
              <p:cNvGrpSpPr>
                <a:grpSpLocks/>
              </p:cNvGrpSpPr>
              <p:nvPr/>
            </p:nvGrpSpPr>
            <p:grpSpPr bwMode="auto">
              <a:xfrm>
                <a:off x="1248" y="816"/>
                <a:ext cx="240" cy="192"/>
                <a:chOff x="1920" y="1008"/>
                <a:chExt cx="528" cy="384"/>
              </a:xfrm>
            </p:grpSpPr>
            <p:sp>
              <p:nvSpPr>
                <p:cNvPr id="490586" name="Line 9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87" name="Line 9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88" name="Line 9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589" name="Line 9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0590" name="Group 94"/>
          <p:cNvGrpSpPr>
            <a:grpSpLocks/>
          </p:cNvGrpSpPr>
          <p:nvPr/>
        </p:nvGrpSpPr>
        <p:grpSpPr bwMode="auto">
          <a:xfrm>
            <a:off x="1676400" y="1066800"/>
            <a:ext cx="936625" cy="381000"/>
            <a:chOff x="480" y="672"/>
            <a:chExt cx="590" cy="240"/>
          </a:xfrm>
        </p:grpSpPr>
        <p:grpSp>
          <p:nvGrpSpPr>
            <p:cNvPr id="490591" name="Group 95"/>
            <p:cNvGrpSpPr>
              <a:grpSpLocks/>
            </p:cNvGrpSpPr>
            <p:nvPr/>
          </p:nvGrpSpPr>
          <p:grpSpPr bwMode="auto">
            <a:xfrm>
              <a:off x="480" y="672"/>
              <a:ext cx="432" cy="240"/>
              <a:chOff x="528" y="1104"/>
              <a:chExt cx="672" cy="278"/>
            </a:xfrm>
          </p:grpSpPr>
          <p:sp>
            <p:nvSpPr>
              <p:cNvPr id="490592" name="Rectangle 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0593" name="Rectangle 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0594" name="Line 98"/>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0595" name="Group 99"/>
          <p:cNvGrpSpPr>
            <a:grpSpLocks/>
          </p:cNvGrpSpPr>
          <p:nvPr/>
        </p:nvGrpSpPr>
        <p:grpSpPr bwMode="auto">
          <a:xfrm>
            <a:off x="2590800" y="1066800"/>
            <a:ext cx="936625" cy="381000"/>
            <a:chOff x="480" y="672"/>
            <a:chExt cx="590" cy="240"/>
          </a:xfrm>
        </p:grpSpPr>
        <p:grpSp>
          <p:nvGrpSpPr>
            <p:cNvPr id="490596" name="Group 100"/>
            <p:cNvGrpSpPr>
              <a:grpSpLocks/>
            </p:cNvGrpSpPr>
            <p:nvPr/>
          </p:nvGrpSpPr>
          <p:grpSpPr bwMode="auto">
            <a:xfrm>
              <a:off x="480" y="672"/>
              <a:ext cx="432" cy="240"/>
              <a:chOff x="528" y="1104"/>
              <a:chExt cx="672" cy="278"/>
            </a:xfrm>
          </p:grpSpPr>
          <p:sp>
            <p:nvSpPr>
              <p:cNvPr id="490597" name="Rectangle 10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98" name="Rectangle 10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0599" name="Line 103"/>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0600" name="Group 104"/>
          <p:cNvGrpSpPr>
            <a:grpSpLocks/>
          </p:cNvGrpSpPr>
          <p:nvPr/>
        </p:nvGrpSpPr>
        <p:grpSpPr bwMode="auto">
          <a:xfrm>
            <a:off x="762000" y="3733800"/>
            <a:ext cx="685800" cy="381000"/>
            <a:chOff x="528" y="1104"/>
            <a:chExt cx="672" cy="278"/>
          </a:xfrm>
        </p:grpSpPr>
        <p:sp>
          <p:nvSpPr>
            <p:cNvPr id="490601" name="Rectangle 10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90602" name="Rectangle 10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0603" name="Line 107"/>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604" name="Group 108"/>
          <p:cNvGrpSpPr>
            <a:grpSpLocks/>
          </p:cNvGrpSpPr>
          <p:nvPr/>
        </p:nvGrpSpPr>
        <p:grpSpPr bwMode="auto">
          <a:xfrm>
            <a:off x="1676400" y="3733800"/>
            <a:ext cx="1066800" cy="381000"/>
            <a:chOff x="480" y="672"/>
            <a:chExt cx="672" cy="240"/>
          </a:xfrm>
        </p:grpSpPr>
        <p:grpSp>
          <p:nvGrpSpPr>
            <p:cNvPr id="490605" name="Group 109"/>
            <p:cNvGrpSpPr>
              <a:grpSpLocks/>
            </p:cNvGrpSpPr>
            <p:nvPr/>
          </p:nvGrpSpPr>
          <p:grpSpPr bwMode="auto">
            <a:xfrm>
              <a:off x="480" y="672"/>
              <a:ext cx="432" cy="240"/>
              <a:chOff x="528" y="1104"/>
              <a:chExt cx="672" cy="278"/>
            </a:xfrm>
          </p:grpSpPr>
          <p:sp>
            <p:nvSpPr>
              <p:cNvPr id="490606" name="Rectangle 11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0607" name="Rectangle 11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0608" name="Group 112"/>
            <p:cNvGrpSpPr>
              <a:grpSpLocks/>
            </p:cNvGrpSpPr>
            <p:nvPr/>
          </p:nvGrpSpPr>
          <p:grpSpPr bwMode="auto">
            <a:xfrm>
              <a:off x="864" y="768"/>
              <a:ext cx="288" cy="144"/>
              <a:chOff x="1152" y="816"/>
              <a:chExt cx="336" cy="192"/>
            </a:xfrm>
          </p:grpSpPr>
          <p:sp>
            <p:nvSpPr>
              <p:cNvPr id="490609" name="Line 11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610" name="Group 114"/>
              <p:cNvGrpSpPr>
                <a:grpSpLocks/>
              </p:cNvGrpSpPr>
              <p:nvPr/>
            </p:nvGrpSpPr>
            <p:grpSpPr bwMode="auto">
              <a:xfrm>
                <a:off x="1248" y="816"/>
                <a:ext cx="240" cy="192"/>
                <a:chOff x="1920" y="1008"/>
                <a:chExt cx="528" cy="384"/>
              </a:xfrm>
            </p:grpSpPr>
            <p:sp>
              <p:nvSpPr>
                <p:cNvPr id="490611" name="Line 11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612" name="Line 11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613" name="Line 11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614" name="Line 11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0615" name="Group 119"/>
          <p:cNvGrpSpPr>
            <a:grpSpLocks/>
          </p:cNvGrpSpPr>
          <p:nvPr/>
        </p:nvGrpSpPr>
        <p:grpSpPr bwMode="auto">
          <a:xfrm>
            <a:off x="762000" y="2133600"/>
            <a:ext cx="685800" cy="381000"/>
            <a:chOff x="528" y="1104"/>
            <a:chExt cx="672" cy="278"/>
          </a:xfrm>
        </p:grpSpPr>
        <p:sp>
          <p:nvSpPr>
            <p:cNvPr id="490616" name="Rectangle 12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90617" name="Rectangle 12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0618" name="Line 122"/>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619" name="Group 123"/>
          <p:cNvGrpSpPr>
            <a:grpSpLocks/>
          </p:cNvGrpSpPr>
          <p:nvPr/>
        </p:nvGrpSpPr>
        <p:grpSpPr bwMode="auto">
          <a:xfrm>
            <a:off x="1676400" y="2133600"/>
            <a:ext cx="1066800" cy="381000"/>
            <a:chOff x="480" y="672"/>
            <a:chExt cx="672" cy="240"/>
          </a:xfrm>
        </p:grpSpPr>
        <p:grpSp>
          <p:nvGrpSpPr>
            <p:cNvPr id="490620" name="Group 124"/>
            <p:cNvGrpSpPr>
              <a:grpSpLocks/>
            </p:cNvGrpSpPr>
            <p:nvPr/>
          </p:nvGrpSpPr>
          <p:grpSpPr bwMode="auto">
            <a:xfrm>
              <a:off x="480" y="672"/>
              <a:ext cx="432" cy="240"/>
              <a:chOff x="528" y="1104"/>
              <a:chExt cx="672" cy="278"/>
            </a:xfrm>
          </p:grpSpPr>
          <p:sp>
            <p:nvSpPr>
              <p:cNvPr id="490621" name="Rectangle 1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0622" name="Rectangle 1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0623" name="Group 127"/>
            <p:cNvGrpSpPr>
              <a:grpSpLocks/>
            </p:cNvGrpSpPr>
            <p:nvPr/>
          </p:nvGrpSpPr>
          <p:grpSpPr bwMode="auto">
            <a:xfrm>
              <a:off x="864" y="768"/>
              <a:ext cx="288" cy="144"/>
              <a:chOff x="1152" y="816"/>
              <a:chExt cx="336" cy="192"/>
            </a:xfrm>
          </p:grpSpPr>
          <p:sp>
            <p:nvSpPr>
              <p:cNvPr id="490624" name="Line 1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625" name="Group 129"/>
              <p:cNvGrpSpPr>
                <a:grpSpLocks/>
              </p:cNvGrpSpPr>
              <p:nvPr/>
            </p:nvGrpSpPr>
            <p:grpSpPr bwMode="auto">
              <a:xfrm>
                <a:off x="1248" y="816"/>
                <a:ext cx="240" cy="192"/>
                <a:chOff x="1920" y="1008"/>
                <a:chExt cx="528" cy="384"/>
              </a:xfrm>
            </p:grpSpPr>
            <p:sp>
              <p:nvSpPr>
                <p:cNvPr id="490626" name="Line 1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627" name="Line 1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628" name="Line 1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629" name="Line 1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0630" name="Group 134"/>
          <p:cNvGrpSpPr>
            <a:grpSpLocks/>
          </p:cNvGrpSpPr>
          <p:nvPr/>
        </p:nvGrpSpPr>
        <p:grpSpPr bwMode="auto">
          <a:xfrm>
            <a:off x="762000" y="1600200"/>
            <a:ext cx="685800" cy="381000"/>
            <a:chOff x="528" y="1104"/>
            <a:chExt cx="672" cy="278"/>
          </a:xfrm>
        </p:grpSpPr>
        <p:sp>
          <p:nvSpPr>
            <p:cNvPr id="490631" name="Rectangle 1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632" name="Rectangle 1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0633" name="Line 137"/>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634" name="Group 138"/>
          <p:cNvGrpSpPr>
            <a:grpSpLocks/>
          </p:cNvGrpSpPr>
          <p:nvPr/>
        </p:nvGrpSpPr>
        <p:grpSpPr bwMode="auto">
          <a:xfrm>
            <a:off x="1676400" y="1600200"/>
            <a:ext cx="1066800" cy="381000"/>
            <a:chOff x="480" y="672"/>
            <a:chExt cx="672" cy="240"/>
          </a:xfrm>
        </p:grpSpPr>
        <p:grpSp>
          <p:nvGrpSpPr>
            <p:cNvPr id="490635" name="Group 139"/>
            <p:cNvGrpSpPr>
              <a:grpSpLocks/>
            </p:cNvGrpSpPr>
            <p:nvPr/>
          </p:nvGrpSpPr>
          <p:grpSpPr bwMode="auto">
            <a:xfrm>
              <a:off x="480" y="672"/>
              <a:ext cx="432" cy="240"/>
              <a:chOff x="528" y="1104"/>
              <a:chExt cx="672" cy="278"/>
            </a:xfrm>
          </p:grpSpPr>
          <p:sp>
            <p:nvSpPr>
              <p:cNvPr id="490636" name="Rectangle 1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0637" name="Rectangle 1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0638" name="Group 142"/>
            <p:cNvGrpSpPr>
              <a:grpSpLocks/>
            </p:cNvGrpSpPr>
            <p:nvPr/>
          </p:nvGrpSpPr>
          <p:grpSpPr bwMode="auto">
            <a:xfrm>
              <a:off x="864" y="768"/>
              <a:ext cx="288" cy="144"/>
              <a:chOff x="1152" y="816"/>
              <a:chExt cx="336" cy="192"/>
            </a:xfrm>
          </p:grpSpPr>
          <p:sp>
            <p:nvSpPr>
              <p:cNvPr id="490639" name="Line 14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0640" name="Group 144"/>
              <p:cNvGrpSpPr>
                <a:grpSpLocks/>
              </p:cNvGrpSpPr>
              <p:nvPr/>
            </p:nvGrpSpPr>
            <p:grpSpPr bwMode="auto">
              <a:xfrm>
                <a:off x="1248" y="816"/>
                <a:ext cx="240" cy="192"/>
                <a:chOff x="1920" y="1008"/>
                <a:chExt cx="528" cy="384"/>
              </a:xfrm>
            </p:grpSpPr>
            <p:sp>
              <p:nvSpPr>
                <p:cNvPr id="490641" name="Line 14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642" name="Line 14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643" name="Line 14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0644" name="Line 14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0645" name="Group 149"/>
          <p:cNvGrpSpPr>
            <a:grpSpLocks/>
          </p:cNvGrpSpPr>
          <p:nvPr/>
        </p:nvGrpSpPr>
        <p:grpSpPr bwMode="auto">
          <a:xfrm>
            <a:off x="3505200" y="1066800"/>
            <a:ext cx="936625" cy="381000"/>
            <a:chOff x="480" y="672"/>
            <a:chExt cx="590" cy="240"/>
          </a:xfrm>
        </p:grpSpPr>
        <p:grpSp>
          <p:nvGrpSpPr>
            <p:cNvPr id="490646" name="Group 150"/>
            <p:cNvGrpSpPr>
              <a:grpSpLocks/>
            </p:cNvGrpSpPr>
            <p:nvPr/>
          </p:nvGrpSpPr>
          <p:grpSpPr bwMode="auto">
            <a:xfrm>
              <a:off x="480" y="672"/>
              <a:ext cx="432" cy="240"/>
              <a:chOff x="528" y="1104"/>
              <a:chExt cx="672" cy="278"/>
            </a:xfrm>
          </p:grpSpPr>
          <p:sp>
            <p:nvSpPr>
              <p:cNvPr id="490647" name="Rectangle 15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0648" name="Rectangle 15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0649" name="Line 153"/>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41086634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Date Placeholder 1"/>
          <p:cNvSpPr>
            <a:spLocks noGrp="1"/>
          </p:cNvSpPr>
          <p:nvPr>
            <p:ph type="dt" sz="half" idx="10"/>
          </p:nvPr>
        </p:nvSpPr>
        <p:spPr/>
        <p:txBody>
          <a:bodyPr/>
          <a:lstStyle/>
          <a:p>
            <a:fld id="{85C85BA2-933D-4658-817A-A1712F21F449}" type="datetime4">
              <a:rPr lang="en-US"/>
              <a:pPr/>
              <a:t>April 8, 2013</a:t>
            </a:fld>
            <a:endParaRPr lang="en-US"/>
          </a:p>
        </p:txBody>
      </p:sp>
      <p:sp>
        <p:nvSpPr>
          <p:cNvPr id="155" name="Footer Placeholder 2"/>
          <p:cNvSpPr>
            <a:spLocks noGrp="1"/>
          </p:cNvSpPr>
          <p:nvPr>
            <p:ph type="ftr" sz="quarter" idx="11"/>
          </p:nvPr>
        </p:nvSpPr>
        <p:spPr/>
        <p:txBody>
          <a:bodyPr/>
          <a:lstStyle/>
          <a:p>
            <a:r>
              <a:rPr lang="en-US"/>
              <a:t>www.gowrikumar.com</a:t>
            </a:r>
          </a:p>
        </p:txBody>
      </p:sp>
      <p:grpSp>
        <p:nvGrpSpPr>
          <p:cNvPr id="491522" name="Group 2"/>
          <p:cNvGrpSpPr>
            <a:grpSpLocks/>
          </p:cNvGrpSpPr>
          <p:nvPr/>
        </p:nvGrpSpPr>
        <p:grpSpPr bwMode="auto">
          <a:xfrm>
            <a:off x="762000" y="2667000"/>
            <a:ext cx="1066800" cy="381000"/>
            <a:chOff x="480" y="672"/>
            <a:chExt cx="672" cy="240"/>
          </a:xfrm>
        </p:grpSpPr>
        <p:grpSp>
          <p:nvGrpSpPr>
            <p:cNvPr id="491523" name="Group 3"/>
            <p:cNvGrpSpPr>
              <a:grpSpLocks/>
            </p:cNvGrpSpPr>
            <p:nvPr/>
          </p:nvGrpSpPr>
          <p:grpSpPr bwMode="auto">
            <a:xfrm>
              <a:off x="480" y="672"/>
              <a:ext cx="432" cy="240"/>
              <a:chOff x="528" y="1104"/>
              <a:chExt cx="672" cy="278"/>
            </a:xfrm>
          </p:grpSpPr>
          <p:sp>
            <p:nvSpPr>
              <p:cNvPr id="491524"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91525"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1526" name="Group 6"/>
            <p:cNvGrpSpPr>
              <a:grpSpLocks/>
            </p:cNvGrpSpPr>
            <p:nvPr/>
          </p:nvGrpSpPr>
          <p:grpSpPr bwMode="auto">
            <a:xfrm>
              <a:off x="864" y="768"/>
              <a:ext cx="288" cy="144"/>
              <a:chOff x="1152" y="816"/>
              <a:chExt cx="336" cy="192"/>
            </a:xfrm>
          </p:grpSpPr>
          <p:sp>
            <p:nvSpPr>
              <p:cNvPr id="491527"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528" name="Group 8"/>
              <p:cNvGrpSpPr>
                <a:grpSpLocks/>
              </p:cNvGrpSpPr>
              <p:nvPr/>
            </p:nvGrpSpPr>
            <p:grpSpPr bwMode="auto">
              <a:xfrm>
                <a:off x="1248" y="816"/>
                <a:ext cx="240" cy="192"/>
                <a:chOff x="1920" y="1008"/>
                <a:chExt cx="528" cy="384"/>
              </a:xfrm>
            </p:grpSpPr>
            <p:sp>
              <p:nvSpPr>
                <p:cNvPr id="491529"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30"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31"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32"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1533" name="Group 13"/>
          <p:cNvGrpSpPr>
            <a:grpSpLocks/>
          </p:cNvGrpSpPr>
          <p:nvPr/>
        </p:nvGrpSpPr>
        <p:grpSpPr bwMode="auto">
          <a:xfrm>
            <a:off x="762000" y="4800600"/>
            <a:ext cx="1066800" cy="381000"/>
            <a:chOff x="480" y="672"/>
            <a:chExt cx="672" cy="240"/>
          </a:xfrm>
        </p:grpSpPr>
        <p:grpSp>
          <p:nvGrpSpPr>
            <p:cNvPr id="491534" name="Group 14"/>
            <p:cNvGrpSpPr>
              <a:grpSpLocks/>
            </p:cNvGrpSpPr>
            <p:nvPr/>
          </p:nvGrpSpPr>
          <p:grpSpPr bwMode="auto">
            <a:xfrm>
              <a:off x="480" y="672"/>
              <a:ext cx="432" cy="240"/>
              <a:chOff x="528" y="1104"/>
              <a:chExt cx="672" cy="278"/>
            </a:xfrm>
          </p:grpSpPr>
          <p:sp>
            <p:nvSpPr>
              <p:cNvPr id="49153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9153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1537" name="Group 17"/>
            <p:cNvGrpSpPr>
              <a:grpSpLocks/>
            </p:cNvGrpSpPr>
            <p:nvPr/>
          </p:nvGrpSpPr>
          <p:grpSpPr bwMode="auto">
            <a:xfrm>
              <a:off x="864" y="768"/>
              <a:ext cx="288" cy="144"/>
              <a:chOff x="1152" y="816"/>
              <a:chExt cx="336" cy="192"/>
            </a:xfrm>
          </p:grpSpPr>
          <p:sp>
            <p:nvSpPr>
              <p:cNvPr id="491538"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539" name="Group 19"/>
              <p:cNvGrpSpPr>
                <a:grpSpLocks/>
              </p:cNvGrpSpPr>
              <p:nvPr/>
            </p:nvGrpSpPr>
            <p:grpSpPr bwMode="auto">
              <a:xfrm>
                <a:off x="1248" y="816"/>
                <a:ext cx="240" cy="192"/>
                <a:chOff x="1920" y="1008"/>
                <a:chExt cx="528" cy="384"/>
              </a:xfrm>
            </p:grpSpPr>
            <p:sp>
              <p:nvSpPr>
                <p:cNvPr id="491540"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41"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42"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43"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1544" name="Group 24"/>
          <p:cNvGrpSpPr>
            <a:grpSpLocks/>
          </p:cNvGrpSpPr>
          <p:nvPr/>
        </p:nvGrpSpPr>
        <p:grpSpPr bwMode="auto">
          <a:xfrm>
            <a:off x="762000" y="5334000"/>
            <a:ext cx="1066800" cy="381000"/>
            <a:chOff x="480" y="672"/>
            <a:chExt cx="672" cy="240"/>
          </a:xfrm>
        </p:grpSpPr>
        <p:grpSp>
          <p:nvGrpSpPr>
            <p:cNvPr id="491545" name="Group 25"/>
            <p:cNvGrpSpPr>
              <a:grpSpLocks/>
            </p:cNvGrpSpPr>
            <p:nvPr/>
          </p:nvGrpSpPr>
          <p:grpSpPr bwMode="auto">
            <a:xfrm>
              <a:off x="480" y="672"/>
              <a:ext cx="432" cy="240"/>
              <a:chOff x="528" y="1104"/>
              <a:chExt cx="672" cy="278"/>
            </a:xfrm>
          </p:grpSpPr>
          <p:sp>
            <p:nvSpPr>
              <p:cNvPr id="491546"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1547"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1548" name="Group 28"/>
            <p:cNvGrpSpPr>
              <a:grpSpLocks/>
            </p:cNvGrpSpPr>
            <p:nvPr/>
          </p:nvGrpSpPr>
          <p:grpSpPr bwMode="auto">
            <a:xfrm>
              <a:off x="864" y="768"/>
              <a:ext cx="288" cy="144"/>
              <a:chOff x="1152" y="816"/>
              <a:chExt cx="336" cy="192"/>
            </a:xfrm>
          </p:grpSpPr>
          <p:sp>
            <p:nvSpPr>
              <p:cNvPr id="491549"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550" name="Group 30"/>
              <p:cNvGrpSpPr>
                <a:grpSpLocks/>
              </p:cNvGrpSpPr>
              <p:nvPr/>
            </p:nvGrpSpPr>
            <p:grpSpPr bwMode="auto">
              <a:xfrm>
                <a:off x="1248" y="816"/>
                <a:ext cx="240" cy="192"/>
                <a:chOff x="1920" y="1008"/>
                <a:chExt cx="528" cy="384"/>
              </a:xfrm>
            </p:grpSpPr>
            <p:sp>
              <p:nvSpPr>
                <p:cNvPr id="491551"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52"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53"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54"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1555" name="Group 35"/>
          <p:cNvGrpSpPr>
            <a:grpSpLocks/>
          </p:cNvGrpSpPr>
          <p:nvPr/>
        </p:nvGrpSpPr>
        <p:grpSpPr bwMode="auto">
          <a:xfrm>
            <a:off x="762000" y="5867400"/>
            <a:ext cx="1066800" cy="381000"/>
            <a:chOff x="480" y="672"/>
            <a:chExt cx="672" cy="240"/>
          </a:xfrm>
        </p:grpSpPr>
        <p:grpSp>
          <p:nvGrpSpPr>
            <p:cNvPr id="491556" name="Group 36"/>
            <p:cNvGrpSpPr>
              <a:grpSpLocks/>
            </p:cNvGrpSpPr>
            <p:nvPr/>
          </p:nvGrpSpPr>
          <p:grpSpPr bwMode="auto">
            <a:xfrm>
              <a:off x="480" y="672"/>
              <a:ext cx="432" cy="240"/>
              <a:chOff x="528" y="1104"/>
              <a:chExt cx="672" cy="278"/>
            </a:xfrm>
          </p:grpSpPr>
          <p:sp>
            <p:nvSpPr>
              <p:cNvPr id="491557"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91558"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1559" name="Group 39"/>
            <p:cNvGrpSpPr>
              <a:grpSpLocks/>
            </p:cNvGrpSpPr>
            <p:nvPr/>
          </p:nvGrpSpPr>
          <p:grpSpPr bwMode="auto">
            <a:xfrm>
              <a:off x="864" y="768"/>
              <a:ext cx="288" cy="144"/>
              <a:chOff x="1152" y="816"/>
              <a:chExt cx="336" cy="192"/>
            </a:xfrm>
          </p:grpSpPr>
          <p:sp>
            <p:nvSpPr>
              <p:cNvPr id="491560"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561" name="Group 41"/>
              <p:cNvGrpSpPr>
                <a:grpSpLocks/>
              </p:cNvGrpSpPr>
              <p:nvPr/>
            </p:nvGrpSpPr>
            <p:grpSpPr bwMode="auto">
              <a:xfrm>
                <a:off x="1248" y="816"/>
                <a:ext cx="240" cy="192"/>
                <a:chOff x="1920" y="1008"/>
                <a:chExt cx="528" cy="384"/>
              </a:xfrm>
            </p:grpSpPr>
            <p:sp>
              <p:nvSpPr>
                <p:cNvPr id="491562"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63"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64"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65"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91566" name="Rectangle 4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1567" name="Rectangle 4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1568" name="Rectangle 4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1569" name="Rectangle 4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1570" name="Rectangle 50"/>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1571" name="Rectangle 51"/>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1572" name="Rectangle 52"/>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1573" name="Rectangle 53"/>
          <p:cNvSpPr>
            <a:spLocks noChangeArrowheads="1"/>
          </p:cNvSpPr>
          <p:nvPr/>
        </p:nvSpPr>
        <p:spPr bwMode="auto">
          <a:xfrm>
            <a:off x="7391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7</a:t>
            </a:r>
            <a:r>
              <a:rPr lang="en-US"/>
              <a:t>29</a:t>
            </a:r>
          </a:p>
        </p:txBody>
      </p:sp>
      <p:sp>
        <p:nvSpPr>
          <p:cNvPr id="491574" name="Rectangle 5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1575" name="Rectangle 5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91576" name="Group 56"/>
          <p:cNvGrpSpPr>
            <a:grpSpLocks/>
          </p:cNvGrpSpPr>
          <p:nvPr/>
        </p:nvGrpSpPr>
        <p:grpSpPr bwMode="auto">
          <a:xfrm>
            <a:off x="762000" y="3200400"/>
            <a:ext cx="1066800" cy="381000"/>
            <a:chOff x="480" y="672"/>
            <a:chExt cx="672" cy="240"/>
          </a:xfrm>
        </p:grpSpPr>
        <p:grpSp>
          <p:nvGrpSpPr>
            <p:cNvPr id="491577" name="Group 57"/>
            <p:cNvGrpSpPr>
              <a:grpSpLocks/>
            </p:cNvGrpSpPr>
            <p:nvPr/>
          </p:nvGrpSpPr>
          <p:grpSpPr bwMode="auto">
            <a:xfrm>
              <a:off x="480" y="672"/>
              <a:ext cx="432" cy="240"/>
              <a:chOff x="528" y="1104"/>
              <a:chExt cx="672" cy="278"/>
            </a:xfrm>
          </p:grpSpPr>
          <p:sp>
            <p:nvSpPr>
              <p:cNvPr id="491578"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91579"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1580" name="Group 60"/>
            <p:cNvGrpSpPr>
              <a:grpSpLocks/>
            </p:cNvGrpSpPr>
            <p:nvPr/>
          </p:nvGrpSpPr>
          <p:grpSpPr bwMode="auto">
            <a:xfrm>
              <a:off x="864" y="768"/>
              <a:ext cx="288" cy="144"/>
              <a:chOff x="1152" y="816"/>
              <a:chExt cx="336" cy="192"/>
            </a:xfrm>
          </p:grpSpPr>
          <p:sp>
            <p:nvSpPr>
              <p:cNvPr id="491581"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582" name="Group 62"/>
              <p:cNvGrpSpPr>
                <a:grpSpLocks/>
              </p:cNvGrpSpPr>
              <p:nvPr/>
            </p:nvGrpSpPr>
            <p:grpSpPr bwMode="auto">
              <a:xfrm>
                <a:off x="1248" y="816"/>
                <a:ext cx="240" cy="192"/>
                <a:chOff x="1920" y="1008"/>
                <a:chExt cx="528" cy="384"/>
              </a:xfrm>
            </p:grpSpPr>
            <p:sp>
              <p:nvSpPr>
                <p:cNvPr id="491583"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84"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85"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86"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1587" name="Group 67"/>
          <p:cNvGrpSpPr>
            <a:grpSpLocks/>
          </p:cNvGrpSpPr>
          <p:nvPr/>
        </p:nvGrpSpPr>
        <p:grpSpPr bwMode="auto">
          <a:xfrm>
            <a:off x="762000" y="4267200"/>
            <a:ext cx="1066800" cy="381000"/>
            <a:chOff x="480" y="672"/>
            <a:chExt cx="672" cy="240"/>
          </a:xfrm>
        </p:grpSpPr>
        <p:grpSp>
          <p:nvGrpSpPr>
            <p:cNvPr id="491588" name="Group 68"/>
            <p:cNvGrpSpPr>
              <a:grpSpLocks/>
            </p:cNvGrpSpPr>
            <p:nvPr/>
          </p:nvGrpSpPr>
          <p:grpSpPr bwMode="auto">
            <a:xfrm>
              <a:off x="480" y="672"/>
              <a:ext cx="432" cy="240"/>
              <a:chOff x="528" y="1104"/>
              <a:chExt cx="672" cy="278"/>
            </a:xfrm>
          </p:grpSpPr>
          <p:sp>
            <p:nvSpPr>
              <p:cNvPr id="491589"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91590"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1591" name="Group 71"/>
            <p:cNvGrpSpPr>
              <a:grpSpLocks/>
            </p:cNvGrpSpPr>
            <p:nvPr/>
          </p:nvGrpSpPr>
          <p:grpSpPr bwMode="auto">
            <a:xfrm>
              <a:off x="864" y="768"/>
              <a:ext cx="288" cy="144"/>
              <a:chOff x="1152" y="816"/>
              <a:chExt cx="336" cy="192"/>
            </a:xfrm>
          </p:grpSpPr>
          <p:sp>
            <p:nvSpPr>
              <p:cNvPr id="491592"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593" name="Group 73"/>
              <p:cNvGrpSpPr>
                <a:grpSpLocks/>
              </p:cNvGrpSpPr>
              <p:nvPr/>
            </p:nvGrpSpPr>
            <p:grpSpPr bwMode="auto">
              <a:xfrm>
                <a:off x="1248" y="816"/>
                <a:ext cx="240" cy="192"/>
                <a:chOff x="1920" y="1008"/>
                <a:chExt cx="528" cy="384"/>
              </a:xfrm>
            </p:grpSpPr>
            <p:sp>
              <p:nvSpPr>
                <p:cNvPr id="491594"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95"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96"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97"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1598" name="Group 78"/>
          <p:cNvGrpSpPr>
            <a:grpSpLocks/>
          </p:cNvGrpSpPr>
          <p:nvPr/>
        </p:nvGrpSpPr>
        <p:grpSpPr bwMode="auto">
          <a:xfrm>
            <a:off x="762000" y="1066800"/>
            <a:ext cx="936625" cy="381000"/>
            <a:chOff x="480" y="672"/>
            <a:chExt cx="590" cy="240"/>
          </a:xfrm>
        </p:grpSpPr>
        <p:grpSp>
          <p:nvGrpSpPr>
            <p:cNvPr id="491599" name="Group 79"/>
            <p:cNvGrpSpPr>
              <a:grpSpLocks/>
            </p:cNvGrpSpPr>
            <p:nvPr/>
          </p:nvGrpSpPr>
          <p:grpSpPr bwMode="auto">
            <a:xfrm>
              <a:off x="480" y="672"/>
              <a:ext cx="432" cy="240"/>
              <a:chOff x="528" y="1104"/>
              <a:chExt cx="672" cy="278"/>
            </a:xfrm>
          </p:grpSpPr>
          <p:sp>
            <p:nvSpPr>
              <p:cNvPr id="491600"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1601"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1602" name="Line 82"/>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1603" name="Group 83"/>
          <p:cNvGrpSpPr>
            <a:grpSpLocks/>
          </p:cNvGrpSpPr>
          <p:nvPr/>
        </p:nvGrpSpPr>
        <p:grpSpPr bwMode="auto">
          <a:xfrm>
            <a:off x="4419600" y="1066800"/>
            <a:ext cx="1066800" cy="381000"/>
            <a:chOff x="480" y="672"/>
            <a:chExt cx="672" cy="240"/>
          </a:xfrm>
        </p:grpSpPr>
        <p:grpSp>
          <p:nvGrpSpPr>
            <p:cNvPr id="491604" name="Group 84"/>
            <p:cNvGrpSpPr>
              <a:grpSpLocks/>
            </p:cNvGrpSpPr>
            <p:nvPr/>
          </p:nvGrpSpPr>
          <p:grpSpPr bwMode="auto">
            <a:xfrm>
              <a:off x="480" y="672"/>
              <a:ext cx="432" cy="240"/>
              <a:chOff x="528" y="1104"/>
              <a:chExt cx="672" cy="278"/>
            </a:xfrm>
          </p:grpSpPr>
          <p:sp>
            <p:nvSpPr>
              <p:cNvPr id="491605"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1606"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1607" name="Group 87"/>
            <p:cNvGrpSpPr>
              <a:grpSpLocks/>
            </p:cNvGrpSpPr>
            <p:nvPr/>
          </p:nvGrpSpPr>
          <p:grpSpPr bwMode="auto">
            <a:xfrm>
              <a:off x="864" y="768"/>
              <a:ext cx="288" cy="144"/>
              <a:chOff x="1152" y="816"/>
              <a:chExt cx="336" cy="192"/>
            </a:xfrm>
          </p:grpSpPr>
          <p:sp>
            <p:nvSpPr>
              <p:cNvPr id="491608" name="Line 8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609" name="Group 89"/>
              <p:cNvGrpSpPr>
                <a:grpSpLocks/>
              </p:cNvGrpSpPr>
              <p:nvPr/>
            </p:nvGrpSpPr>
            <p:grpSpPr bwMode="auto">
              <a:xfrm>
                <a:off x="1248" y="816"/>
                <a:ext cx="240" cy="192"/>
                <a:chOff x="1920" y="1008"/>
                <a:chExt cx="528" cy="384"/>
              </a:xfrm>
            </p:grpSpPr>
            <p:sp>
              <p:nvSpPr>
                <p:cNvPr id="491610" name="Line 9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11" name="Line 9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12" name="Line 9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13" name="Line 9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1614" name="Group 94"/>
          <p:cNvGrpSpPr>
            <a:grpSpLocks/>
          </p:cNvGrpSpPr>
          <p:nvPr/>
        </p:nvGrpSpPr>
        <p:grpSpPr bwMode="auto">
          <a:xfrm>
            <a:off x="1676400" y="1066800"/>
            <a:ext cx="936625" cy="381000"/>
            <a:chOff x="480" y="672"/>
            <a:chExt cx="590" cy="240"/>
          </a:xfrm>
        </p:grpSpPr>
        <p:grpSp>
          <p:nvGrpSpPr>
            <p:cNvPr id="491615" name="Group 95"/>
            <p:cNvGrpSpPr>
              <a:grpSpLocks/>
            </p:cNvGrpSpPr>
            <p:nvPr/>
          </p:nvGrpSpPr>
          <p:grpSpPr bwMode="auto">
            <a:xfrm>
              <a:off x="480" y="672"/>
              <a:ext cx="432" cy="240"/>
              <a:chOff x="528" y="1104"/>
              <a:chExt cx="672" cy="278"/>
            </a:xfrm>
          </p:grpSpPr>
          <p:sp>
            <p:nvSpPr>
              <p:cNvPr id="491616" name="Rectangle 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1617" name="Rectangle 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1618" name="Line 98"/>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1619" name="Group 99"/>
          <p:cNvGrpSpPr>
            <a:grpSpLocks/>
          </p:cNvGrpSpPr>
          <p:nvPr/>
        </p:nvGrpSpPr>
        <p:grpSpPr bwMode="auto">
          <a:xfrm>
            <a:off x="2590800" y="1066800"/>
            <a:ext cx="936625" cy="381000"/>
            <a:chOff x="480" y="672"/>
            <a:chExt cx="590" cy="240"/>
          </a:xfrm>
        </p:grpSpPr>
        <p:grpSp>
          <p:nvGrpSpPr>
            <p:cNvPr id="491620" name="Group 100"/>
            <p:cNvGrpSpPr>
              <a:grpSpLocks/>
            </p:cNvGrpSpPr>
            <p:nvPr/>
          </p:nvGrpSpPr>
          <p:grpSpPr bwMode="auto">
            <a:xfrm>
              <a:off x="480" y="672"/>
              <a:ext cx="432" cy="240"/>
              <a:chOff x="528" y="1104"/>
              <a:chExt cx="672" cy="278"/>
            </a:xfrm>
          </p:grpSpPr>
          <p:sp>
            <p:nvSpPr>
              <p:cNvPr id="491621" name="Rectangle 10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1622" name="Rectangle 10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1623" name="Line 103"/>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1624" name="Group 104"/>
          <p:cNvGrpSpPr>
            <a:grpSpLocks/>
          </p:cNvGrpSpPr>
          <p:nvPr/>
        </p:nvGrpSpPr>
        <p:grpSpPr bwMode="auto">
          <a:xfrm>
            <a:off x="762000" y="3733800"/>
            <a:ext cx="685800" cy="381000"/>
            <a:chOff x="528" y="1104"/>
            <a:chExt cx="672" cy="278"/>
          </a:xfrm>
        </p:grpSpPr>
        <p:sp>
          <p:nvSpPr>
            <p:cNvPr id="491625" name="Rectangle 10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91626" name="Rectangle 10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1627" name="Line 107"/>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628" name="Group 108"/>
          <p:cNvGrpSpPr>
            <a:grpSpLocks/>
          </p:cNvGrpSpPr>
          <p:nvPr/>
        </p:nvGrpSpPr>
        <p:grpSpPr bwMode="auto">
          <a:xfrm>
            <a:off x="1676400" y="3733800"/>
            <a:ext cx="1066800" cy="381000"/>
            <a:chOff x="480" y="672"/>
            <a:chExt cx="672" cy="240"/>
          </a:xfrm>
        </p:grpSpPr>
        <p:grpSp>
          <p:nvGrpSpPr>
            <p:cNvPr id="491629" name="Group 109"/>
            <p:cNvGrpSpPr>
              <a:grpSpLocks/>
            </p:cNvGrpSpPr>
            <p:nvPr/>
          </p:nvGrpSpPr>
          <p:grpSpPr bwMode="auto">
            <a:xfrm>
              <a:off x="480" y="672"/>
              <a:ext cx="432" cy="240"/>
              <a:chOff x="528" y="1104"/>
              <a:chExt cx="672" cy="278"/>
            </a:xfrm>
          </p:grpSpPr>
          <p:sp>
            <p:nvSpPr>
              <p:cNvPr id="491630" name="Rectangle 11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1631" name="Rectangle 11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1632" name="Group 112"/>
            <p:cNvGrpSpPr>
              <a:grpSpLocks/>
            </p:cNvGrpSpPr>
            <p:nvPr/>
          </p:nvGrpSpPr>
          <p:grpSpPr bwMode="auto">
            <a:xfrm>
              <a:off x="864" y="768"/>
              <a:ext cx="288" cy="144"/>
              <a:chOff x="1152" y="816"/>
              <a:chExt cx="336" cy="192"/>
            </a:xfrm>
          </p:grpSpPr>
          <p:sp>
            <p:nvSpPr>
              <p:cNvPr id="491633" name="Line 11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634" name="Group 114"/>
              <p:cNvGrpSpPr>
                <a:grpSpLocks/>
              </p:cNvGrpSpPr>
              <p:nvPr/>
            </p:nvGrpSpPr>
            <p:grpSpPr bwMode="auto">
              <a:xfrm>
                <a:off x="1248" y="816"/>
                <a:ext cx="240" cy="192"/>
                <a:chOff x="1920" y="1008"/>
                <a:chExt cx="528" cy="384"/>
              </a:xfrm>
            </p:grpSpPr>
            <p:sp>
              <p:nvSpPr>
                <p:cNvPr id="491635" name="Line 11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36" name="Line 11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37" name="Line 11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38" name="Line 11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1639" name="Group 119"/>
          <p:cNvGrpSpPr>
            <a:grpSpLocks/>
          </p:cNvGrpSpPr>
          <p:nvPr/>
        </p:nvGrpSpPr>
        <p:grpSpPr bwMode="auto">
          <a:xfrm>
            <a:off x="762000" y="2133600"/>
            <a:ext cx="685800" cy="381000"/>
            <a:chOff x="528" y="1104"/>
            <a:chExt cx="672" cy="278"/>
          </a:xfrm>
        </p:grpSpPr>
        <p:sp>
          <p:nvSpPr>
            <p:cNvPr id="491640" name="Rectangle 12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91641" name="Rectangle 12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1642" name="Line 122"/>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643" name="Group 123"/>
          <p:cNvGrpSpPr>
            <a:grpSpLocks/>
          </p:cNvGrpSpPr>
          <p:nvPr/>
        </p:nvGrpSpPr>
        <p:grpSpPr bwMode="auto">
          <a:xfrm>
            <a:off x="1676400" y="2133600"/>
            <a:ext cx="1066800" cy="381000"/>
            <a:chOff x="480" y="672"/>
            <a:chExt cx="672" cy="240"/>
          </a:xfrm>
        </p:grpSpPr>
        <p:grpSp>
          <p:nvGrpSpPr>
            <p:cNvPr id="491644" name="Group 124"/>
            <p:cNvGrpSpPr>
              <a:grpSpLocks/>
            </p:cNvGrpSpPr>
            <p:nvPr/>
          </p:nvGrpSpPr>
          <p:grpSpPr bwMode="auto">
            <a:xfrm>
              <a:off x="480" y="672"/>
              <a:ext cx="432" cy="240"/>
              <a:chOff x="528" y="1104"/>
              <a:chExt cx="672" cy="278"/>
            </a:xfrm>
          </p:grpSpPr>
          <p:sp>
            <p:nvSpPr>
              <p:cNvPr id="491645" name="Rectangle 1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1646" name="Rectangle 1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1647" name="Group 127"/>
            <p:cNvGrpSpPr>
              <a:grpSpLocks/>
            </p:cNvGrpSpPr>
            <p:nvPr/>
          </p:nvGrpSpPr>
          <p:grpSpPr bwMode="auto">
            <a:xfrm>
              <a:off x="864" y="768"/>
              <a:ext cx="288" cy="144"/>
              <a:chOff x="1152" y="816"/>
              <a:chExt cx="336" cy="192"/>
            </a:xfrm>
          </p:grpSpPr>
          <p:sp>
            <p:nvSpPr>
              <p:cNvPr id="491648" name="Line 1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649" name="Group 129"/>
              <p:cNvGrpSpPr>
                <a:grpSpLocks/>
              </p:cNvGrpSpPr>
              <p:nvPr/>
            </p:nvGrpSpPr>
            <p:grpSpPr bwMode="auto">
              <a:xfrm>
                <a:off x="1248" y="816"/>
                <a:ext cx="240" cy="192"/>
                <a:chOff x="1920" y="1008"/>
                <a:chExt cx="528" cy="384"/>
              </a:xfrm>
            </p:grpSpPr>
            <p:sp>
              <p:nvSpPr>
                <p:cNvPr id="491650" name="Line 1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51" name="Line 1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52" name="Line 1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53" name="Line 1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1654" name="Group 134"/>
          <p:cNvGrpSpPr>
            <a:grpSpLocks/>
          </p:cNvGrpSpPr>
          <p:nvPr/>
        </p:nvGrpSpPr>
        <p:grpSpPr bwMode="auto">
          <a:xfrm>
            <a:off x="762000" y="1600200"/>
            <a:ext cx="685800" cy="381000"/>
            <a:chOff x="528" y="1104"/>
            <a:chExt cx="672" cy="278"/>
          </a:xfrm>
        </p:grpSpPr>
        <p:sp>
          <p:nvSpPr>
            <p:cNvPr id="491655" name="Rectangle 1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1656" name="Rectangle 1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1657" name="Line 137"/>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658" name="Group 138"/>
          <p:cNvGrpSpPr>
            <a:grpSpLocks/>
          </p:cNvGrpSpPr>
          <p:nvPr/>
        </p:nvGrpSpPr>
        <p:grpSpPr bwMode="auto">
          <a:xfrm>
            <a:off x="1676400" y="1600200"/>
            <a:ext cx="1066800" cy="381000"/>
            <a:chOff x="480" y="672"/>
            <a:chExt cx="672" cy="240"/>
          </a:xfrm>
        </p:grpSpPr>
        <p:grpSp>
          <p:nvGrpSpPr>
            <p:cNvPr id="491659" name="Group 139"/>
            <p:cNvGrpSpPr>
              <a:grpSpLocks/>
            </p:cNvGrpSpPr>
            <p:nvPr/>
          </p:nvGrpSpPr>
          <p:grpSpPr bwMode="auto">
            <a:xfrm>
              <a:off x="480" y="672"/>
              <a:ext cx="432" cy="240"/>
              <a:chOff x="528" y="1104"/>
              <a:chExt cx="672" cy="278"/>
            </a:xfrm>
          </p:grpSpPr>
          <p:sp>
            <p:nvSpPr>
              <p:cNvPr id="491660" name="Rectangle 1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1661" name="Rectangle 1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1662" name="Group 142"/>
            <p:cNvGrpSpPr>
              <a:grpSpLocks/>
            </p:cNvGrpSpPr>
            <p:nvPr/>
          </p:nvGrpSpPr>
          <p:grpSpPr bwMode="auto">
            <a:xfrm>
              <a:off x="864" y="768"/>
              <a:ext cx="288" cy="144"/>
              <a:chOff x="1152" y="816"/>
              <a:chExt cx="336" cy="192"/>
            </a:xfrm>
          </p:grpSpPr>
          <p:sp>
            <p:nvSpPr>
              <p:cNvPr id="491663" name="Line 14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1664" name="Group 144"/>
              <p:cNvGrpSpPr>
                <a:grpSpLocks/>
              </p:cNvGrpSpPr>
              <p:nvPr/>
            </p:nvGrpSpPr>
            <p:grpSpPr bwMode="auto">
              <a:xfrm>
                <a:off x="1248" y="816"/>
                <a:ext cx="240" cy="192"/>
                <a:chOff x="1920" y="1008"/>
                <a:chExt cx="528" cy="384"/>
              </a:xfrm>
            </p:grpSpPr>
            <p:sp>
              <p:nvSpPr>
                <p:cNvPr id="491665" name="Line 14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66" name="Line 14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67" name="Line 14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668" name="Line 14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1669" name="Group 149"/>
          <p:cNvGrpSpPr>
            <a:grpSpLocks/>
          </p:cNvGrpSpPr>
          <p:nvPr/>
        </p:nvGrpSpPr>
        <p:grpSpPr bwMode="auto">
          <a:xfrm>
            <a:off x="3505200" y="1066800"/>
            <a:ext cx="936625" cy="381000"/>
            <a:chOff x="480" y="672"/>
            <a:chExt cx="590" cy="240"/>
          </a:xfrm>
        </p:grpSpPr>
        <p:grpSp>
          <p:nvGrpSpPr>
            <p:cNvPr id="491670" name="Group 150"/>
            <p:cNvGrpSpPr>
              <a:grpSpLocks/>
            </p:cNvGrpSpPr>
            <p:nvPr/>
          </p:nvGrpSpPr>
          <p:grpSpPr bwMode="auto">
            <a:xfrm>
              <a:off x="480" y="672"/>
              <a:ext cx="432" cy="240"/>
              <a:chOff x="528" y="1104"/>
              <a:chExt cx="672" cy="278"/>
            </a:xfrm>
          </p:grpSpPr>
          <p:sp>
            <p:nvSpPr>
              <p:cNvPr id="491671" name="Rectangle 15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1672" name="Rectangle 15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1673" name="Line 153"/>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266610028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1"/>
          <p:cNvSpPr>
            <a:spLocks noGrp="1"/>
          </p:cNvSpPr>
          <p:nvPr>
            <p:ph type="dt" sz="half" idx="10"/>
          </p:nvPr>
        </p:nvSpPr>
        <p:spPr/>
        <p:txBody>
          <a:bodyPr/>
          <a:lstStyle/>
          <a:p>
            <a:fld id="{F584E145-8CCB-46E9-A976-8CD2EF1E04BE}" type="datetime4">
              <a:rPr lang="en-US"/>
              <a:pPr/>
              <a:t>April 8, 2013</a:t>
            </a:fld>
            <a:endParaRPr lang="en-US"/>
          </a:p>
        </p:txBody>
      </p:sp>
      <p:sp>
        <p:nvSpPr>
          <p:cNvPr id="159" name="Footer Placeholder 2"/>
          <p:cNvSpPr>
            <a:spLocks noGrp="1"/>
          </p:cNvSpPr>
          <p:nvPr>
            <p:ph type="ftr" sz="quarter" idx="11"/>
          </p:nvPr>
        </p:nvSpPr>
        <p:spPr/>
        <p:txBody>
          <a:bodyPr/>
          <a:lstStyle/>
          <a:p>
            <a:r>
              <a:rPr lang="en-US"/>
              <a:t>www.gowrikumar.com</a:t>
            </a:r>
          </a:p>
        </p:txBody>
      </p:sp>
      <p:grpSp>
        <p:nvGrpSpPr>
          <p:cNvPr id="492546" name="Group 2"/>
          <p:cNvGrpSpPr>
            <a:grpSpLocks/>
          </p:cNvGrpSpPr>
          <p:nvPr/>
        </p:nvGrpSpPr>
        <p:grpSpPr bwMode="auto">
          <a:xfrm>
            <a:off x="762000" y="2667000"/>
            <a:ext cx="1066800" cy="381000"/>
            <a:chOff x="480" y="672"/>
            <a:chExt cx="672" cy="240"/>
          </a:xfrm>
        </p:grpSpPr>
        <p:grpSp>
          <p:nvGrpSpPr>
            <p:cNvPr id="492547" name="Group 3"/>
            <p:cNvGrpSpPr>
              <a:grpSpLocks/>
            </p:cNvGrpSpPr>
            <p:nvPr/>
          </p:nvGrpSpPr>
          <p:grpSpPr bwMode="auto">
            <a:xfrm>
              <a:off x="480" y="672"/>
              <a:ext cx="432" cy="240"/>
              <a:chOff x="528" y="1104"/>
              <a:chExt cx="672" cy="278"/>
            </a:xfrm>
          </p:grpSpPr>
          <p:sp>
            <p:nvSpPr>
              <p:cNvPr id="492548"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92549"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2550" name="Group 6"/>
            <p:cNvGrpSpPr>
              <a:grpSpLocks/>
            </p:cNvGrpSpPr>
            <p:nvPr/>
          </p:nvGrpSpPr>
          <p:grpSpPr bwMode="auto">
            <a:xfrm>
              <a:off x="864" y="768"/>
              <a:ext cx="288" cy="144"/>
              <a:chOff x="1152" y="816"/>
              <a:chExt cx="336" cy="192"/>
            </a:xfrm>
          </p:grpSpPr>
          <p:sp>
            <p:nvSpPr>
              <p:cNvPr id="492551"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552" name="Group 8"/>
              <p:cNvGrpSpPr>
                <a:grpSpLocks/>
              </p:cNvGrpSpPr>
              <p:nvPr/>
            </p:nvGrpSpPr>
            <p:grpSpPr bwMode="auto">
              <a:xfrm>
                <a:off x="1248" y="816"/>
                <a:ext cx="240" cy="192"/>
                <a:chOff x="1920" y="1008"/>
                <a:chExt cx="528" cy="384"/>
              </a:xfrm>
            </p:grpSpPr>
            <p:sp>
              <p:nvSpPr>
                <p:cNvPr id="492553"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54"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55"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56"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2568" name="Group 24"/>
          <p:cNvGrpSpPr>
            <a:grpSpLocks/>
          </p:cNvGrpSpPr>
          <p:nvPr/>
        </p:nvGrpSpPr>
        <p:grpSpPr bwMode="auto">
          <a:xfrm>
            <a:off x="762000" y="5334000"/>
            <a:ext cx="1066800" cy="381000"/>
            <a:chOff x="480" y="672"/>
            <a:chExt cx="672" cy="240"/>
          </a:xfrm>
        </p:grpSpPr>
        <p:grpSp>
          <p:nvGrpSpPr>
            <p:cNvPr id="492569" name="Group 25"/>
            <p:cNvGrpSpPr>
              <a:grpSpLocks/>
            </p:cNvGrpSpPr>
            <p:nvPr/>
          </p:nvGrpSpPr>
          <p:grpSpPr bwMode="auto">
            <a:xfrm>
              <a:off x="480" y="672"/>
              <a:ext cx="432" cy="240"/>
              <a:chOff x="528" y="1104"/>
              <a:chExt cx="672" cy="278"/>
            </a:xfrm>
          </p:grpSpPr>
          <p:sp>
            <p:nvSpPr>
              <p:cNvPr id="492570"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2571"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2572" name="Group 28"/>
            <p:cNvGrpSpPr>
              <a:grpSpLocks/>
            </p:cNvGrpSpPr>
            <p:nvPr/>
          </p:nvGrpSpPr>
          <p:grpSpPr bwMode="auto">
            <a:xfrm>
              <a:off x="864" y="768"/>
              <a:ext cx="288" cy="144"/>
              <a:chOff x="1152" y="816"/>
              <a:chExt cx="336" cy="192"/>
            </a:xfrm>
          </p:grpSpPr>
          <p:sp>
            <p:nvSpPr>
              <p:cNvPr id="492573"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574" name="Group 30"/>
              <p:cNvGrpSpPr>
                <a:grpSpLocks/>
              </p:cNvGrpSpPr>
              <p:nvPr/>
            </p:nvGrpSpPr>
            <p:grpSpPr bwMode="auto">
              <a:xfrm>
                <a:off x="1248" y="816"/>
                <a:ext cx="240" cy="192"/>
                <a:chOff x="1920" y="1008"/>
                <a:chExt cx="528" cy="384"/>
              </a:xfrm>
            </p:grpSpPr>
            <p:sp>
              <p:nvSpPr>
                <p:cNvPr id="492575"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76"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77"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78"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2579" name="Group 35"/>
          <p:cNvGrpSpPr>
            <a:grpSpLocks/>
          </p:cNvGrpSpPr>
          <p:nvPr/>
        </p:nvGrpSpPr>
        <p:grpSpPr bwMode="auto">
          <a:xfrm>
            <a:off x="762000" y="5867400"/>
            <a:ext cx="1066800" cy="381000"/>
            <a:chOff x="480" y="672"/>
            <a:chExt cx="672" cy="240"/>
          </a:xfrm>
        </p:grpSpPr>
        <p:grpSp>
          <p:nvGrpSpPr>
            <p:cNvPr id="492580" name="Group 36"/>
            <p:cNvGrpSpPr>
              <a:grpSpLocks/>
            </p:cNvGrpSpPr>
            <p:nvPr/>
          </p:nvGrpSpPr>
          <p:grpSpPr bwMode="auto">
            <a:xfrm>
              <a:off x="480" y="672"/>
              <a:ext cx="432" cy="240"/>
              <a:chOff x="528" y="1104"/>
              <a:chExt cx="672" cy="278"/>
            </a:xfrm>
          </p:grpSpPr>
          <p:sp>
            <p:nvSpPr>
              <p:cNvPr id="492581"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92582"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2583" name="Group 39"/>
            <p:cNvGrpSpPr>
              <a:grpSpLocks/>
            </p:cNvGrpSpPr>
            <p:nvPr/>
          </p:nvGrpSpPr>
          <p:grpSpPr bwMode="auto">
            <a:xfrm>
              <a:off x="864" y="768"/>
              <a:ext cx="288" cy="144"/>
              <a:chOff x="1152" y="816"/>
              <a:chExt cx="336" cy="192"/>
            </a:xfrm>
          </p:grpSpPr>
          <p:sp>
            <p:nvSpPr>
              <p:cNvPr id="492584"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585" name="Group 41"/>
              <p:cNvGrpSpPr>
                <a:grpSpLocks/>
              </p:cNvGrpSpPr>
              <p:nvPr/>
            </p:nvGrpSpPr>
            <p:grpSpPr bwMode="auto">
              <a:xfrm>
                <a:off x="1248" y="816"/>
                <a:ext cx="240" cy="192"/>
                <a:chOff x="1920" y="1008"/>
                <a:chExt cx="528" cy="384"/>
              </a:xfrm>
            </p:grpSpPr>
            <p:sp>
              <p:nvSpPr>
                <p:cNvPr id="492586"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87"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88"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89"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92590" name="Rectangle 4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2591" name="Rectangle 4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2592" name="Rectangle 4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2593" name="Rectangle 4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2594" name="Rectangle 50"/>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2595" name="Rectangle 51"/>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2596" name="Rectangle 52"/>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2597" name="Rectangle 53"/>
          <p:cNvSpPr>
            <a:spLocks noChangeArrowheads="1"/>
          </p:cNvSpPr>
          <p:nvPr/>
        </p:nvSpPr>
        <p:spPr bwMode="auto">
          <a:xfrm>
            <a:off x="7391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2598" name="Rectangle 5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2599" name="Rectangle 5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92600" name="Group 56"/>
          <p:cNvGrpSpPr>
            <a:grpSpLocks/>
          </p:cNvGrpSpPr>
          <p:nvPr/>
        </p:nvGrpSpPr>
        <p:grpSpPr bwMode="auto">
          <a:xfrm>
            <a:off x="762000" y="3200400"/>
            <a:ext cx="1066800" cy="381000"/>
            <a:chOff x="480" y="672"/>
            <a:chExt cx="672" cy="240"/>
          </a:xfrm>
        </p:grpSpPr>
        <p:grpSp>
          <p:nvGrpSpPr>
            <p:cNvPr id="492601" name="Group 57"/>
            <p:cNvGrpSpPr>
              <a:grpSpLocks/>
            </p:cNvGrpSpPr>
            <p:nvPr/>
          </p:nvGrpSpPr>
          <p:grpSpPr bwMode="auto">
            <a:xfrm>
              <a:off x="480" y="672"/>
              <a:ext cx="432" cy="240"/>
              <a:chOff x="528" y="1104"/>
              <a:chExt cx="672" cy="278"/>
            </a:xfrm>
          </p:grpSpPr>
          <p:sp>
            <p:nvSpPr>
              <p:cNvPr id="492602"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92603"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2604" name="Group 60"/>
            <p:cNvGrpSpPr>
              <a:grpSpLocks/>
            </p:cNvGrpSpPr>
            <p:nvPr/>
          </p:nvGrpSpPr>
          <p:grpSpPr bwMode="auto">
            <a:xfrm>
              <a:off x="864" y="768"/>
              <a:ext cx="288" cy="144"/>
              <a:chOff x="1152" y="816"/>
              <a:chExt cx="336" cy="192"/>
            </a:xfrm>
          </p:grpSpPr>
          <p:sp>
            <p:nvSpPr>
              <p:cNvPr id="492605"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606" name="Group 62"/>
              <p:cNvGrpSpPr>
                <a:grpSpLocks/>
              </p:cNvGrpSpPr>
              <p:nvPr/>
            </p:nvGrpSpPr>
            <p:grpSpPr bwMode="auto">
              <a:xfrm>
                <a:off x="1248" y="816"/>
                <a:ext cx="240" cy="192"/>
                <a:chOff x="1920" y="1008"/>
                <a:chExt cx="528" cy="384"/>
              </a:xfrm>
            </p:grpSpPr>
            <p:sp>
              <p:nvSpPr>
                <p:cNvPr id="492607"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08"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09"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10"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2611" name="Group 67"/>
          <p:cNvGrpSpPr>
            <a:grpSpLocks/>
          </p:cNvGrpSpPr>
          <p:nvPr/>
        </p:nvGrpSpPr>
        <p:grpSpPr bwMode="auto">
          <a:xfrm>
            <a:off x="762000" y="4267200"/>
            <a:ext cx="1066800" cy="381000"/>
            <a:chOff x="480" y="672"/>
            <a:chExt cx="672" cy="240"/>
          </a:xfrm>
        </p:grpSpPr>
        <p:grpSp>
          <p:nvGrpSpPr>
            <p:cNvPr id="492612" name="Group 68"/>
            <p:cNvGrpSpPr>
              <a:grpSpLocks/>
            </p:cNvGrpSpPr>
            <p:nvPr/>
          </p:nvGrpSpPr>
          <p:grpSpPr bwMode="auto">
            <a:xfrm>
              <a:off x="480" y="672"/>
              <a:ext cx="432" cy="240"/>
              <a:chOff x="528" y="1104"/>
              <a:chExt cx="672" cy="278"/>
            </a:xfrm>
          </p:grpSpPr>
          <p:sp>
            <p:nvSpPr>
              <p:cNvPr id="492613"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92614"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2615" name="Group 71"/>
            <p:cNvGrpSpPr>
              <a:grpSpLocks/>
            </p:cNvGrpSpPr>
            <p:nvPr/>
          </p:nvGrpSpPr>
          <p:grpSpPr bwMode="auto">
            <a:xfrm>
              <a:off x="864" y="768"/>
              <a:ext cx="288" cy="144"/>
              <a:chOff x="1152" y="816"/>
              <a:chExt cx="336" cy="192"/>
            </a:xfrm>
          </p:grpSpPr>
          <p:sp>
            <p:nvSpPr>
              <p:cNvPr id="492616"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617" name="Group 73"/>
              <p:cNvGrpSpPr>
                <a:grpSpLocks/>
              </p:cNvGrpSpPr>
              <p:nvPr/>
            </p:nvGrpSpPr>
            <p:grpSpPr bwMode="auto">
              <a:xfrm>
                <a:off x="1248" y="816"/>
                <a:ext cx="240" cy="192"/>
                <a:chOff x="1920" y="1008"/>
                <a:chExt cx="528" cy="384"/>
              </a:xfrm>
            </p:grpSpPr>
            <p:sp>
              <p:nvSpPr>
                <p:cNvPr id="492618"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19"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20"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21"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2622" name="Group 78"/>
          <p:cNvGrpSpPr>
            <a:grpSpLocks/>
          </p:cNvGrpSpPr>
          <p:nvPr/>
        </p:nvGrpSpPr>
        <p:grpSpPr bwMode="auto">
          <a:xfrm>
            <a:off x="762000" y="1066800"/>
            <a:ext cx="936625" cy="381000"/>
            <a:chOff x="480" y="672"/>
            <a:chExt cx="590" cy="240"/>
          </a:xfrm>
        </p:grpSpPr>
        <p:grpSp>
          <p:nvGrpSpPr>
            <p:cNvPr id="492623" name="Group 79"/>
            <p:cNvGrpSpPr>
              <a:grpSpLocks/>
            </p:cNvGrpSpPr>
            <p:nvPr/>
          </p:nvGrpSpPr>
          <p:grpSpPr bwMode="auto">
            <a:xfrm>
              <a:off x="480" y="672"/>
              <a:ext cx="432" cy="240"/>
              <a:chOff x="528" y="1104"/>
              <a:chExt cx="672" cy="278"/>
            </a:xfrm>
          </p:grpSpPr>
          <p:sp>
            <p:nvSpPr>
              <p:cNvPr id="492624"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2625"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2626" name="Line 82"/>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2627" name="Group 83"/>
          <p:cNvGrpSpPr>
            <a:grpSpLocks/>
          </p:cNvGrpSpPr>
          <p:nvPr/>
        </p:nvGrpSpPr>
        <p:grpSpPr bwMode="auto">
          <a:xfrm>
            <a:off x="4419600" y="1066800"/>
            <a:ext cx="1066800" cy="381000"/>
            <a:chOff x="480" y="672"/>
            <a:chExt cx="672" cy="240"/>
          </a:xfrm>
        </p:grpSpPr>
        <p:grpSp>
          <p:nvGrpSpPr>
            <p:cNvPr id="492628" name="Group 84"/>
            <p:cNvGrpSpPr>
              <a:grpSpLocks/>
            </p:cNvGrpSpPr>
            <p:nvPr/>
          </p:nvGrpSpPr>
          <p:grpSpPr bwMode="auto">
            <a:xfrm>
              <a:off x="480" y="672"/>
              <a:ext cx="432" cy="240"/>
              <a:chOff x="528" y="1104"/>
              <a:chExt cx="672" cy="278"/>
            </a:xfrm>
          </p:grpSpPr>
          <p:sp>
            <p:nvSpPr>
              <p:cNvPr id="492629"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2630"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2631" name="Group 87"/>
            <p:cNvGrpSpPr>
              <a:grpSpLocks/>
            </p:cNvGrpSpPr>
            <p:nvPr/>
          </p:nvGrpSpPr>
          <p:grpSpPr bwMode="auto">
            <a:xfrm>
              <a:off x="864" y="768"/>
              <a:ext cx="288" cy="144"/>
              <a:chOff x="1152" y="816"/>
              <a:chExt cx="336" cy="192"/>
            </a:xfrm>
          </p:grpSpPr>
          <p:sp>
            <p:nvSpPr>
              <p:cNvPr id="492632" name="Line 8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633" name="Group 89"/>
              <p:cNvGrpSpPr>
                <a:grpSpLocks/>
              </p:cNvGrpSpPr>
              <p:nvPr/>
            </p:nvGrpSpPr>
            <p:grpSpPr bwMode="auto">
              <a:xfrm>
                <a:off x="1248" y="816"/>
                <a:ext cx="240" cy="192"/>
                <a:chOff x="1920" y="1008"/>
                <a:chExt cx="528" cy="384"/>
              </a:xfrm>
            </p:grpSpPr>
            <p:sp>
              <p:nvSpPr>
                <p:cNvPr id="492634" name="Line 9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35" name="Line 9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36" name="Line 9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37" name="Line 9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2638" name="Group 94"/>
          <p:cNvGrpSpPr>
            <a:grpSpLocks/>
          </p:cNvGrpSpPr>
          <p:nvPr/>
        </p:nvGrpSpPr>
        <p:grpSpPr bwMode="auto">
          <a:xfrm>
            <a:off x="1676400" y="1066800"/>
            <a:ext cx="936625" cy="381000"/>
            <a:chOff x="480" y="672"/>
            <a:chExt cx="590" cy="240"/>
          </a:xfrm>
        </p:grpSpPr>
        <p:grpSp>
          <p:nvGrpSpPr>
            <p:cNvPr id="492639" name="Group 95"/>
            <p:cNvGrpSpPr>
              <a:grpSpLocks/>
            </p:cNvGrpSpPr>
            <p:nvPr/>
          </p:nvGrpSpPr>
          <p:grpSpPr bwMode="auto">
            <a:xfrm>
              <a:off x="480" y="672"/>
              <a:ext cx="432" cy="240"/>
              <a:chOff x="528" y="1104"/>
              <a:chExt cx="672" cy="278"/>
            </a:xfrm>
          </p:grpSpPr>
          <p:sp>
            <p:nvSpPr>
              <p:cNvPr id="492640" name="Rectangle 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2641" name="Rectangle 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2642" name="Line 98"/>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2643" name="Group 99"/>
          <p:cNvGrpSpPr>
            <a:grpSpLocks/>
          </p:cNvGrpSpPr>
          <p:nvPr/>
        </p:nvGrpSpPr>
        <p:grpSpPr bwMode="auto">
          <a:xfrm>
            <a:off x="2590800" y="1066800"/>
            <a:ext cx="936625" cy="381000"/>
            <a:chOff x="480" y="672"/>
            <a:chExt cx="590" cy="240"/>
          </a:xfrm>
        </p:grpSpPr>
        <p:grpSp>
          <p:nvGrpSpPr>
            <p:cNvPr id="492644" name="Group 100"/>
            <p:cNvGrpSpPr>
              <a:grpSpLocks/>
            </p:cNvGrpSpPr>
            <p:nvPr/>
          </p:nvGrpSpPr>
          <p:grpSpPr bwMode="auto">
            <a:xfrm>
              <a:off x="480" y="672"/>
              <a:ext cx="432" cy="240"/>
              <a:chOff x="528" y="1104"/>
              <a:chExt cx="672" cy="278"/>
            </a:xfrm>
          </p:grpSpPr>
          <p:sp>
            <p:nvSpPr>
              <p:cNvPr id="492645" name="Rectangle 10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2646" name="Rectangle 10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2647" name="Line 103"/>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2648" name="Group 104"/>
          <p:cNvGrpSpPr>
            <a:grpSpLocks/>
          </p:cNvGrpSpPr>
          <p:nvPr/>
        </p:nvGrpSpPr>
        <p:grpSpPr bwMode="auto">
          <a:xfrm>
            <a:off x="762000" y="3733800"/>
            <a:ext cx="685800" cy="381000"/>
            <a:chOff x="528" y="1104"/>
            <a:chExt cx="672" cy="278"/>
          </a:xfrm>
        </p:grpSpPr>
        <p:sp>
          <p:nvSpPr>
            <p:cNvPr id="492649" name="Rectangle 10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92650" name="Rectangle 10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2651" name="Line 107"/>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652" name="Group 108"/>
          <p:cNvGrpSpPr>
            <a:grpSpLocks/>
          </p:cNvGrpSpPr>
          <p:nvPr/>
        </p:nvGrpSpPr>
        <p:grpSpPr bwMode="auto">
          <a:xfrm>
            <a:off x="1676400" y="3733800"/>
            <a:ext cx="1066800" cy="381000"/>
            <a:chOff x="480" y="672"/>
            <a:chExt cx="672" cy="240"/>
          </a:xfrm>
        </p:grpSpPr>
        <p:grpSp>
          <p:nvGrpSpPr>
            <p:cNvPr id="492653" name="Group 109"/>
            <p:cNvGrpSpPr>
              <a:grpSpLocks/>
            </p:cNvGrpSpPr>
            <p:nvPr/>
          </p:nvGrpSpPr>
          <p:grpSpPr bwMode="auto">
            <a:xfrm>
              <a:off x="480" y="672"/>
              <a:ext cx="432" cy="240"/>
              <a:chOff x="528" y="1104"/>
              <a:chExt cx="672" cy="278"/>
            </a:xfrm>
          </p:grpSpPr>
          <p:sp>
            <p:nvSpPr>
              <p:cNvPr id="492654" name="Rectangle 11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2655" name="Rectangle 11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2656" name="Group 112"/>
            <p:cNvGrpSpPr>
              <a:grpSpLocks/>
            </p:cNvGrpSpPr>
            <p:nvPr/>
          </p:nvGrpSpPr>
          <p:grpSpPr bwMode="auto">
            <a:xfrm>
              <a:off x="864" y="768"/>
              <a:ext cx="288" cy="144"/>
              <a:chOff x="1152" y="816"/>
              <a:chExt cx="336" cy="192"/>
            </a:xfrm>
          </p:grpSpPr>
          <p:sp>
            <p:nvSpPr>
              <p:cNvPr id="492657" name="Line 11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658" name="Group 114"/>
              <p:cNvGrpSpPr>
                <a:grpSpLocks/>
              </p:cNvGrpSpPr>
              <p:nvPr/>
            </p:nvGrpSpPr>
            <p:grpSpPr bwMode="auto">
              <a:xfrm>
                <a:off x="1248" y="816"/>
                <a:ext cx="240" cy="192"/>
                <a:chOff x="1920" y="1008"/>
                <a:chExt cx="528" cy="384"/>
              </a:xfrm>
            </p:grpSpPr>
            <p:sp>
              <p:nvSpPr>
                <p:cNvPr id="492659" name="Line 11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60" name="Line 11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61" name="Line 11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62" name="Line 11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2663" name="Group 119"/>
          <p:cNvGrpSpPr>
            <a:grpSpLocks/>
          </p:cNvGrpSpPr>
          <p:nvPr/>
        </p:nvGrpSpPr>
        <p:grpSpPr bwMode="auto">
          <a:xfrm>
            <a:off x="762000" y="2133600"/>
            <a:ext cx="685800" cy="381000"/>
            <a:chOff x="528" y="1104"/>
            <a:chExt cx="672" cy="278"/>
          </a:xfrm>
        </p:grpSpPr>
        <p:sp>
          <p:nvSpPr>
            <p:cNvPr id="492664" name="Rectangle 12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92665" name="Rectangle 12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2666" name="Line 122"/>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667" name="Group 123"/>
          <p:cNvGrpSpPr>
            <a:grpSpLocks/>
          </p:cNvGrpSpPr>
          <p:nvPr/>
        </p:nvGrpSpPr>
        <p:grpSpPr bwMode="auto">
          <a:xfrm>
            <a:off x="1676400" y="2133600"/>
            <a:ext cx="1066800" cy="381000"/>
            <a:chOff x="480" y="672"/>
            <a:chExt cx="672" cy="240"/>
          </a:xfrm>
        </p:grpSpPr>
        <p:grpSp>
          <p:nvGrpSpPr>
            <p:cNvPr id="492668" name="Group 124"/>
            <p:cNvGrpSpPr>
              <a:grpSpLocks/>
            </p:cNvGrpSpPr>
            <p:nvPr/>
          </p:nvGrpSpPr>
          <p:grpSpPr bwMode="auto">
            <a:xfrm>
              <a:off x="480" y="672"/>
              <a:ext cx="432" cy="240"/>
              <a:chOff x="528" y="1104"/>
              <a:chExt cx="672" cy="278"/>
            </a:xfrm>
          </p:grpSpPr>
          <p:sp>
            <p:nvSpPr>
              <p:cNvPr id="492669" name="Rectangle 1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2670" name="Rectangle 1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2671" name="Group 127"/>
            <p:cNvGrpSpPr>
              <a:grpSpLocks/>
            </p:cNvGrpSpPr>
            <p:nvPr/>
          </p:nvGrpSpPr>
          <p:grpSpPr bwMode="auto">
            <a:xfrm>
              <a:off x="864" y="768"/>
              <a:ext cx="288" cy="144"/>
              <a:chOff x="1152" y="816"/>
              <a:chExt cx="336" cy="192"/>
            </a:xfrm>
          </p:grpSpPr>
          <p:sp>
            <p:nvSpPr>
              <p:cNvPr id="492672" name="Line 1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673" name="Group 129"/>
              <p:cNvGrpSpPr>
                <a:grpSpLocks/>
              </p:cNvGrpSpPr>
              <p:nvPr/>
            </p:nvGrpSpPr>
            <p:grpSpPr bwMode="auto">
              <a:xfrm>
                <a:off x="1248" y="816"/>
                <a:ext cx="240" cy="192"/>
                <a:chOff x="1920" y="1008"/>
                <a:chExt cx="528" cy="384"/>
              </a:xfrm>
            </p:grpSpPr>
            <p:sp>
              <p:nvSpPr>
                <p:cNvPr id="492674" name="Line 1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75" name="Line 1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76" name="Line 1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77" name="Line 1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2678" name="Group 134"/>
          <p:cNvGrpSpPr>
            <a:grpSpLocks/>
          </p:cNvGrpSpPr>
          <p:nvPr/>
        </p:nvGrpSpPr>
        <p:grpSpPr bwMode="auto">
          <a:xfrm>
            <a:off x="762000" y="1600200"/>
            <a:ext cx="685800" cy="381000"/>
            <a:chOff x="528" y="1104"/>
            <a:chExt cx="672" cy="278"/>
          </a:xfrm>
        </p:grpSpPr>
        <p:sp>
          <p:nvSpPr>
            <p:cNvPr id="492679" name="Rectangle 1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2680" name="Rectangle 1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2681" name="Line 137"/>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682" name="Group 138"/>
          <p:cNvGrpSpPr>
            <a:grpSpLocks/>
          </p:cNvGrpSpPr>
          <p:nvPr/>
        </p:nvGrpSpPr>
        <p:grpSpPr bwMode="auto">
          <a:xfrm>
            <a:off x="1676400" y="1600200"/>
            <a:ext cx="1066800" cy="381000"/>
            <a:chOff x="480" y="672"/>
            <a:chExt cx="672" cy="240"/>
          </a:xfrm>
        </p:grpSpPr>
        <p:grpSp>
          <p:nvGrpSpPr>
            <p:cNvPr id="492683" name="Group 139"/>
            <p:cNvGrpSpPr>
              <a:grpSpLocks/>
            </p:cNvGrpSpPr>
            <p:nvPr/>
          </p:nvGrpSpPr>
          <p:grpSpPr bwMode="auto">
            <a:xfrm>
              <a:off x="480" y="672"/>
              <a:ext cx="432" cy="240"/>
              <a:chOff x="528" y="1104"/>
              <a:chExt cx="672" cy="278"/>
            </a:xfrm>
          </p:grpSpPr>
          <p:sp>
            <p:nvSpPr>
              <p:cNvPr id="492684" name="Rectangle 1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2685" name="Rectangle 1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2686" name="Group 142"/>
            <p:cNvGrpSpPr>
              <a:grpSpLocks/>
            </p:cNvGrpSpPr>
            <p:nvPr/>
          </p:nvGrpSpPr>
          <p:grpSpPr bwMode="auto">
            <a:xfrm>
              <a:off x="864" y="768"/>
              <a:ext cx="288" cy="144"/>
              <a:chOff x="1152" y="816"/>
              <a:chExt cx="336" cy="192"/>
            </a:xfrm>
          </p:grpSpPr>
          <p:sp>
            <p:nvSpPr>
              <p:cNvPr id="492687" name="Line 14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688" name="Group 144"/>
              <p:cNvGrpSpPr>
                <a:grpSpLocks/>
              </p:cNvGrpSpPr>
              <p:nvPr/>
            </p:nvGrpSpPr>
            <p:grpSpPr bwMode="auto">
              <a:xfrm>
                <a:off x="1248" y="816"/>
                <a:ext cx="240" cy="192"/>
                <a:chOff x="1920" y="1008"/>
                <a:chExt cx="528" cy="384"/>
              </a:xfrm>
            </p:grpSpPr>
            <p:sp>
              <p:nvSpPr>
                <p:cNvPr id="492689" name="Line 14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90" name="Line 14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91" name="Line 14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692" name="Line 14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2693" name="Group 149"/>
          <p:cNvGrpSpPr>
            <a:grpSpLocks/>
          </p:cNvGrpSpPr>
          <p:nvPr/>
        </p:nvGrpSpPr>
        <p:grpSpPr bwMode="auto">
          <a:xfrm>
            <a:off x="3505200" y="1066800"/>
            <a:ext cx="936625" cy="381000"/>
            <a:chOff x="480" y="672"/>
            <a:chExt cx="590" cy="240"/>
          </a:xfrm>
        </p:grpSpPr>
        <p:grpSp>
          <p:nvGrpSpPr>
            <p:cNvPr id="492694" name="Group 150"/>
            <p:cNvGrpSpPr>
              <a:grpSpLocks/>
            </p:cNvGrpSpPr>
            <p:nvPr/>
          </p:nvGrpSpPr>
          <p:grpSpPr bwMode="auto">
            <a:xfrm>
              <a:off x="480" y="672"/>
              <a:ext cx="432" cy="240"/>
              <a:chOff x="528" y="1104"/>
              <a:chExt cx="672" cy="278"/>
            </a:xfrm>
          </p:grpSpPr>
          <p:sp>
            <p:nvSpPr>
              <p:cNvPr id="492695" name="Rectangle 15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2696" name="Rectangle 15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2697" name="Line 153"/>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2698" name="Group 154"/>
          <p:cNvGrpSpPr>
            <a:grpSpLocks/>
          </p:cNvGrpSpPr>
          <p:nvPr/>
        </p:nvGrpSpPr>
        <p:grpSpPr bwMode="auto">
          <a:xfrm>
            <a:off x="762000" y="4800600"/>
            <a:ext cx="685800" cy="381000"/>
            <a:chOff x="528" y="1104"/>
            <a:chExt cx="672" cy="278"/>
          </a:xfrm>
        </p:grpSpPr>
        <p:sp>
          <p:nvSpPr>
            <p:cNvPr id="492699" name="Rectangle 15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92700" name="Rectangle 15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2701" name="Line 157"/>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702" name="Group 158"/>
          <p:cNvGrpSpPr>
            <a:grpSpLocks/>
          </p:cNvGrpSpPr>
          <p:nvPr/>
        </p:nvGrpSpPr>
        <p:grpSpPr bwMode="auto">
          <a:xfrm>
            <a:off x="1676400" y="4800600"/>
            <a:ext cx="1066800" cy="381000"/>
            <a:chOff x="480" y="672"/>
            <a:chExt cx="672" cy="240"/>
          </a:xfrm>
        </p:grpSpPr>
        <p:grpSp>
          <p:nvGrpSpPr>
            <p:cNvPr id="492703" name="Group 159"/>
            <p:cNvGrpSpPr>
              <a:grpSpLocks/>
            </p:cNvGrpSpPr>
            <p:nvPr/>
          </p:nvGrpSpPr>
          <p:grpSpPr bwMode="auto">
            <a:xfrm>
              <a:off x="480" y="672"/>
              <a:ext cx="432" cy="240"/>
              <a:chOff x="528" y="1104"/>
              <a:chExt cx="672" cy="278"/>
            </a:xfrm>
          </p:grpSpPr>
          <p:sp>
            <p:nvSpPr>
              <p:cNvPr id="492704" name="Rectangle 16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2705" name="Rectangle 16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2706" name="Group 162"/>
            <p:cNvGrpSpPr>
              <a:grpSpLocks/>
            </p:cNvGrpSpPr>
            <p:nvPr/>
          </p:nvGrpSpPr>
          <p:grpSpPr bwMode="auto">
            <a:xfrm>
              <a:off x="864" y="768"/>
              <a:ext cx="288" cy="144"/>
              <a:chOff x="1152" y="816"/>
              <a:chExt cx="336" cy="192"/>
            </a:xfrm>
          </p:grpSpPr>
          <p:sp>
            <p:nvSpPr>
              <p:cNvPr id="492707" name="Line 16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2708" name="Group 164"/>
              <p:cNvGrpSpPr>
                <a:grpSpLocks/>
              </p:cNvGrpSpPr>
              <p:nvPr/>
            </p:nvGrpSpPr>
            <p:grpSpPr bwMode="auto">
              <a:xfrm>
                <a:off x="1248" y="816"/>
                <a:ext cx="240" cy="192"/>
                <a:chOff x="1920" y="1008"/>
                <a:chExt cx="528" cy="384"/>
              </a:xfrm>
            </p:grpSpPr>
            <p:sp>
              <p:nvSpPr>
                <p:cNvPr id="492709" name="Line 16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710" name="Line 16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711" name="Line 16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712" name="Line 16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84670910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1"/>
          <p:cNvSpPr>
            <a:spLocks noGrp="1"/>
          </p:cNvSpPr>
          <p:nvPr>
            <p:ph type="dt" sz="half" idx="10"/>
          </p:nvPr>
        </p:nvSpPr>
        <p:spPr/>
        <p:txBody>
          <a:bodyPr/>
          <a:lstStyle/>
          <a:p>
            <a:fld id="{846B30FE-6DB1-44C1-9950-9E83A6D50693}" type="datetime4">
              <a:rPr lang="en-US"/>
              <a:pPr/>
              <a:t>April 8, 2013</a:t>
            </a:fld>
            <a:endParaRPr lang="en-US"/>
          </a:p>
        </p:txBody>
      </p:sp>
      <p:sp>
        <p:nvSpPr>
          <p:cNvPr id="159" name="Footer Placeholder 2"/>
          <p:cNvSpPr>
            <a:spLocks noGrp="1"/>
          </p:cNvSpPr>
          <p:nvPr>
            <p:ph type="ftr" sz="quarter" idx="11"/>
          </p:nvPr>
        </p:nvSpPr>
        <p:spPr/>
        <p:txBody>
          <a:bodyPr/>
          <a:lstStyle/>
          <a:p>
            <a:r>
              <a:rPr lang="en-US"/>
              <a:t>www.gowrikumar.com</a:t>
            </a:r>
          </a:p>
        </p:txBody>
      </p:sp>
      <p:grpSp>
        <p:nvGrpSpPr>
          <p:cNvPr id="493570" name="Group 2"/>
          <p:cNvGrpSpPr>
            <a:grpSpLocks/>
          </p:cNvGrpSpPr>
          <p:nvPr/>
        </p:nvGrpSpPr>
        <p:grpSpPr bwMode="auto">
          <a:xfrm>
            <a:off x="762000" y="2667000"/>
            <a:ext cx="1066800" cy="381000"/>
            <a:chOff x="480" y="672"/>
            <a:chExt cx="672" cy="240"/>
          </a:xfrm>
        </p:grpSpPr>
        <p:grpSp>
          <p:nvGrpSpPr>
            <p:cNvPr id="493571" name="Group 3"/>
            <p:cNvGrpSpPr>
              <a:grpSpLocks/>
            </p:cNvGrpSpPr>
            <p:nvPr/>
          </p:nvGrpSpPr>
          <p:grpSpPr bwMode="auto">
            <a:xfrm>
              <a:off x="480" y="672"/>
              <a:ext cx="432" cy="240"/>
              <a:chOff x="528" y="1104"/>
              <a:chExt cx="672" cy="278"/>
            </a:xfrm>
          </p:grpSpPr>
          <p:sp>
            <p:nvSpPr>
              <p:cNvPr id="493572"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93573"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3574" name="Group 6"/>
            <p:cNvGrpSpPr>
              <a:grpSpLocks/>
            </p:cNvGrpSpPr>
            <p:nvPr/>
          </p:nvGrpSpPr>
          <p:grpSpPr bwMode="auto">
            <a:xfrm>
              <a:off x="864" y="768"/>
              <a:ext cx="288" cy="144"/>
              <a:chOff x="1152" y="816"/>
              <a:chExt cx="336" cy="192"/>
            </a:xfrm>
          </p:grpSpPr>
          <p:sp>
            <p:nvSpPr>
              <p:cNvPr id="493575"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576" name="Group 8"/>
              <p:cNvGrpSpPr>
                <a:grpSpLocks/>
              </p:cNvGrpSpPr>
              <p:nvPr/>
            </p:nvGrpSpPr>
            <p:grpSpPr bwMode="auto">
              <a:xfrm>
                <a:off x="1248" y="816"/>
                <a:ext cx="240" cy="192"/>
                <a:chOff x="1920" y="1008"/>
                <a:chExt cx="528" cy="384"/>
              </a:xfrm>
            </p:grpSpPr>
            <p:sp>
              <p:nvSpPr>
                <p:cNvPr id="493577"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578"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579"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580"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3581" name="Group 13"/>
          <p:cNvGrpSpPr>
            <a:grpSpLocks/>
          </p:cNvGrpSpPr>
          <p:nvPr/>
        </p:nvGrpSpPr>
        <p:grpSpPr bwMode="auto">
          <a:xfrm>
            <a:off x="762000" y="5334000"/>
            <a:ext cx="1066800" cy="381000"/>
            <a:chOff x="480" y="672"/>
            <a:chExt cx="672" cy="240"/>
          </a:xfrm>
        </p:grpSpPr>
        <p:grpSp>
          <p:nvGrpSpPr>
            <p:cNvPr id="493582" name="Group 14"/>
            <p:cNvGrpSpPr>
              <a:grpSpLocks/>
            </p:cNvGrpSpPr>
            <p:nvPr/>
          </p:nvGrpSpPr>
          <p:grpSpPr bwMode="auto">
            <a:xfrm>
              <a:off x="480" y="672"/>
              <a:ext cx="432" cy="240"/>
              <a:chOff x="528" y="1104"/>
              <a:chExt cx="672" cy="278"/>
            </a:xfrm>
          </p:grpSpPr>
          <p:sp>
            <p:nvSpPr>
              <p:cNvPr id="49358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358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3585" name="Group 17"/>
            <p:cNvGrpSpPr>
              <a:grpSpLocks/>
            </p:cNvGrpSpPr>
            <p:nvPr/>
          </p:nvGrpSpPr>
          <p:grpSpPr bwMode="auto">
            <a:xfrm>
              <a:off x="864" y="768"/>
              <a:ext cx="288" cy="144"/>
              <a:chOff x="1152" y="816"/>
              <a:chExt cx="336" cy="192"/>
            </a:xfrm>
          </p:grpSpPr>
          <p:sp>
            <p:nvSpPr>
              <p:cNvPr id="49358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587" name="Group 19"/>
              <p:cNvGrpSpPr>
                <a:grpSpLocks/>
              </p:cNvGrpSpPr>
              <p:nvPr/>
            </p:nvGrpSpPr>
            <p:grpSpPr bwMode="auto">
              <a:xfrm>
                <a:off x="1248" y="816"/>
                <a:ext cx="240" cy="192"/>
                <a:chOff x="1920" y="1008"/>
                <a:chExt cx="528" cy="384"/>
              </a:xfrm>
            </p:grpSpPr>
            <p:sp>
              <p:nvSpPr>
                <p:cNvPr id="49358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58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59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59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3592" name="Group 24"/>
          <p:cNvGrpSpPr>
            <a:grpSpLocks/>
          </p:cNvGrpSpPr>
          <p:nvPr/>
        </p:nvGrpSpPr>
        <p:grpSpPr bwMode="auto">
          <a:xfrm>
            <a:off x="762000" y="5867400"/>
            <a:ext cx="1066800" cy="381000"/>
            <a:chOff x="480" y="672"/>
            <a:chExt cx="672" cy="240"/>
          </a:xfrm>
        </p:grpSpPr>
        <p:grpSp>
          <p:nvGrpSpPr>
            <p:cNvPr id="493593" name="Group 25"/>
            <p:cNvGrpSpPr>
              <a:grpSpLocks/>
            </p:cNvGrpSpPr>
            <p:nvPr/>
          </p:nvGrpSpPr>
          <p:grpSpPr bwMode="auto">
            <a:xfrm>
              <a:off x="480" y="672"/>
              <a:ext cx="432" cy="240"/>
              <a:chOff x="528" y="1104"/>
              <a:chExt cx="672" cy="278"/>
            </a:xfrm>
          </p:grpSpPr>
          <p:sp>
            <p:nvSpPr>
              <p:cNvPr id="493594"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93595"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3596" name="Group 28"/>
            <p:cNvGrpSpPr>
              <a:grpSpLocks/>
            </p:cNvGrpSpPr>
            <p:nvPr/>
          </p:nvGrpSpPr>
          <p:grpSpPr bwMode="auto">
            <a:xfrm>
              <a:off x="864" y="768"/>
              <a:ext cx="288" cy="144"/>
              <a:chOff x="1152" y="816"/>
              <a:chExt cx="336" cy="192"/>
            </a:xfrm>
          </p:grpSpPr>
          <p:sp>
            <p:nvSpPr>
              <p:cNvPr id="493597"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598" name="Group 30"/>
              <p:cNvGrpSpPr>
                <a:grpSpLocks/>
              </p:cNvGrpSpPr>
              <p:nvPr/>
            </p:nvGrpSpPr>
            <p:grpSpPr bwMode="auto">
              <a:xfrm>
                <a:off x="1248" y="816"/>
                <a:ext cx="240" cy="192"/>
                <a:chOff x="1920" y="1008"/>
                <a:chExt cx="528" cy="384"/>
              </a:xfrm>
            </p:grpSpPr>
            <p:sp>
              <p:nvSpPr>
                <p:cNvPr id="493599"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00"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01"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02"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93603" name="Rectangle 35"/>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3604" name="Rectangle 36"/>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3605" name="Rectangle 37"/>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3606" name="Rectangle 38"/>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3607" name="Rectangle 39"/>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3608" name="Rectangle 40"/>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3609" name="Rectangle 41"/>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3610" name="Rectangle 42"/>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3611" name="Rectangle 43"/>
          <p:cNvSpPr>
            <a:spLocks noChangeArrowheads="1"/>
          </p:cNvSpPr>
          <p:nvPr/>
        </p:nvSpPr>
        <p:spPr bwMode="auto">
          <a:xfrm>
            <a:off x="7848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3</a:t>
            </a:r>
            <a:r>
              <a:rPr lang="en-US"/>
              <a:t>43</a:t>
            </a:r>
          </a:p>
        </p:txBody>
      </p:sp>
      <p:sp>
        <p:nvSpPr>
          <p:cNvPr id="493612" name="Rectangle 44"/>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93613" name="Group 45"/>
          <p:cNvGrpSpPr>
            <a:grpSpLocks/>
          </p:cNvGrpSpPr>
          <p:nvPr/>
        </p:nvGrpSpPr>
        <p:grpSpPr bwMode="auto">
          <a:xfrm>
            <a:off x="762000" y="3200400"/>
            <a:ext cx="1066800" cy="381000"/>
            <a:chOff x="480" y="672"/>
            <a:chExt cx="672" cy="240"/>
          </a:xfrm>
        </p:grpSpPr>
        <p:grpSp>
          <p:nvGrpSpPr>
            <p:cNvPr id="493614" name="Group 46"/>
            <p:cNvGrpSpPr>
              <a:grpSpLocks/>
            </p:cNvGrpSpPr>
            <p:nvPr/>
          </p:nvGrpSpPr>
          <p:grpSpPr bwMode="auto">
            <a:xfrm>
              <a:off x="480" y="672"/>
              <a:ext cx="432" cy="240"/>
              <a:chOff x="528" y="1104"/>
              <a:chExt cx="672" cy="278"/>
            </a:xfrm>
          </p:grpSpPr>
          <p:sp>
            <p:nvSpPr>
              <p:cNvPr id="493615"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93616"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3617" name="Group 49"/>
            <p:cNvGrpSpPr>
              <a:grpSpLocks/>
            </p:cNvGrpSpPr>
            <p:nvPr/>
          </p:nvGrpSpPr>
          <p:grpSpPr bwMode="auto">
            <a:xfrm>
              <a:off x="864" y="768"/>
              <a:ext cx="288" cy="144"/>
              <a:chOff x="1152" y="816"/>
              <a:chExt cx="336" cy="192"/>
            </a:xfrm>
          </p:grpSpPr>
          <p:sp>
            <p:nvSpPr>
              <p:cNvPr id="493618"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619" name="Group 51"/>
              <p:cNvGrpSpPr>
                <a:grpSpLocks/>
              </p:cNvGrpSpPr>
              <p:nvPr/>
            </p:nvGrpSpPr>
            <p:grpSpPr bwMode="auto">
              <a:xfrm>
                <a:off x="1248" y="816"/>
                <a:ext cx="240" cy="192"/>
                <a:chOff x="1920" y="1008"/>
                <a:chExt cx="528" cy="384"/>
              </a:xfrm>
            </p:grpSpPr>
            <p:sp>
              <p:nvSpPr>
                <p:cNvPr id="493620"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21"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22"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23"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3624" name="Group 56"/>
          <p:cNvGrpSpPr>
            <a:grpSpLocks/>
          </p:cNvGrpSpPr>
          <p:nvPr/>
        </p:nvGrpSpPr>
        <p:grpSpPr bwMode="auto">
          <a:xfrm>
            <a:off x="762000" y="4267200"/>
            <a:ext cx="1066800" cy="381000"/>
            <a:chOff x="480" y="672"/>
            <a:chExt cx="672" cy="240"/>
          </a:xfrm>
        </p:grpSpPr>
        <p:grpSp>
          <p:nvGrpSpPr>
            <p:cNvPr id="493625" name="Group 57"/>
            <p:cNvGrpSpPr>
              <a:grpSpLocks/>
            </p:cNvGrpSpPr>
            <p:nvPr/>
          </p:nvGrpSpPr>
          <p:grpSpPr bwMode="auto">
            <a:xfrm>
              <a:off x="480" y="672"/>
              <a:ext cx="432" cy="240"/>
              <a:chOff x="528" y="1104"/>
              <a:chExt cx="672" cy="278"/>
            </a:xfrm>
          </p:grpSpPr>
          <p:sp>
            <p:nvSpPr>
              <p:cNvPr id="493626"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93627"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3628" name="Group 60"/>
            <p:cNvGrpSpPr>
              <a:grpSpLocks/>
            </p:cNvGrpSpPr>
            <p:nvPr/>
          </p:nvGrpSpPr>
          <p:grpSpPr bwMode="auto">
            <a:xfrm>
              <a:off x="864" y="768"/>
              <a:ext cx="288" cy="144"/>
              <a:chOff x="1152" y="816"/>
              <a:chExt cx="336" cy="192"/>
            </a:xfrm>
          </p:grpSpPr>
          <p:sp>
            <p:nvSpPr>
              <p:cNvPr id="493629"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630" name="Group 62"/>
              <p:cNvGrpSpPr>
                <a:grpSpLocks/>
              </p:cNvGrpSpPr>
              <p:nvPr/>
            </p:nvGrpSpPr>
            <p:grpSpPr bwMode="auto">
              <a:xfrm>
                <a:off x="1248" y="816"/>
                <a:ext cx="240" cy="192"/>
                <a:chOff x="1920" y="1008"/>
                <a:chExt cx="528" cy="384"/>
              </a:xfrm>
            </p:grpSpPr>
            <p:sp>
              <p:nvSpPr>
                <p:cNvPr id="493631"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32"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33"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34"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3635" name="Group 67"/>
          <p:cNvGrpSpPr>
            <a:grpSpLocks/>
          </p:cNvGrpSpPr>
          <p:nvPr/>
        </p:nvGrpSpPr>
        <p:grpSpPr bwMode="auto">
          <a:xfrm>
            <a:off x="762000" y="1066800"/>
            <a:ext cx="936625" cy="381000"/>
            <a:chOff x="480" y="672"/>
            <a:chExt cx="590" cy="240"/>
          </a:xfrm>
        </p:grpSpPr>
        <p:grpSp>
          <p:nvGrpSpPr>
            <p:cNvPr id="493636" name="Group 68"/>
            <p:cNvGrpSpPr>
              <a:grpSpLocks/>
            </p:cNvGrpSpPr>
            <p:nvPr/>
          </p:nvGrpSpPr>
          <p:grpSpPr bwMode="auto">
            <a:xfrm>
              <a:off x="480" y="672"/>
              <a:ext cx="432" cy="240"/>
              <a:chOff x="528" y="1104"/>
              <a:chExt cx="672" cy="278"/>
            </a:xfrm>
          </p:grpSpPr>
          <p:sp>
            <p:nvSpPr>
              <p:cNvPr id="493637"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3638"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3639"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3640" name="Group 72"/>
          <p:cNvGrpSpPr>
            <a:grpSpLocks/>
          </p:cNvGrpSpPr>
          <p:nvPr/>
        </p:nvGrpSpPr>
        <p:grpSpPr bwMode="auto">
          <a:xfrm>
            <a:off x="4419600" y="1066800"/>
            <a:ext cx="1066800" cy="381000"/>
            <a:chOff x="480" y="672"/>
            <a:chExt cx="672" cy="240"/>
          </a:xfrm>
        </p:grpSpPr>
        <p:grpSp>
          <p:nvGrpSpPr>
            <p:cNvPr id="493641" name="Group 73"/>
            <p:cNvGrpSpPr>
              <a:grpSpLocks/>
            </p:cNvGrpSpPr>
            <p:nvPr/>
          </p:nvGrpSpPr>
          <p:grpSpPr bwMode="auto">
            <a:xfrm>
              <a:off x="480" y="672"/>
              <a:ext cx="432" cy="240"/>
              <a:chOff x="528" y="1104"/>
              <a:chExt cx="672" cy="278"/>
            </a:xfrm>
          </p:grpSpPr>
          <p:sp>
            <p:nvSpPr>
              <p:cNvPr id="493642"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3643"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3644" name="Group 76"/>
            <p:cNvGrpSpPr>
              <a:grpSpLocks/>
            </p:cNvGrpSpPr>
            <p:nvPr/>
          </p:nvGrpSpPr>
          <p:grpSpPr bwMode="auto">
            <a:xfrm>
              <a:off x="864" y="768"/>
              <a:ext cx="288" cy="144"/>
              <a:chOff x="1152" y="816"/>
              <a:chExt cx="336" cy="192"/>
            </a:xfrm>
          </p:grpSpPr>
          <p:sp>
            <p:nvSpPr>
              <p:cNvPr id="493645"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646" name="Group 78"/>
              <p:cNvGrpSpPr>
                <a:grpSpLocks/>
              </p:cNvGrpSpPr>
              <p:nvPr/>
            </p:nvGrpSpPr>
            <p:grpSpPr bwMode="auto">
              <a:xfrm>
                <a:off x="1248" y="816"/>
                <a:ext cx="240" cy="192"/>
                <a:chOff x="1920" y="1008"/>
                <a:chExt cx="528" cy="384"/>
              </a:xfrm>
            </p:grpSpPr>
            <p:sp>
              <p:nvSpPr>
                <p:cNvPr id="493647"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48"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49"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50"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3651" name="Group 83"/>
          <p:cNvGrpSpPr>
            <a:grpSpLocks/>
          </p:cNvGrpSpPr>
          <p:nvPr/>
        </p:nvGrpSpPr>
        <p:grpSpPr bwMode="auto">
          <a:xfrm>
            <a:off x="1676400" y="1066800"/>
            <a:ext cx="936625" cy="381000"/>
            <a:chOff x="480" y="672"/>
            <a:chExt cx="590" cy="240"/>
          </a:xfrm>
        </p:grpSpPr>
        <p:grpSp>
          <p:nvGrpSpPr>
            <p:cNvPr id="493652" name="Group 84"/>
            <p:cNvGrpSpPr>
              <a:grpSpLocks/>
            </p:cNvGrpSpPr>
            <p:nvPr/>
          </p:nvGrpSpPr>
          <p:grpSpPr bwMode="auto">
            <a:xfrm>
              <a:off x="480" y="672"/>
              <a:ext cx="432" cy="240"/>
              <a:chOff x="528" y="1104"/>
              <a:chExt cx="672" cy="278"/>
            </a:xfrm>
          </p:grpSpPr>
          <p:sp>
            <p:nvSpPr>
              <p:cNvPr id="493653"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3654"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3655"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3656" name="Group 88"/>
          <p:cNvGrpSpPr>
            <a:grpSpLocks/>
          </p:cNvGrpSpPr>
          <p:nvPr/>
        </p:nvGrpSpPr>
        <p:grpSpPr bwMode="auto">
          <a:xfrm>
            <a:off x="2590800" y="1066800"/>
            <a:ext cx="936625" cy="381000"/>
            <a:chOff x="480" y="672"/>
            <a:chExt cx="590" cy="240"/>
          </a:xfrm>
        </p:grpSpPr>
        <p:grpSp>
          <p:nvGrpSpPr>
            <p:cNvPr id="493657" name="Group 89"/>
            <p:cNvGrpSpPr>
              <a:grpSpLocks/>
            </p:cNvGrpSpPr>
            <p:nvPr/>
          </p:nvGrpSpPr>
          <p:grpSpPr bwMode="auto">
            <a:xfrm>
              <a:off x="480" y="672"/>
              <a:ext cx="432" cy="240"/>
              <a:chOff x="528" y="1104"/>
              <a:chExt cx="672" cy="278"/>
            </a:xfrm>
          </p:grpSpPr>
          <p:sp>
            <p:nvSpPr>
              <p:cNvPr id="493658" name="Rectangle 9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3659" name="Rectangle 9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3660" name="Line 92"/>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3661" name="Group 93"/>
          <p:cNvGrpSpPr>
            <a:grpSpLocks/>
          </p:cNvGrpSpPr>
          <p:nvPr/>
        </p:nvGrpSpPr>
        <p:grpSpPr bwMode="auto">
          <a:xfrm>
            <a:off x="762000" y="3733800"/>
            <a:ext cx="685800" cy="381000"/>
            <a:chOff x="528" y="1104"/>
            <a:chExt cx="672" cy="278"/>
          </a:xfrm>
        </p:grpSpPr>
        <p:sp>
          <p:nvSpPr>
            <p:cNvPr id="493662"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93663"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3664" name="Line 96"/>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665" name="Group 97"/>
          <p:cNvGrpSpPr>
            <a:grpSpLocks/>
          </p:cNvGrpSpPr>
          <p:nvPr/>
        </p:nvGrpSpPr>
        <p:grpSpPr bwMode="auto">
          <a:xfrm>
            <a:off x="1676400" y="3733800"/>
            <a:ext cx="1066800" cy="381000"/>
            <a:chOff x="480" y="672"/>
            <a:chExt cx="672" cy="240"/>
          </a:xfrm>
        </p:grpSpPr>
        <p:grpSp>
          <p:nvGrpSpPr>
            <p:cNvPr id="493666" name="Group 98"/>
            <p:cNvGrpSpPr>
              <a:grpSpLocks/>
            </p:cNvGrpSpPr>
            <p:nvPr/>
          </p:nvGrpSpPr>
          <p:grpSpPr bwMode="auto">
            <a:xfrm>
              <a:off x="480" y="672"/>
              <a:ext cx="432" cy="240"/>
              <a:chOff x="528" y="1104"/>
              <a:chExt cx="672" cy="278"/>
            </a:xfrm>
          </p:grpSpPr>
          <p:sp>
            <p:nvSpPr>
              <p:cNvPr id="493667" name="Rectangle 9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3668" name="Rectangle 10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3669" name="Group 101"/>
            <p:cNvGrpSpPr>
              <a:grpSpLocks/>
            </p:cNvGrpSpPr>
            <p:nvPr/>
          </p:nvGrpSpPr>
          <p:grpSpPr bwMode="auto">
            <a:xfrm>
              <a:off x="864" y="768"/>
              <a:ext cx="288" cy="144"/>
              <a:chOff x="1152" y="816"/>
              <a:chExt cx="336" cy="192"/>
            </a:xfrm>
          </p:grpSpPr>
          <p:sp>
            <p:nvSpPr>
              <p:cNvPr id="493670" name="Line 10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671" name="Group 103"/>
              <p:cNvGrpSpPr>
                <a:grpSpLocks/>
              </p:cNvGrpSpPr>
              <p:nvPr/>
            </p:nvGrpSpPr>
            <p:grpSpPr bwMode="auto">
              <a:xfrm>
                <a:off x="1248" y="816"/>
                <a:ext cx="240" cy="192"/>
                <a:chOff x="1920" y="1008"/>
                <a:chExt cx="528" cy="384"/>
              </a:xfrm>
            </p:grpSpPr>
            <p:sp>
              <p:nvSpPr>
                <p:cNvPr id="493672" name="Line 10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73" name="Line 10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74" name="Line 10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75" name="Line 10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3676" name="Group 108"/>
          <p:cNvGrpSpPr>
            <a:grpSpLocks/>
          </p:cNvGrpSpPr>
          <p:nvPr/>
        </p:nvGrpSpPr>
        <p:grpSpPr bwMode="auto">
          <a:xfrm>
            <a:off x="762000" y="2133600"/>
            <a:ext cx="685800" cy="381000"/>
            <a:chOff x="528" y="1104"/>
            <a:chExt cx="672" cy="278"/>
          </a:xfrm>
        </p:grpSpPr>
        <p:sp>
          <p:nvSpPr>
            <p:cNvPr id="493677"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93678"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3679" name="Line 111"/>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680" name="Group 112"/>
          <p:cNvGrpSpPr>
            <a:grpSpLocks/>
          </p:cNvGrpSpPr>
          <p:nvPr/>
        </p:nvGrpSpPr>
        <p:grpSpPr bwMode="auto">
          <a:xfrm>
            <a:off x="1676400" y="2133600"/>
            <a:ext cx="1066800" cy="381000"/>
            <a:chOff x="480" y="672"/>
            <a:chExt cx="672" cy="240"/>
          </a:xfrm>
        </p:grpSpPr>
        <p:grpSp>
          <p:nvGrpSpPr>
            <p:cNvPr id="493681" name="Group 113"/>
            <p:cNvGrpSpPr>
              <a:grpSpLocks/>
            </p:cNvGrpSpPr>
            <p:nvPr/>
          </p:nvGrpSpPr>
          <p:grpSpPr bwMode="auto">
            <a:xfrm>
              <a:off x="480" y="672"/>
              <a:ext cx="432" cy="240"/>
              <a:chOff x="528" y="1104"/>
              <a:chExt cx="672" cy="278"/>
            </a:xfrm>
          </p:grpSpPr>
          <p:sp>
            <p:nvSpPr>
              <p:cNvPr id="493682" name="Rectangle 1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3683" name="Rectangle 1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3684" name="Group 116"/>
            <p:cNvGrpSpPr>
              <a:grpSpLocks/>
            </p:cNvGrpSpPr>
            <p:nvPr/>
          </p:nvGrpSpPr>
          <p:grpSpPr bwMode="auto">
            <a:xfrm>
              <a:off x="864" y="768"/>
              <a:ext cx="288" cy="144"/>
              <a:chOff x="1152" y="816"/>
              <a:chExt cx="336" cy="192"/>
            </a:xfrm>
          </p:grpSpPr>
          <p:sp>
            <p:nvSpPr>
              <p:cNvPr id="493685" name="Line 1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686" name="Group 118"/>
              <p:cNvGrpSpPr>
                <a:grpSpLocks/>
              </p:cNvGrpSpPr>
              <p:nvPr/>
            </p:nvGrpSpPr>
            <p:grpSpPr bwMode="auto">
              <a:xfrm>
                <a:off x="1248" y="816"/>
                <a:ext cx="240" cy="192"/>
                <a:chOff x="1920" y="1008"/>
                <a:chExt cx="528" cy="384"/>
              </a:xfrm>
            </p:grpSpPr>
            <p:sp>
              <p:nvSpPr>
                <p:cNvPr id="493687" name="Line 1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88" name="Line 1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89" name="Line 1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690" name="Line 1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3691" name="Group 123"/>
          <p:cNvGrpSpPr>
            <a:grpSpLocks/>
          </p:cNvGrpSpPr>
          <p:nvPr/>
        </p:nvGrpSpPr>
        <p:grpSpPr bwMode="auto">
          <a:xfrm>
            <a:off x="762000" y="1600200"/>
            <a:ext cx="685800" cy="381000"/>
            <a:chOff x="528" y="1104"/>
            <a:chExt cx="672" cy="278"/>
          </a:xfrm>
        </p:grpSpPr>
        <p:sp>
          <p:nvSpPr>
            <p:cNvPr id="493692"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3693"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3694" name="Line 126"/>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695" name="Group 127"/>
          <p:cNvGrpSpPr>
            <a:grpSpLocks/>
          </p:cNvGrpSpPr>
          <p:nvPr/>
        </p:nvGrpSpPr>
        <p:grpSpPr bwMode="auto">
          <a:xfrm>
            <a:off x="1676400" y="1600200"/>
            <a:ext cx="1066800" cy="381000"/>
            <a:chOff x="480" y="672"/>
            <a:chExt cx="672" cy="240"/>
          </a:xfrm>
        </p:grpSpPr>
        <p:grpSp>
          <p:nvGrpSpPr>
            <p:cNvPr id="493696" name="Group 128"/>
            <p:cNvGrpSpPr>
              <a:grpSpLocks/>
            </p:cNvGrpSpPr>
            <p:nvPr/>
          </p:nvGrpSpPr>
          <p:grpSpPr bwMode="auto">
            <a:xfrm>
              <a:off x="480" y="672"/>
              <a:ext cx="432" cy="240"/>
              <a:chOff x="528" y="1104"/>
              <a:chExt cx="672" cy="278"/>
            </a:xfrm>
          </p:grpSpPr>
          <p:sp>
            <p:nvSpPr>
              <p:cNvPr id="493697"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3698"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3699" name="Group 131"/>
            <p:cNvGrpSpPr>
              <a:grpSpLocks/>
            </p:cNvGrpSpPr>
            <p:nvPr/>
          </p:nvGrpSpPr>
          <p:grpSpPr bwMode="auto">
            <a:xfrm>
              <a:off x="864" y="768"/>
              <a:ext cx="288" cy="144"/>
              <a:chOff x="1152" y="816"/>
              <a:chExt cx="336" cy="192"/>
            </a:xfrm>
          </p:grpSpPr>
          <p:sp>
            <p:nvSpPr>
              <p:cNvPr id="493700" name="Line 13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701" name="Group 133"/>
              <p:cNvGrpSpPr>
                <a:grpSpLocks/>
              </p:cNvGrpSpPr>
              <p:nvPr/>
            </p:nvGrpSpPr>
            <p:grpSpPr bwMode="auto">
              <a:xfrm>
                <a:off x="1248" y="816"/>
                <a:ext cx="240" cy="192"/>
                <a:chOff x="1920" y="1008"/>
                <a:chExt cx="528" cy="384"/>
              </a:xfrm>
            </p:grpSpPr>
            <p:sp>
              <p:nvSpPr>
                <p:cNvPr id="493702" name="Line 13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703" name="Line 13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704" name="Line 13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705" name="Line 13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3706" name="Group 138"/>
          <p:cNvGrpSpPr>
            <a:grpSpLocks/>
          </p:cNvGrpSpPr>
          <p:nvPr/>
        </p:nvGrpSpPr>
        <p:grpSpPr bwMode="auto">
          <a:xfrm>
            <a:off x="3505200" y="1066800"/>
            <a:ext cx="936625" cy="381000"/>
            <a:chOff x="480" y="672"/>
            <a:chExt cx="590" cy="240"/>
          </a:xfrm>
        </p:grpSpPr>
        <p:grpSp>
          <p:nvGrpSpPr>
            <p:cNvPr id="493707" name="Group 139"/>
            <p:cNvGrpSpPr>
              <a:grpSpLocks/>
            </p:cNvGrpSpPr>
            <p:nvPr/>
          </p:nvGrpSpPr>
          <p:grpSpPr bwMode="auto">
            <a:xfrm>
              <a:off x="480" y="672"/>
              <a:ext cx="432" cy="240"/>
              <a:chOff x="528" y="1104"/>
              <a:chExt cx="672" cy="278"/>
            </a:xfrm>
          </p:grpSpPr>
          <p:sp>
            <p:nvSpPr>
              <p:cNvPr id="493708" name="Rectangle 1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3709" name="Rectangle 1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3710" name="Line 142"/>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3711" name="Group 143"/>
          <p:cNvGrpSpPr>
            <a:grpSpLocks/>
          </p:cNvGrpSpPr>
          <p:nvPr/>
        </p:nvGrpSpPr>
        <p:grpSpPr bwMode="auto">
          <a:xfrm>
            <a:off x="762000" y="4800600"/>
            <a:ext cx="685800" cy="381000"/>
            <a:chOff x="528" y="1104"/>
            <a:chExt cx="672" cy="278"/>
          </a:xfrm>
        </p:grpSpPr>
        <p:sp>
          <p:nvSpPr>
            <p:cNvPr id="493712" name="Rectangle 14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93713" name="Rectangle 14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3714" name="Line 146"/>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715" name="Group 147"/>
          <p:cNvGrpSpPr>
            <a:grpSpLocks/>
          </p:cNvGrpSpPr>
          <p:nvPr/>
        </p:nvGrpSpPr>
        <p:grpSpPr bwMode="auto">
          <a:xfrm>
            <a:off x="1676400" y="4800600"/>
            <a:ext cx="1066800" cy="381000"/>
            <a:chOff x="480" y="672"/>
            <a:chExt cx="672" cy="240"/>
          </a:xfrm>
        </p:grpSpPr>
        <p:grpSp>
          <p:nvGrpSpPr>
            <p:cNvPr id="493716" name="Group 148"/>
            <p:cNvGrpSpPr>
              <a:grpSpLocks/>
            </p:cNvGrpSpPr>
            <p:nvPr/>
          </p:nvGrpSpPr>
          <p:grpSpPr bwMode="auto">
            <a:xfrm>
              <a:off x="480" y="672"/>
              <a:ext cx="432" cy="240"/>
              <a:chOff x="528" y="1104"/>
              <a:chExt cx="672" cy="278"/>
            </a:xfrm>
          </p:grpSpPr>
          <p:sp>
            <p:nvSpPr>
              <p:cNvPr id="493717"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3718"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3719" name="Group 151"/>
            <p:cNvGrpSpPr>
              <a:grpSpLocks/>
            </p:cNvGrpSpPr>
            <p:nvPr/>
          </p:nvGrpSpPr>
          <p:grpSpPr bwMode="auto">
            <a:xfrm>
              <a:off x="864" y="768"/>
              <a:ext cx="288" cy="144"/>
              <a:chOff x="1152" y="816"/>
              <a:chExt cx="336" cy="192"/>
            </a:xfrm>
          </p:grpSpPr>
          <p:sp>
            <p:nvSpPr>
              <p:cNvPr id="493720" name="Line 15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3721" name="Group 153"/>
              <p:cNvGrpSpPr>
                <a:grpSpLocks/>
              </p:cNvGrpSpPr>
              <p:nvPr/>
            </p:nvGrpSpPr>
            <p:grpSpPr bwMode="auto">
              <a:xfrm>
                <a:off x="1248" y="816"/>
                <a:ext cx="240" cy="192"/>
                <a:chOff x="1920" y="1008"/>
                <a:chExt cx="528" cy="384"/>
              </a:xfrm>
            </p:grpSpPr>
            <p:sp>
              <p:nvSpPr>
                <p:cNvPr id="493722" name="Line 15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723" name="Line 15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724" name="Line 15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3725" name="Line 15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4346492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Date Placeholder 1"/>
          <p:cNvSpPr>
            <a:spLocks noGrp="1"/>
          </p:cNvSpPr>
          <p:nvPr>
            <p:ph type="dt" sz="half" idx="10"/>
          </p:nvPr>
        </p:nvSpPr>
        <p:spPr/>
        <p:txBody>
          <a:bodyPr/>
          <a:lstStyle/>
          <a:p>
            <a:fld id="{DC560B22-DA65-4234-9E95-92ABD94C0490}" type="datetime4">
              <a:rPr lang="en-US"/>
              <a:pPr/>
              <a:t>April 8, 2013</a:t>
            </a:fld>
            <a:endParaRPr lang="en-US"/>
          </a:p>
        </p:txBody>
      </p:sp>
      <p:sp>
        <p:nvSpPr>
          <p:cNvPr id="163" name="Footer Placeholder 2"/>
          <p:cNvSpPr>
            <a:spLocks noGrp="1"/>
          </p:cNvSpPr>
          <p:nvPr>
            <p:ph type="ftr" sz="quarter" idx="11"/>
          </p:nvPr>
        </p:nvSpPr>
        <p:spPr/>
        <p:txBody>
          <a:bodyPr/>
          <a:lstStyle/>
          <a:p>
            <a:r>
              <a:rPr lang="en-US"/>
              <a:t>www.gowrikumar.com</a:t>
            </a:r>
          </a:p>
        </p:txBody>
      </p:sp>
      <p:grpSp>
        <p:nvGrpSpPr>
          <p:cNvPr id="494605" name="Group 13"/>
          <p:cNvGrpSpPr>
            <a:grpSpLocks/>
          </p:cNvGrpSpPr>
          <p:nvPr/>
        </p:nvGrpSpPr>
        <p:grpSpPr bwMode="auto">
          <a:xfrm>
            <a:off x="762000" y="5334000"/>
            <a:ext cx="1066800" cy="381000"/>
            <a:chOff x="480" y="672"/>
            <a:chExt cx="672" cy="240"/>
          </a:xfrm>
        </p:grpSpPr>
        <p:grpSp>
          <p:nvGrpSpPr>
            <p:cNvPr id="494606" name="Group 14"/>
            <p:cNvGrpSpPr>
              <a:grpSpLocks/>
            </p:cNvGrpSpPr>
            <p:nvPr/>
          </p:nvGrpSpPr>
          <p:grpSpPr bwMode="auto">
            <a:xfrm>
              <a:off x="480" y="672"/>
              <a:ext cx="432" cy="240"/>
              <a:chOff x="528" y="1104"/>
              <a:chExt cx="672" cy="278"/>
            </a:xfrm>
          </p:grpSpPr>
          <p:sp>
            <p:nvSpPr>
              <p:cNvPr id="49460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460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4609" name="Group 17"/>
            <p:cNvGrpSpPr>
              <a:grpSpLocks/>
            </p:cNvGrpSpPr>
            <p:nvPr/>
          </p:nvGrpSpPr>
          <p:grpSpPr bwMode="auto">
            <a:xfrm>
              <a:off x="864" y="768"/>
              <a:ext cx="288" cy="144"/>
              <a:chOff x="1152" y="816"/>
              <a:chExt cx="336" cy="192"/>
            </a:xfrm>
          </p:grpSpPr>
          <p:sp>
            <p:nvSpPr>
              <p:cNvPr id="494610"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611" name="Group 19"/>
              <p:cNvGrpSpPr>
                <a:grpSpLocks/>
              </p:cNvGrpSpPr>
              <p:nvPr/>
            </p:nvGrpSpPr>
            <p:grpSpPr bwMode="auto">
              <a:xfrm>
                <a:off x="1248" y="816"/>
                <a:ext cx="240" cy="192"/>
                <a:chOff x="1920" y="1008"/>
                <a:chExt cx="528" cy="384"/>
              </a:xfrm>
            </p:grpSpPr>
            <p:sp>
              <p:nvSpPr>
                <p:cNvPr id="494612"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13"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14"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15"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4616" name="Group 24"/>
          <p:cNvGrpSpPr>
            <a:grpSpLocks/>
          </p:cNvGrpSpPr>
          <p:nvPr/>
        </p:nvGrpSpPr>
        <p:grpSpPr bwMode="auto">
          <a:xfrm>
            <a:off x="762000" y="5867400"/>
            <a:ext cx="1066800" cy="381000"/>
            <a:chOff x="480" y="672"/>
            <a:chExt cx="672" cy="240"/>
          </a:xfrm>
        </p:grpSpPr>
        <p:grpSp>
          <p:nvGrpSpPr>
            <p:cNvPr id="494617" name="Group 25"/>
            <p:cNvGrpSpPr>
              <a:grpSpLocks/>
            </p:cNvGrpSpPr>
            <p:nvPr/>
          </p:nvGrpSpPr>
          <p:grpSpPr bwMode="auto">
            <a:xfrm>
              <a:off x="480" y="672"/>
              <a:ext cx="432" cy="240"/>
              <a:chOff x="528" y="1104"/>
              <a:chExt cx="672" cy="278"/>
            </a:xfrm>
          </p:grpSpPr>
          <p:sp>
            <p:nvSpPr>
              <p:cNvPr id="49461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9461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4620" name="Group 28"/>
            <p:cNvGrpSpPr>
              <a:grpSpLocks/>
            </p:cNvGrpSpPr>
            <p:nvPr/>
          </p:nvGrpSpPr>
          <p:grpSpPr bwMode="auto">
            <a:xfrm>
              <a:off x="864" y="768"/>
              <a:ext cx="288" cy="144"/>
              <a:chOff x="1152" y="816"/>
              <a:chExt cx="336" cy="192"/>
            </a:xfrm>
          </p:grpSpPr>
          <p:sp>
            <p:nvSpPr>
              <p:cNvPr id="494621"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622" name="Group 30"/>
              <p:cNvGrpSpPr>
                <a:grpSpLocks/>
              </p:cNvGrpSpPr>
              <p:nvPr/>
            </p:nvGrpSpPr>
            <p:grpSpPr bwMode="auto">
              <a:xfrm>
                <a:off x="1248" y="816"/>
                <a:ext cx="240" cy="192"/>
                <a:chOff x="1920" y="1008"/>
                <a:chExt cx="528" cy="384"/>
              </a:xfrm>
            </p:grpSpPr>
            <p:sp>
              <p:nvSpPr>
                <p:cNvPr id="494623"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24"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25"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26"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94627" name="Rectangle 35"/>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4628" name="Rectangle 36"/>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4629" name="Rectangle 37"/>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4630" name="Rectangle 38"/>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4631" name="Rectangle 39"/>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4632" name="Rectangle 40"/>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4633" name="Rectangle 41"/>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4634" name="Rectangle 42"/>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4635" name="Rectangle 43"/>
          <p:cNvSpPr>
            <a:spLocks noChangeArrowheads="1"/>
          </p:cNvSpPr>
          <p:nvPr/>
        </p:nvSpPr>
        <p:spPr bwMode="auto">
          <a:xfrm>
            <a:off x="7848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4636" name="Rectangle 44"/>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94637" name="Group 45"/>
          <p:cNvGrpSpPr>
            <a:grpSpLocks/>
          </p:cNvGrpSpPr>
          <p:nvPr/>
        </p:nvGrpSpPr>
        <p:grpSpPr bwMode="auto">
          <a:xfrm>
            <a:off x="762000" y="3200400"/>
            <a:ext cx="1066800" cy="381000"/>
            <a:chOff x="480" y="672"/>
            <a:chExt cx="672" cy="240"/>
          </a:xfrm>
        </p:grpSpPr>
        <p:grpSp>
          <p:nvGrpSpPr>
            <p:cNvPr id="494638" name="Group 46"/>
            <p:cNvGrpSpPr>
              <a:grpSpLocks/>
            </p:cNvGrpSpPr>
            <p:nvPr/>
          </p:nvGrpSpPr>
          <p:grpSpPr bwMode="auto">
            <a:xfrm>
              <a:off x="480" y="672"/>
              <a:ext cx="432" cy="240"/>
              <a:chOff x="528" y="1104"/>
              <a:chExt cx="672" cy="278"/>
            </a:xfrm>
          </p:grpSpPr>
          <p:sp>
            <p:nvSpPr>
              <p:cNvPr id="494639"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94640"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4641" name="Group 49"/>
            <p:cNvGrpSpPr>
              <a:grpSpLocks/>
            </p:cNvGrpSpPr>
            <p:nvPr/>
          </p:nvGrpSpPr>
          <p:grpSpPr bwMode="auto">
            <a:xfrm>
              <a:off x="864" y="768"/>
              <a:ext cx="288" cy="144"/>
              <a:chOff x="1152" y="816"/>
              <a:chExt cx="336" cy="192"/>
            </a:xfrm>
          </p:grpSpPr>
          <p:sp>
            <p:nvSpPr>
              <p:cNvPr id="494642"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643" name="Group 51"/>
              <p:cNvGrpSpPr>
                <a:grpSpLocks/>
              </p:cNvGrpSpPr>
              <p:nvPr/>
            </p:nvGrpSpPr>
            <p:grpSpPr bwMode="auto">
              <a:xfrm>
                <a:off x="1248" y="816"/>
                <a:ext cx="240" cy="192"/>
                <a:chOff x="1920" y="1008"/>
                <a:chExt cx="528" cy="384"/>
              </a:xfrm>
            </p:grpSpPr>
            <p:sp>
              <p:nvSpPr>
                <p:cNvPr id="494644"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45"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46"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47"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4648" name="Group 56"/>
          <p:cNvGrpSpPr>
            <a:grpSpLocks/>
          </p:cNvGrpSpPr>
          <p:nvPr/>
        </p:nvGrpSpPr>
        <p:grpSpPr bwMode="auto">
          <a:xfrm>
            <a:off x="762000" y="4267200"/>
            <a:ext cx="1066800" cy="381000"/>
            <a:chOff x="480" y="672"/>
            <a:chExt cx="672" cy="240"/>
          </a:xfrm>
        </p:grpSpPr>
        <p:grpSp>
          <p:nvGrpSpPr>
            <p:cNvPr id="494649" name="Group 57"/>
            <p:cNvGrpSpPr>
              <a:grpSpLocks/>
            </p:cNvGrpSpPr>
            <p:nvPr/>
          </p:nvGrpSpPr>
          <p:grpSpPr bwMode="auto">
            <a:xfrm>
              <a:off x="480" y="672"/>
              <a:ext cx="432" cy="240"/>
              <a:chOff x="528" y="1104"/>
              <a:chExt cx="672" cy="278"/>
            </a:xfrm>
          </p:grpSpPr>
          <p:sp>
            <p:nvSpPr>
              <p:cNvPr id="494650"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94651"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4652" name="Group 60"/>
            <p:cNvGrpSpPr>
              <a:grpSpLocks/>
            </p:cNvGrpSpPr>
            <p:nvPr/>
          </p:nvGrpSpPr>
          <p:grpSpPr bwMode="auto">
            <a:xfrm>
              <a:off x="864" y="768"/>
              <a:ext cx="288" cy="144"/>
              <a:chOff x="1152" y="816"/>
              <a:chExt cx="336" cy="192"/>
            </a:xfrm>
          </p:grpSpPr>
          <p:sp>
            <p:nvSpPr>
              <p:cNvPr id="494653"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654" name="Group 62"/>
              <p:cNvGrpSpPr>
                <a:grpSpLocks/>
              </p:cNvGrpSpPr>
              <p:nvPr/>
            </p:nvGrpSpPr>
            <p:grpSpPr bwMode="auto">
              <a:xfrm>
                <a:off x="1248" y="816"/>
                <a:ext cx="240" cy="192"/>
                <a:chOff x="1920" y="1008"/>
                <a:chExt cx="528" cy="384"/>
              </a:xfrm>
            </p:grpSpPr>
            <p:sp>
              <p:nvSpPr>
                <p:cNvPr id="494655"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56"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57"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58"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4659" name="Group 67"/>
          <p:cNvGrpSpPr>
            <a:grpSpLocks/>
          </p:cNvGrpSpPr>
          <p:nvPr/>
        </p:nvGrpSpPr>
        <p:grpSpPr bwMode="auto">
          <a:xfrm>
            <a:off x="762000" y="1066800"/>
            <a:ext cx="936625" cy="381000"/>
            <a:chOff x="480" y="672"/>
            <a:chExt cx="590" cy="240"/>
          </a:xfrm>
        </p:grpSpPr>
        <p:grpSp>
          <p:nvGrpSpPr>
            <p:cNvPr id="494660" name="Group 68"/>
            <p:cNvGrpSpPr>
              <a:grpSpLocks/>
            </p:cNvGrpSpPr>
            <p:nvPr/>
          </p:nvGrpSpPr>
          <p:grpSpPr bwMode="auto">
            <a:xfrm>
              <a:off x="480" y="672"/>
              <a:ext cx="432" cy="240"/>
              <a:chOff x="528" y="1104"/>
              <a:chExt cx="672" cy="278"/>
            </a:xfrm>
          </p:grpSpPr>
          <p:sp>
            <p:nvSpPr>
              <p:cNvPr id="494661"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4662"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4663"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4664" name="Group 72"/>
          <p:cNvGrpSpPr>
            <a:grpSpLocks/>
          </p:cNvGrpSpPr>
          <p:nvPr/>
        </p:nvGrpSpPr>
        <p:grpSpPr bwMode="auto">
          <a:xfrm>
            <a:off x="4419600" y="1066800"/>
            <a:ext cx="1066800" cy="381000"/>
            <a:chOff x="480" y="672"/>
            <a:chExt cx="672" cy="240"/>
          </a:xfrm>
        </p:grpSpPr>
        <p:grpSp>
          <p:nvGrpSpPr>
            <p:cNvPr id="494665" name="Group 73"/>
            <p:cNvGrpSpPr>
              <a:grpSpLocks/>
            </p:cNvGrpSpPr>
            <p:nvPr/>
          </p:nvGrpSpPr>
          <p:grpSpPr bwMode="auto">
            <a:xfrm>
              <a:off x="480" y="672"/>
              <a:ext cx="432" cy="240"/>
              <a:chOff x="528" y="1104"/>
              <a:chExt cx="672" cy="278"/>
            </a:xfrm>
          </p:grpSpPr>
          <p:sp>
            <p:nvSpPr>
              <p:cNvPr id="494666"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4667"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4668" name="Group 76"/>
            <p:cNvGrpSpPr>
              <a:grpSpLocks/>
            </p:cNvGrpSpPr>
            <p:nvPr/>
          </p:nvGrpSpPr>
          <p:grpSpPr bwMode="auto">
            <a:xfrm>
              <a:off x="864" y="768"/>
              <a:ext cx="288" cy="144"/>
              <a:chOff x="1152" y="816"/>
              <a:chExt cx="336" cy="192"/>
            </a:xfrm>
          </p:grpSpPr>
          <p:sp>
            <p:nvSpPr>
              <p:cNvPr id="494669"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670" name="Group 78"/>
              <p:cNvGrpSpPr>
                <a:grpSpLocks/>
              </p:cNvGrpSpPr>
              <p:nvPr/>
            </p:nvGrpSpPr>
            <p:grpSpPr bwMode="auto">
              <a:xfrm>
                <a:off x="1248" y="816"/>
                <a:ext cx="240" cy="192"/>
                <a:chOff x="1920" y="1008"/>
                <a:chExt cx="528" cy="384"/>
              </a:xfrm>
            </p:grpSpPr>
            <p:sp>
              <p:nvSpPr>
                <p:cNvPr id="494671"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72"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73"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74"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4675" name="Group 83"/>
          <p:cNvGrpSpPr>
            <a:grpSpLocks/>
          </p:cNvGrpSpPr>
          <p:nvPr/>
        </p:nvGrpSpPr>
        <p:grpSpPr bwMode="auto">
          <a:xfrm>
            <a:off x="1676400" y="1066800"/>
            <a:ext cx="936625" cy="381000"/>
            <a:chOff x="480" y="672"/>
            <a:chExt cx="590" cy="240"/>
          </a:xfrm>
        </p:grpSpPr>
        <p:grpSp>
          <p:nvGrpSpPr>
            <p:cNvPr id="494676" name="Group 84"/>
            <p:cNvGrpSpPr>
              <a:grpSpLocks/>
            </p:cNvGrpSpPr>
            <p:nvPr/>
          </p:nvGrpSpPr>
          <p:grpSpPr bwMode="auto">
            <a:xfrm>
              <a:off x="480" y="672"/>
              <a:ext cx="432" cy="240"/>
              <a:chOff x="528" y="1104"/>
              <a:chExt cx="672" cy="278"/>
            </a:xfrm>
          </p:grpSpPr>
          <p:sp>
            <p:nvSpPr>
              <p:cNvPr id="494677"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4678"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4679"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4680" name="Group 88"/>
          <p:cNvGrpSpPr>
            <a:grpSpLocks/>
          </p:cNvGrpSpPr>
          <p:nvPr/>
        </p:nvGrpSpPr>
        <p:grpSpPr bwMode="auto">
          <a:xfrm>
            <a:off x="2590800" y="1066800"/>
            <a:ext cx="936625" cy="381000"/>
            <a:chOff x="480" y="672"/>
            <a:chExt cx="590" cy="240"/>
          </a:xfrm>
        </p:grpSpPr>
        <p:grpSp>
          <p:nvGrpSpPr>
            <p:cNvPr id="494681" name="Group 89"/>
            <p:cNvGrpSpPr>
              <a:grpSpLocks/>
            </p:cNvGrpSpPr>
            <p:nvPr/>
          </p:nvGrpSpPr>
          <p:grpSpPr bwMode="auto">
            <a:xfrm>
              <a:off x="480" y="672"/>
              <a:ext cx="432" cy="240"/>
              <a:chOff x="528" y="1104"/>
              <a:chExt cx="672" cy="278"/>
            </a:xfrm>
          </p:grpSpPr>
          <p:sp>
            <p:nvSpPr>
              <p:cNvPr id="494682" name="Rectangle 9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4683" name="Rectangle 9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4684" name="Line 92"/>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4685" name="Group 93"/>
          <p:cNvGrpSpPr>
            <a:grpSpLocks/>
          </p:cNvGrpSpPr>
          <p:nvPr/>
        </p:nvGrpSpPr>
        <p:grpSpPr bwMode="auto">
          <a:xfrm>
            <a:off x="762000" y="3733800"/>
            <a:ext cx="685800" cy="381000"/>
            <a:chOff x="528" y="1104"/>
            <a:chExt cx="672" cy="278"/>
          </a:xfrm>
        </p:grpSpPr>
        <p:sp>
          <p:nvSpPr>
            <p:cNvPr id="494686"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94687"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4688" name="Line 96"/>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689" name="Group 97"/>
          <p:cNvGrpSpPr>
            <a:grpSpLocks/>
          </p:cNvGrpSpPr>
          <p:nvPr/>
        </p:nvGrpSpPr>
        <p:grpSpPr bwMode="auto">
          <a:xfrm>
            <a:off x="1676400" y="3733800"/>
            <a:ext cx="1066800" cy="381000"/>
            <a:chOff x="480" y="672"/>
            <a:chExt cx="672" cy="240"/>
          </a:xfrm>
        </p:grpSpPr>
        <p:grpSp>
          <p:nvGrpSpPr>
            <p:cNvPr id="494690" name="Group 98"/>
            <p:cNvGrpSpPr>
              <a:grpSpLocks/>
            </p:cNvGrpSpPr>
            <p:nvPr/>
          </p:nvGrpSpPr>
          <p:grpSpPr bwMode="auto">
            <a:xfrm>
              <a:off x="480" y="672"/>
              <a:ext cx="432" cy="240"/>
              <a:chOff x="528" y="1104"/>
              <a:chExt cx="672" cy="278"/>
            </a:xfrm>
          </p:grpSpPr>
          <p:sp>
            <p:nvSpPr>
              <p:cNvPr id="494691" name="Rectangle 9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4692" name="Rectangle 10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4693" name="Group 101"/>
            <p:cNvGrpSpPr>
              <a:grpSpLocks/>
            </p:cNvGrpSpPr>
            <p:nvPr/>
          </p:nvGrpSpPr>
          <p:grpSpPr bwMode="auto">
            <a:xfrm>
              <a:off x="864" y="768"/>
              <a:ext cx="288" cy="144"/>
              <a:chOff x="1152" y="816"/>
              <a:chExt cx="336" cy="192"/>
            </a:xfrm>
          </p:grpSpPr>
          <p:sp>
            <p:nvSpPr>
              <p:cNvPr id="494694" name="Line 10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695" name="Group 103"/>
              <p:cNvGrpSpPr>
                <a:grpSpLocks/>
              </p:cNvGrpSpPr>
              <p:nvPr/>
            </p:nvGrpSpPr>
            <p:grpSpPr bwMode="auto">
              <a:xfrm>
                <a:off x="1248" y="816"/>
                <a:ext cx="240" cy="192"/>
                <a:chOff x="1920" y="1008"/>
                <a:chExt cx="528" cy="384"/>
              </a:xfrm>
            </p:grpSpPr>
            <p:sp>
              <p:nvSpPr>
                <p:cNvPr id="494696" name="Line 10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97" name="Line 10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98" name="Line 10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699" name="Line 10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4700" name="Group 108"/>
          <p:cNvGrpSpPr>
            <a:grpSpLocks/>
          </p:cNvGrpSpPr>
          <p:nvPr/>
        </p:nvGrpSpPr>
        <p:grpSpPr bwMode="auto">
          <a:xfrm>
            <a:off x="762000" y="2133600"/>
            <a:ext cx="685800" cy="381000"/>
            <a:chOff x="528" y="1104"/>
            <a:chExt cx="672" cy="278"/>
          </a:xfrm>
        </p:grpSpPr>
        <p:sp>
          <p:nvSpPr>
            <p:cNvPr id="494701"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94702"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4703" name="Line 111"/>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704" name="Group 112"/>
          <p:cNvGrpSpPr>
            <a:grpSpLocks/>
          </p:cNvGrpSpPr>
          <p:nvPr/>
        </p:nvGrpSpPr>
        <p:grpSpPr bwMode="auto">
          <a:xfrm>
            <a:off x="1676400" y="2133600"/>
            <a:ext cx="1066800" cy="381000"/>
            <a:chOff x="480" y="672"/>
            <a:chExt cx="672" cy="240"/>
          </a:xfrm>
        </p:grpSpPr>
        <p:grpSp>
          <p:nvGrpSpPr>
            <p:cNvPr id="494705" name="Group 113"/>
            <p:cNvGrpSpPr>
              <a:grpSpLocks/>
            </p:cNvGrpSpPr>
            <p:nvPr/>
          </p:nvGrpSpPr>
          <p:grpSpPr bwMode="auto">
            <a:xfrm>
              <a:off x="480" y="672"/>
              <a:ext cx="432" cy="240"/>
              <a:chOff x="528" y="1104"/>
              <a:chExt cx="672" cy="278"/>
            </a:xfrm>
          </p:grpSpPr>
          <p:sp>
            <p:nvSpPr>
              <p:cNvPr id="494706" name="Rectangle 1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4707" name="Rectangle 1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4708" name="Group 116"/>
            <p:cNvGrpSpPr>
              <a:grpSpLocks/>
            </p:cNvGrpSpPr>
            <p:nvPr/>
          </p:nvGrpSpPr>
          <p:grpSpPr bwMode="auto">
            <a:xfrm>
              <a:off x="864" y="768"/>
              <a:ext cx="288" cy="144"/>
              <a:chOff x="1152" y="816"/>
              <a:chExt cx="336" cy="192"/>
            </a:xfrm>
          </p:grpSpPr>
          <p:sp>
            <p:nvSpPr>
              <p:cNvPr id="494709" name="Line 1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710" name="Group 118"/>
              <p:cNvGrpSpPr>
                <a:grpSpLocks/>
              </p:cNvGrpSpPr>
              <p:nvPr/>
            </p:nvGrpSpPr>
            <p:grpSpPr bwMode="auto">
              <a:xfrm>
                <a:off x="1248" y="816"/>
                <a:ext cx="240" cy="192"/>
                <a:chOff x="1920" y="1008"/>
                <a:chExt cx="528" cy="384"/>
              </a:xfrm>
            </p:grpSpPr>
            <p:sp>
              <p:nvSpPr>
                <p:cNvPr id="494711" name="Line 1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12" name="Line 1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13" name="Line 1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14" name="Line 1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4715" name="Group 123"/>
          <p:cNvGrpSpPr>
            <a:grpSpLocks/>
          </p:cNvGrpSpPr>
          <p:nvPr/>
        </p:nvGrpSpPr>
        <p:grpSpPr bwMode="auto">
          <a:xfrm>
            <a:off x="762000" y="1600200"/>
            <a:ext cx="685800" cy="381000"/>
            <a:chOff x="528" y="1104"/>
            <a:chExt cx="672" cy="278"/>
          </a:xfrm>
        </p:grpSpPr>
        <p:sp>
          <p:nvSpPr>
            <p:cNvPr id="494716"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4717"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4718" name="Line 126"/>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719" name="Group 127"/>
          <p:cNvGrpSpPr>
            <a:grpSpLocks/>
          </p:cNvGrpSpPr>
          <p:nvPr/>
        </p:nvGrpSpPr>
        <p:grpSpPr bwMode="auto">
          <a:xfrm>
            <a:off x="1676400" y="1600200"/>
            <a:ext cx="1066800" cy="381000"/>
            <a:chOff x="480" y="672"/>
            <a:chExt cx="672" cy="240"/>
          </a:xfrm>
        </p:grpSpPr>
        <p:grpSp>
          <p:nvGrpSpPr>
            <p:cNvPr id="494720" name="Group 128"/>
            <p:cNvGrpSpPr>
              <a:grpSpLocks/>
            </p:cNvGrpSpPr>
            <p:nvPr/>
          </p:nvGrpSpPr>
          <p:grpSpPr bwMode="auto">
            <a:xfrm>
              <a:off x="480" y="672"/>
              <a:ext cx="432" cy="240"/>
              <a:chOff x="528" y="1104"/>
              <a:chExt cx="672" cy="278"/>
            </a:xfrm>
          </p:grpSpPr>
          <p:sp>
            <p:nvSpPr>
              <p:cNvPr id="494721"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4722"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4723" name="Group 131"/>
            <p:cNvGrpSpPr>
              <a:grpSpLocks/>
            </p:cNvGrpSpPr>
            <p:nvPr/>
          </p:nvGrpSpPr>
          <p:grpSpPr bwMode="auto">
            <a:xfrm>
              <a:off x="864" y="768"/>
              <a:ext cx="288" cy="144"/>
              <a:chOff x="1152" y="816"/>
              <a:chExt cx="336" cy="192"/>
            </a:xfrm>
          </p:grpSpPr>
          <p:sp>
            <p:nvSpPr>
              <p:cNvPr id="494724" name="Line 13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725" name="Group 133"/>
              <p:cNvGrpSpPr>
                <a:grpSpLocks/>
              </p:cNvGrpSpPr>
              <p:nvPr/>
            </p:nvGrpSpPr>
            <p:grpSpPr bwMode="auto">
              <a:xfrm>
                <a:off x="1248" y="816"/>
                <a:ext cx="240" cy="192"/>
                <a:chOff x="1920" y="1008"/>
                <a:chExt cx="528" cy="384"/>
              </a:xfrm>
            </p:grpSpPr>
            <p:sp>
              <p:nvSpPr>
                <p:cNvPr id="494726" name="Line 13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27" name="Line 13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28" name="Line 13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29" name="Line 13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4730" name="Group 138"/>
          <p:cNvGrpSpPr>
            <a:grpSpLocks/>
          </p:cNvGrpSpPr>
          <p:nvPr/>
        </p:nvGrpSpPr>
        <p:grpSpPr bwMode="auto">
          <a:xfrm>
            <a:off x="3505200" y="1066800"/>
            <a:ext cx="936625" cy="381000"/>
            <a:chOff x="480" y="672"/>
            <a:chExt cx="590" cy="240"/>
          </a:xfrm>
        </p:grpSpPr>
        <p:grpSp>
          <p:nvGrpSpPr>
            <p:cNvPr id="494731" name="Group 139"/>
            <p:cNvGrpSpPr>
              <a:grpSpLocks/>
            </p:cNvGrpSpPr>
            <p:nvPr/>
          </p:nvGrpSpPr>
          <p:grpSpPr bwMode="auto">
            <a:xfrm>
              <a:off x="480" y="672"/>
              <a:ext cx="432" cy="240"/>
              <a:chOff x="528" y="1104"/>
              <a:chExt cx="672" cy="278"/>
            </a:xfrm>
          </p:grpSpPr>
          <p:sp>
            <p:nvSpPr>
              <p:cNvPr id="494732" name="Rectangle 1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4733" name="Rectangle 1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4734" name="Line 142"/>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4735" name="Group 143"/>
          <p:cNvGrpSpPr>
            <a:grpSpLocks/>
          </p:cNvGrpSpPr>
          <p:nvPr/>
        </p:nvGrpSpPr>
        <p:grpSpPr bwMode="auto">
          <a:xfrm>
            <a:off x="762000" y="4800600"/>
            <a:ext cx="685800" cy="381000"/>
            <a:chOff x="528" y="1104"/>
            <a:chExt cx="672" cy="278"/>
          </a:xfrm>
        </p:grpSpPr>
        <p:sp>
          <p:nvSpPr>
            <p:cNvPr id="494736" name="Rectangle 14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94737" name="Rectangle 14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4738" name="Line 146"/>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739" name="Group 147"/>
          <p:cNvGrpSpPr>
            <a:grpSpLocks/>
          </p:cNvGrpSpPr>
          <p:nvPr/>
        </p:nvGrpSpPr>
        <p:grpSpPr bwMode="auto">
          <a:xfrm>
            <a:off x="1676400" y="4800600"/>
            <a:ext cx="1066800" cy="381000"/>
            <a:chOff x="480" y="672"/>
            <a:chExt cx="672" cy="240"/>
          </a:xfrm>
        </p:grpSpPr>
        <p:grpSp>
          <p:nvGrpSpPr>
            <p:cNvPr id="494740" name="Group 148"/>
            <p:cNvGrpSpPr>
              <a:grpSpLocks/>
            </p:cNvGrpSpPr>
            <p:nvPr/>
          </p:nvGrpSpPr>
          <p:grpSpPr bwMode="auto">
            <a:xfrm>
              <a:off x="480" y="672"/>
              <a:ext cx="432" cy="240"/>
              <a:chOff x="528" y="1104"/>
              <a:chExt cx="672" cy="278"/>
            </a:xfrm>
          </p:grpSpPr>
          <p:sp>
            <p:nvSpPr>
              <p:cNvPr id="494741"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4742"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4743" name="Group 151"/>
            <p:cNvGrpSpPr>
              <a:grpSpLocks/>
            </p:cNvGrpSpPr>
            <p:nvPr/>
          </p:nvGrpSpPr>
          <p:grpSpPr bwMode="auto">
            <a:xfrm>
              <a:off x="864" y="768"/>
              <a:ext cx="288" cy="144"/>
              <a:chOff x="1152" y="816"/>
              <a:chExt cx="336" cy="192"/>
            </a:xfrm>
          </p:grpSpPr>
          <p:sp>
            <p:nvSpPr>
              <p:cNvPr id="494744" name="Line 15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745" name="Group 153"/>
              <p:cNvGrpSpPr>
                <a:grpSpLocks/>
              </p:cNvGrpSpPr>
              <p:nvPr/>
            </p:nvGrpSpPr>
            <p:grpSpPr bwMode="auto">
              <a:xfrm>
                <a:off x="1248" y="816"/>
                <a:ext cx="240" cy="192"/>
                <a:chOff x="1920" y="1008"/>
                <a:chExt cx="528" cy="384"/>
              </a:xfrm>
            </p:grpSpPr>
            <p:sp>
              <p:nvSpPr>
                <p:cNvPr id="494746" name="Line 15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47" name="Line 15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48" name="Line 15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49" name="Line 15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4750" name="Group 158"/>
          <p:cNvGrpSpPr>
            <a:grpSpLocks/>
          </p:cNvGrpSpPr>
          <p:nvPr/>
        </p:nvGrpSpPr>
        <p:grpSpPr bwMode="auto">
          <a:xfrm>
            <a:off x="762000" y="2667000"/>
            <a:ext cx="685800" cy="381000"/>
            <a:chOff x="528" y="1104"/>
            <a:chExt cx="672" cy="278"/>
          </a:xfrm>
        </p:grpSpPr>
        <p:sp>
          <p:nvSpPr>
            <p:cNvPr id="494751" name="Rectangle 15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94752" name="Rectangle 16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4753" name="Line 161"/>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754" name="Group 162"/>
          <p:cNvGrpSpPr>
            <a:grpSpLocks/>
          </p:cNvGrpSpPr>
          <p:nvPr/>
        </p:nvGrpSpPr>
        <p:grpSpPr bwMode="auto">
          <a:xfrm>
            <a:off x="1676400" y="2667000"/>
            <a:ext cx="1066800" cy="381000"/>
            <a:chOff x="480" y="672"/>
            <a:chExt cx="672" cy="240"/>
          </a:xfrm>
        </p:grpSpPr>
        <p:grpSp>
          <p:nvGrpSpPr>
            <p:cNvPr id="494755" name="Group 163"/>
            <p:cNvGrpSpPr>
              <a:grpSpLocks/>
            </p:cNvGrpSpPr>
            <p:nvPr/>
          </p:nvGrpSpPr>
          <p:grpSpPr bwMode="auto">
            <a:xfrm>
              <a:off x="480" y="672"/>
              <a:ext cx="432" cy="240"/>
              <a:chOff x="528" y="1104"/>
              <a:chExt cx="672" cy="278"/>
            </a:xfrm>
          </p:grpSpPr>
          <p:sp>
            <p:nvSpPr>
              <p:cNvPr id="494756" name="Rectangle 16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4757" name="Rectangle 16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4758" name="Group 166"/>
            <p:cNvGrpSpPr>
              <a:grpSpLocks/>
            </p:cNvGrpSpPr>
            <p:nvPr/>
          </p:nvGrpSpPr>
          <p:grpSpPr bwMode="auto">
            <a:xfrm>
              <a:off x="864" y="768"/>
              <a:ext cx="288" cy="144"/>
              <a:chOff x="1152" y="816"/>
              <a:chExt cx="336" cy="192"/>
            </a:xfrm>
          </p:grpSpPr>
          <p:sp>
            <p:nvSpPr>
              <p:cNvPr id="494759" name="Line 16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4760" name="Group 168"/>
              <p:cNvGrpSpPr>
                <a:grpSpLocks/>
              </p:cNvGrpSpPr>
              <p:nvPr/>
            </p:nvGrpSpPr>
            <p:grpSpPr bwMode="auto">
              <a:xfrm>
                <a:off x="1248" y="816"/>
                <a:ext cx="240" cy="192"/>
                <a:chOff x="1920" y="1008"/>
                <a:chExt cx="528" cy="384"/>
              </a:xfrm>
            </p:grpSpPr>
            <p:sp>
              <p:nvSpPr>
                <p:cNvPr id="494761" name="Line 16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62" name="Line 17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63" name="Line 17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4764" name="Line 17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37698399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Date Placeholder 1"/>
          <p:cNvSpPr>
            <a:spLocks noGrp="1"/>
          </p:cNvSpPr>
          <p:nvPr>
            <p:ph type="dt" sz="half" idx="10"/>
          </p:nvPr>
        </p:nvSpPr>
        <p:spPr/>
        <p:txBody>
          <a:bodyPr/>
          <a:lstStyle/>
          <a:p>
            <a:fld id="{517D48DE-2B7C-4777-AAB5-F5066203620D}" type="datetime4">
              <a:rPr lang="en-US"/>
              <a:pPr/>
              <a:t>April 8, 2013</a:t>
            </a:fld>
            <a:endParaRPr lang="en-US"/>
          </a:p>
        </p:txBody>
      </p:sp>
      <p:sp>
        <p:nvSpPr>
          <p:cNvPr id="163" name="Footer Placeholder 2"/>
          <p:cNvSpPr>
            <a:spLocks noGrp="1"/>
          </p:cNvSpPr>
          <p:nvPr>
            <p:ph type="ftr" sz="quarter" idx="11"/>
          </p:nvPr>
        </p:nvSpPr>
        <p:spPr/>
        <p:txBody>
          <a:bodyPr/>
          <a:lstStyle/>
          <a:p>
            <a:r>
              <a:rPr lang="en-US"/>
              <a:t>www.gowrikumar.com</a:t>
            </a:r>
          </a:p>
        </p:txBody>
      </p:sp>
      <p:grpSp>
        <p:nvGrpSpPr>
          <p:cNvPr id="495618" name="Group 2"/>
          <p:cNvGrpSpPr>
            <a:grpSpLocks/>
          </p:cNvGrpSpPr>
          <p:nvPr/>
        </p:nvGrpSpPr>
        <p:grpSpPr bwMode="auto">
          <a:xfrm>
            <a:off x="762000" y="5334000"/>
            <a:ext cx="1066800" cy="381000"/>
            <a:chOff x="480" y="672"/>
            <a:chExt cx="672" cy="240"/>
          </a:xfrm>
        </p:grpSpPr>
        <p:grpSp>
          <p:nvGrpSpPr>
            <p:cNvPr id="495619" name="Group 3"/>
            <p:cNvGrpSpPr>
              <a:grpSpLocks/>
            </p:cNvGrpSpPr>
            <p:nvPr/>
          </p:nvGrpSpPr>
          <p:grpSpPr bwMode="auto">
            <a:xfrm>
              <a:off x="480" y="672"/>
              <a:ext cx="432" cy="240"/>
              <a:chOff x="528" y="1104"/>
              <a:chExt cx="672" cy="278"/>
            </a:xfrm>
          </p:grpSpPr>
          <p:sp>
            <p:nvSpPr>
              <p:cNvPr id="495620"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5621"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5622" name="Group 6"/>
            <p:cNvGrpSpPr>
              <a:grpSpLocks/>
            </p:cNvGrpSpPr>
            <p:nvPr/>
          </p:nvGrpSpPr>
          <p:grpSpPr bwMode="auto">
            <a:xfrm>
              <a:off x="864" y="768"/>
              <a:ext cx="288" cy="144"/>
              <a:chOff x="1152" y="816"/>
              <a:chExt cx="336" cy="192"/>
            </a:xfrm>
          </p:grpSpPr>
          <p:sp>
            <p:nvSpPr>
              <p:cNvPr id="495623"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624" name="Group 8"/>
              <p:cNvGrpSpPr>
                <a:grpSpLocks/>
              </p:cNvGrpSpPr>
              <p:nvPr/>
            </p:nvGrpSpPr>
            <p:grpSpPr bwMode="auto">
              <a:xfrm>
                <a:off x="1248" y="816"/>
                <a:ext cx="240" cy="192"/>
                <a:chOff x="1920" y="1008"/>
                <a:chExt cx="528" cy="384"/>
              </a:xfrm>
            </p:grpSpPr>
            <p:sp>
              <p:nvSpPr>
                <p:cNvPr id="495625"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26"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27"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28"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5629" name="Group 13"/>
          <p:cNvGrpSpPr>
            <a:grpSpLocks/>
          </p:cNvGrpSpPr>
          <p:nvPr/>
        </p:nvGrpSpPr>
        <p:grpSpPr bwMode="auto">
          <a:xfrm>
            <a:off x="762000" y="5867400"/>
            <a:ext cx="1066800" cy="381000"/>
            <a:chOff x="480" y="672"/>
            <a:chExt cx="672" cy="240"/>
          </a:xfrm>
        </p:grpSpPr>
        <p:grpSp>
          <p:nvGrpSpPr>
            <p:cNvPr id="495630" name="Group 14"/>
            <p:cNvGrpSpPr>
              <a:grpSpLocks/>
            </p:cNvGrpSpPr>
            <p:nvPr/>
          </p:nvGrpSpPr>
          <p:grpSpPr bwMode="auto">
            <a:xfrm>
              <a:off x="480" y="672"/>
              <a:ext cx="432" cy="240"/>
              <a:chOff x="528" y="1104"/>
              <a:chExt cx="672" cy="278"/>
            </a:xfrm>
          </p:grpSpPr>
          <p:sp>
            <p:nvSpPr>
              <p:cNvPr id="49563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9563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5633" name="Group 17"/>
            <p:cNvGrpSpPr>
              <a:grpSpLocks/>
            </p:cNvGrpSpPr>
            <p:nvPr/>
          </p:nvGrpSpPr>
          <p:grpSpPr bwMode="auto">
            <a:xfrm>
              <a:off x="864" y="768"/>
              <a:ext cx="288" cy="144"/>
              <a:chOff x="1152" y="816"/>
              <a:chExt cx="336" cy="192"/>
            </a:xfrm>
          </p:grpSpPr>
          <p:sp>
            <p:nvSpPr>
              <p:cNvPr id="49563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635" name="Group 19"/>
              <p:cNvGrpSpPr>
                <a:grpSpLocks/>
              </p:cNvGrpSpPr>
              <p:nvPr/>
            </p:nvGrpSpPr>
            <p:grpSpPr bwMode="auto">
              <a:xfrm>
                <a:off x="1248" y="816"/>
                <a:ext cx="240" cy="192"/>
                <a:chOff x="1920" y="1008"/>
                <a:chExt cx="528" cy="384"/>
              </a:xfrm>
            </p:grpSpPr>
            <p:sp>
              <p:nvSpPr>
                <p:cNvPr id="49563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3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3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3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95640" name="Rectangle 24"/>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5641" name="Rectangle 25"/>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5642" name="Rectangle 26"/>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5643" name="Rectangle 27"/>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5644" name="Rectangle 28"/>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5645" name="Rectangle 29"/>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5646" name="Rectangle 30"/>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5647" name="Rectangle 31"/>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5648" name="Rectangle 32"/>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5649" name="Rectangle 33"/>
          <p:cNvSpPr>
            <a:spLocks noChangeArrowheads="1"/>
          </p:cNvSpPr>
          <p:nvPr/>
        </p:nvSpPr>
        <p:spPr bwMode="auto">
          <a:xfrm>
            <a:off x="8305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0</a:t>
            </a:r>
            <a:r>
              <a:rPr lang="en-US"/>
              <a:t>64</a:t>
            </a:r>
          </a:p>
        </p:txBody>
      </p:sp>
      <p:grpSp>
        <p:nvGrpSpPr>
          <p:cNvPr id="495650" name="Group 34"/>
          <p:cNvGrpSpPr>
            <a:grpSpLocks/>
          </p:cNvGrpSpPr>
          <p:nvPr/>
        </p:nvGrpSpPr>
        <p:grpSpPr bwMode="auto">
          <a:xfrm>
            <a:off x="762000" y="3200400"/>
            <a:ext cx="1066800" cy="381000"/>
            <a:chOff x="480" y="672"/>
            <a:chExt cx="672" cy="240"/>
          </a:xfrm>
        </p:grpSpPr>
        <p:grpSp>
          <p:nvGrpSpPr>
            <p:cNvPr id="495651" name="Group 35"/>
            <p:cNvGrpSpPr>
              <a:grpSpLocks/>
            </p:cNvGrpSpPr>
            <p:nvPr/>
          </p:nvGrpSpPr>
          <p:grpSpPr bwMode="auto">
            <a:xfrm>
              <a:off x="480" y="672"/>
              <a:ext cx="432" cy="240"/>
              <a:chOff x="528" y="1104"/>
              <a:chExt cx="672" cy="278"/>
            </a:xfrm>
          </p:grpSpPr>
          <p:sp>
            <p:nvSpPr>
              <p:cNvPr id="495652"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95653"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5654" name="Group 38"/>
            <p:cNvGrpSpPr>
              <a:grpSpLocks/>
            </p:cNvGrpSpPr>
            <p:nvPr/>
          </p:nvGrpSpPr>
          <p:grpSpPr bwMode="auto">
            <a:xfrm>
              <a:off x="864" y="768"/>
              <a:ext cx="288" cy="144"/>
              <a:chOff x="1152" y="816"/>
              <a:chExt cx="336" cy="192"/>
            </a:xfrm>
          </p:grpSpPr>
          <p:sp>
            <p:nvSpPr>
              <p:cNvPr id="495655"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656" name="Group 40"/>
              <p:cNvGrpSpPr>
                <a:grpSpLocks/>
              </p:cNvGrpSpPr>
              <p:nvPr/>
            </p:nvGrpSpPr>
            <p:grpSpPr bwMode="auto">
              <a:xfrm>
                <a:off x="1248" y="816"/>
                <a:ext cx="240" cy="192"/>
                <a:chOff x="1920" y="1008"/>
                <a:chExt cx="528" cy="384"/>
              </a:xfrm>
            </p:grpSpPr>
            <p:sp>
              <p:nvSpPr>
                <p:cNvPr id="495657"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58"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59"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60"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5661" name="Group 45"/>
          <p:cNvGrpSpPr>
            <a:grpSpLocks/>
          </p:cNvGrpSpPr>
          <p:nvPr/>
        </p:nvGrpSpPr>
        <p:grpSpPr bwMode="auto">
          <a:xfrm>
            <a:off x="762000" y="4267200"/>
            <a:ext cx="1066800" cy="381000"/>
            <a:chOff x="480" y="672"/>
            <a:chExt cx="672" cy="240"/>
          </a:xfrm>
        </p:grpSpPr>
        <p:grpSp>
          <p:nvGrpSpPr>
            <p:cNvPr id="495662" name="Group 46"/>
            <p:cNvGrpSpPr>
              <a:grpSpLocks/>
            </p:cNvGrpSpPr>
            <p:nvPr/>
          </p:nvGrpSpPr>
          <p:grpSpPr bwMode="auto">
            <a:xfrm>
              <a:off x="480" y="672"/>
              <a:ext cx="432" cy="240"/>
              <a:chOff x="528" y="1104"/>
              <a:chExt cx="672" cy="278"/>
            </a:xfrm>
          </p:grpSpPr>
          <p:sp>
            <p:nvSpPr>
              <p:cNvPr id="495663"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95664"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5665" name="Group 49"/>
            <p:cNvGrpSpPr>
              <a:grpSpLocks/>
            </p:cNvGrpSpPr>
            <p:nvPr/>
          </p:nvGrpSpPr>
          <p:grpSpPr bwMode="auto">
            <a:xfrm>
              <a:off x="864" y="768"/>
              <a:ext cx="288" cy="144"/>
              <a:chOff x="1152" y="816"/>
              <a:chExt cx="336" cy="192"/>
            </a:xfrm>
          </p:grpSpPr>
          <p:sp>
            <p:nvSpPr>
              <p:cNvPr id="495666"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667" name="Group 51"/>
              <p:cNvGrpSpPr>
                <a:grpSpLocks/>
              </p:cNvGrpSpPr>
              <p:nvPr/>
            </p:nvGrpSpPr>
            <p:grpSpPr bwMode="auto">
              <a:xfrm>
                <a:off x="1248" y="816"/>
                <a:ext cx="240" cy="192"/>
                <a:chOff x="1920" y="1008"/>
                <a:chExt cx="528" cy="384"/>
              </a:xfrm>
            </p:grpSpPr>
            <p:sp>
              <p:nvSpPr>
                <p:cNvPr id="495668"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69"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70"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71"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5672" name="Group 56"/>
          <p:cNvGrpSpPr>
            <a:grpSpLocks/>
          </p:cNvGrpSpPr>
          <p:nvPr/>
        </p:nvGrpSpPr>
        <p:grpSpPr bwMode="auto">
          <a:xfrm>
            <a:off x="762000" y="1066800"/>
            <a:ext cx="936625" cy="381000"/>
            <a:chOff x="480" y="672"/>
            <a:chExt cx="590" cy="240"/>
          </a:xfrm>
        </p:grpSpPr>
        <p:grpSp>
          <p:nvGrpSpPr>
            <p:cNvPr id="495673" name="Group 57"/>
            <p:cNvGrpSpPr>
              <a:grpSpLocks/>
            </p:cNvGrpSpPr>
            <p:nvPr/>
          </p:nvGrpSpPr>
          <p:grpSpPr bwMode="auto">
            <a:xfrm>
              <a:off x="480" y="672"/>
              <a:ext cx="432" cy="240"/>
              <a:chOff x="528" y="1104"/>
              <a:chExt cx="672" cy="278"/>
            </a:xfrm>
          </p:grpSpPr>
          <p:sp>
            <p:nvSpPr>
              <p:cNvPr id="495674"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5675"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5676" name="Line 6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5677" name="Group 61"/>
          <p:cNvGrpSpPr>
            <a:grpSpLocks/>
          </p:cNvGrpSpPr>
          <p:nvPr/>
        </p:nvGrpSpPr>
        <p:grpSpPr bwMode="auto">
          <a:xfrm>
            <a:off x="4419600" y="1066800"/>
            <a:ext cx="1066800" cy="381000"/>
            <a:chOff x="480" y="672"/>
            <a:chExt cx="672" cy="240"/>
          </a:xfrm>
        </p:grpSpPr>
        <p:grpSp>
          <p:nvGrpSpPr>
            <p:cNvPr id="495678" name="Group 62"/>
            <p:cNvGrpSpPr>
              <a:grpSpLocks/>
            </p:cNvGrpSpPr>
            <p:nvPr/>
          </p:nvGrpSpPr>
          <p:grpSpPr bwMode="auto">
            <a:xfrm>
              <a:off x="480" y="672"/>
              <a:ext cx="432" cy="240"/>
              <a:chOff x="528" y="1104"/>
              <a:chExt cx="672" cy="278"/>
            </a:xfrm>
          </p:grpSpPr>
          <p:sp>
            <p:nvSpPr>
              <p:cNvPr id="495679"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5680"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5681" name="Group 65"/>
            <p:cNvGrpSpPr>
              <a:grpSpLocks/>
            </p:cNvGrpSpPr>
            <p:nvPr/>
          </p:nvGrpSpPr>
          <p:grpSpPr bwMode="auto">
            <a:xfrm>
              <a:off x="864" y="768"/>
              <a:ext cx="288" cy="144"/>
              <a:chOff x="1152" y="816"/>
              <a:chExt cx="336" cy="192"/>
            </a:xfrm>
          </p:grpSpPr>
          <p:sp>
            <p:nvSpPr>
              <p:cNvPr id="495682"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683" name="Group 67"/>
              <p:cNvGrpSpPr>
                <a:grpSpLocks/>
              </p:cNvGrpSpPr>
              <p:nvPr/>
            </p:nvGrpSpPr>
            <p:grpSpPr bwMode="auto">
              <a:xfrm>
                <a:off x="1248" y="816"/>
                <a:ext cx="240" cy="192"/>
                <a:chOff x="1920" y="1008"/>
                <a:chExt cx="528" cy="384"/>
              </a:xfrm>
            </p:grpSpPr>
            <p:sp>
              <p:nvSpPr>
                <p:cNvPr id="495684"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85"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86"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687"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5688" name="Group 72"/>
          <p:cNvGrpSpPr>
            <a:grpSpLocks/>
          </p:cNvGrpSpPr>
          <p:nvPr/>
        </p:nvGrpSpPr>
        <p:grpSpPr bwMode="auto">
          <a:xfrm>
            <a:off x="1676400" y="1066800"/>
            <a:ext cx="936625" cy="381000"/>
            <a:chOff x="480" y="672"/>
            <a:chExt cx="590" cy="240"/>
          </a:xfrm>
        </p:grpSpPr>
        <p:grpSp>
          <p:nvGrpSpPr>
            <p:cNvPr id="495689" name="Group 73"/>
            <p:cNvGrpSpPr>
              <a:grpSpLocks/>
            </p:cNvGrpSpPr>
            <p:nvPr/>
          </p:nvGrpSpPr>
          <p:grpSpPr bwMode="auto">
            <a:xfrm>
              <a:off x="480" y="672"/>
              <a:ext cx="432" cy="240"/>
              <a:chOff x="528" y="1104"/>
              <a:chExt cx="672" cy="278"/>
            </a:xfrm>
          </p:grpSpPr>
          <p:sp>
            <p:nvSpPr>
              <p:cNvPr id="495690"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5691"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5692" name="Line 7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5693" name="Group 77"/>
          <p:cNvGrpSpPr>
            <a:grpSpLocks/>
          </p:cNvGrpSpPr>
          <p:nvPr/>
        </p:nvGrpSpPr>
        <p:grpSpPr bwMode="auto">
          <a:xfrm>
            <a:off x="2590800" y="1066800"/>
            <a:ext cx="936625" cy="381000"/>
            <a:chOff x="480" y="672"/>
            <a:chExt cx="590" cy="240"/>
          </a:xfrm>
        </p:grpSpPr>
        <p:grpSp>
          <p:nvGrpSpPr>
            <p:cNvPr id="495694" name="Group 78"/>
            <p:cNvGrpSpPr>
              <a:grpSpLocks/>
            </p:cNvGrpSpPr>
            <p:nvPr/>
          </p:nvGrpSpPr>
          <p:grpSpPr bwMode="auto">
            <a:xfrm>
              <a:off x="480" y="672"/>
              <a:ext cx="432" cy="240"/>
              <a:chOff x="528" y="1104"/>
              <a:chExt cx="672" cy="278"/>
            </a:xfrm>
          </p:grpSpPr>
          <p:sp>
            <p:nvSpPr>
              <p:cNvPr id="495695"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5696"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5697" name="Line 8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5698" name="Group 82"/>
          <p:cNvGrpSpPr>
            <a:grpSpLocks/>
          </p:cNvGrpSpPr>
          <p:nvPr/>
        </p:nvGrpSpPr>
        <p:grpSpPr bwMode="auto">
          <a:xfrm>
            <a:off x="762000" y="3733800"/>
            <a:ext cx="685800" cy="381000"/>
            <a:chOff x="528" y="1104"/>
            <a:chExt cx="672" cy="278"/>
          </a:xfrm>
        </p:grpSpPr>
        <p:sp>
          <p:nvSpPr>
            <p:cNvPr id="495699" name="Rectangle 8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95700" name="Rectangle 8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5701" name="Line 85"/>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702" name="Group 86"/>
          <p:cNvGrpSpPr>
            <a:grpSpLocks/>
          </p:cNvGrpSpPr>
          <p:nvPr/>
        </p:nvGrpSpPr>
        <p:grpSpPr bwMode="auto">
          <a:xfrm>
            <a:off x="1676400" y="3733800"/>
            <a:ext cx="1066800" cy="381000"/>
            <a:chOff x="480" y="672"/>
            <a:chExt cx="672" cy="240"/>
          </a:xfrm>
        </p:grpSpPr>
        <p:grpSp>
          <p:nvGrpSpPr>
            <p:cNvPr id="495703" name="Group 87"/>
            <p:cNvGrpSpPr>
              <a:grpSpLocks/>
            </p:cNvGrpSpPr>
            <p:nvPr/>
          </p:nvGrpSpPr>
          <p:grpSpPr bwMode="auto">
            <a:xfrm>
              <a:off x="480" y="672"/>
              <a:ext cx="432" cy="240"/>
              <a:chOff x="528" y="1104"/>
              <a:chExt cx="672" cy="278"/>
            </a:xfrm>
          </p:grpSpPr>
          <p:sp>
            <p:nvSpPr>
              <p:cNvPr id="495704" name="Rectangle 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5705" name="Rectangle 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5706" name="Group 90"/>
            <p:cNvGrpSpPr>
              <a:grpSpLocks/>
            </p:cNvGrpSpPr>
            <p:nvPr/>
          </p:nvGrpSpPr>
          <p:grpSpPr bwMode="auto">
            <a:xfrm>
              <a:off x="864" y="768"/>
              <a:ext cx="288" cy="144"/>
              <a:chOff x="1152" y="816"/>
              <a:chExt cx="336" cy="192"/>
            </a:xfrm>
          </p:grpSpPr>
          <p:sp>
            <p:nvSpPr>
              <p:cNvPr id="495707" name="Line 9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708" name="Group 92"/>
              <p:cNvGrpSpPr>
                <a:grpSpLocks/>
              </p:cNvGrpSpPr>
              <p:nvPr/>
            </p:nvGrpSpPr>
            <p:grpSpPr bwMode="auto">
              <a:xfrm>
                <a:off x="1248" y="816"/>
                <a:ext cx="240" cy="192"/>
                <a:chOff x="1920" y="1008"/>
                <a:chExt cx="528" cy="384"/>
              </a:xfrm>
            </p:grpSpPr>
            <p:sp>
              <p:nvSpPr>
                <p:cNvPr id="495709" name="Line 9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10" name="Line 9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11" name="Line 9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12" name="Line 9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5713" name="Group 97"/>
          <p:cNvGrpSpPr>
            <a:grpSpLocks/>
          </p:cNvGrpSpPr>
          <p:nvPr/>
        </p:nvGrpSpPr>
        <p:grpSpPr bwMode="auto">
          <a:xfrm>
            <a:off x="762000" y="2133600"/>
            <a:ext cx="685800" cy="381000"/>
            <a:chOff x="528" y="1104"/>
            <a:chExt cx="672" cy="278"/>
          </a:xfrm>
        </p:grpSpPr>
        <p:sp>
          <p:nvSpPr>
            <p:cNvPr id="495714" name="Rectangle 9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95715" name="Rectangle 9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5716" name="Line 100"/>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717" name="Group 101"/>
          <p:cNvGrpSpPr>
            <a:grpSpLocks/>
          </p:cNvGrpSpPr>
          <p:nvPr/>
        </p:nvGrpSpPr>
        <p:grpSpPr bwMode="auto">
          <a:xfrm>
            <a:off x="1676400" y="2133600"/>
            <a:ext cx="1066800" cy="381000"/>
            <a:chOff x="480" y="672"/>
            <a:chExt cx="672" cy="240"/>
          </a:xfrm>
        </p:grpSpPr>
        <p:grpSp>
          <p:nvGrpSpPr>
            <p:cNvPr id="495718" name="Group 102"/>
            <p:cNvGrpSpPr>
              <a:grpSpLocks/>
            </p:cNvGrpSpPr>
            <p:nvPr/>
          </p:nvGrpSpPr>
          <p:grpSpPr bwMode="auto">
            <a:xfrm>
              <a:off x="480" y="672"/>
              <a:ext cx="432" cy="240"/>
              <a:chOff x="528" y="1104"/>
              <a:chExt cx="672" cy="278"/>
            </a:xfrm>
          </p:grpSpPr>
          <p:sp>
            <p:nvSpPr>
              <p:cNvPr id="495719"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5720"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5721" name="Group 105"/>
            <p:cNvGrpSpPr>
              <a:grpSpLocks/>
            </p:cNvGrpSpPr>
            <p:nvPr/>
          </p:nvGrpSpPr>
          <p:grpSpPr bwMode="auto">
            <a:xfrm>
              <a:off x="864" y="768"/>
              <a:ext cx="288" cy="144"/>
              <a:chOff x="1152" y="816"/>
              <a:chExt cx="336" cy="192"/>
            </a:xfrm>
          </p:grpSpPr>
          <p:sp>
            <p:nvSpPr>
              <p:cNvPr id="495722" name="Line 10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723" name="Group 107"/>
              <p:cNvGrpSpPr>
                <a:grpSpLocks/>
              </p:cNvGrpSpPr>
              <p:nvPr/>
            </p:nvGrpSpPr>
            <p:grpSpPr bwMode="auto">
              <a:xfrm>
                <a:off x="1248" y="816"/>
                <a:ext cx="240" cy="192"/>
                <a:chOff x="1920" y="1008"/>
                <a:chExt cx="528" cy="384"/>
              </a:xfrm>
            </p:grpSpPr>
            <p:sp>
              <p:nvSpPr>
                <p:cNvPr id="495724" name="Line 10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25" name="Line 10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26" name="Line 11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27" name="Line 11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5728" name="Group 112"/>
          <p:cNvGrpSpPr>
            <a:grpSpLocks/>
          </p:cNvGrpSpPr>
          <p:nvPr/>
        </p:nvGrpSpPr>
        <p:grpSpPr bwMode="auto">
          <a:xfrm>
            <a:off x="762000" y="1600200"/>
            <a:ext cx="685800" cy="381000"/>
            <a:chOff x="528" y="1104"/>
            <a:chExt cx="672" cy="278"/>
          </a:xfrm>
        </p:grpSpPr>
        <p:sp>
          <p:nvSpPr>
            <p:cNvPr id="495729"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5730"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5731" name="Line 115"/>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732" name="Group 116"/>
          <p:cNvGrpSpPr>
            <a:grpSpLocks/>
          </p:cNvGrpSpPr>
          <p:nvPr/>
        </p:nvGrpSpPr>
        <p:grpSpPr bwMode="auto">
          <a:xfrm>
            <a:off x="1676400" y="1600200"/>
            <a:ext cx="1066800" cy="381000"/>
            <a:chOff x="480" y="672"/>
            <a:chExt cx="672" cy="240"/>
          </a:xfrm>
        </p:grpSpPr>
        <p:grpSp>
          <p:nvGrpSpPr>
            <p:cNvPr id="495733" name="Group 117"/>
            <p:cNvGrpSpPr>
              <a:grpSpLocks/>
            </p:cNvGrpSpPr>
            <p:nvPr/>
          </p:nvGrpSpPr>
          <p:grpSpPr bwMode="auto">
            <a:xfrm>
              <a:off x="480" y="672"/>
              <a:ext cx="432" cy="240"/>
              <a:chOff x="528" y="1104"/>
              <a:chExt cx="672" cy="278"/>
            </a:xfrm>
          </p:grpSpPr>
          <p:sp>
            <p:nvSpPr>
              <p:cNvPr id="495734"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5735"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5736" name="Group 120"/>
            <p:cNvGrpSpPr>
              <a:grpSpLocks/>
            </p:cNvGrpSpPr>
            <p:nvPr/>
          </p:nvGrpSpPr>
          <p:grpSpPr bwMode="auto">
            <a:xfrm>
              <a:off x="864" y="768"/>
              <a:ext cx="288" cy="144"/>
              <a:chOff x="1152" y="816"/>
              <a:chExt cx="336" cy="192"/>
            </a:xfrm>
          </p:grpSpPr>
          <p:sp>
            <p:nvSpPr>
              <p:cNvPr id="495737"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738" name="Group 122"/>
              <p:cNvGrpSpPr>
                <a:grpSpLocks/>
              </p:cNvGrpSpPr>
              <p:nvPr/>
            </p:nvGrpSpPr>
            <p:grpSpPr bwMode="auto">
              <a:xfrm>
                <a:off x="1248" y="816"/>
                <a:ext cx="240" cy="192"/>
                <a:chOff x="1920" y="1008"/>
                <a:chExt cx="528" cy="384"/>
              </a:xfrm>
            </p:grpSpPr>
            <p:sp>
              <p:nvSpPr>
                <p:cNvPr id="495739"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40"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41"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42"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5743" name="Group 127"/>
          <p:cNvGrpSpPr>
            <a:grpSpLocks/>
          </p:cNvGrpSpPr>
          <p:nvPr/>
        </p:nvGrpSpPr>
        <p:grpSpPr bwMode="auto">
          <a:xfrm>
            <a:off x="3505200" y="1066800"/>
            <a:ext cx="936625" cy="381000"/>
            <a:chOff x="480" y="672"/>
            <a:chExt cx="590" cy="240"/>
          </a:xfrm>
        </p:grpSpPr>
        <p:grpSp>
          <p:nvGrpSpPr>
            <p:cNvPr id="495744" name="Group 128"/>
            <p:cNvGrpSpPr>
              <a:grpSpLocks/>
            </p:cNvGrpSpPr>
            <p:nvPr/>
          </p:nvGrpSpPr>
          <p:grpSpPr bwMode="auto">
            <a:xfrm>
              <a:off x="480" y="672"/>
              <a:ext cx="432" cy="240"/>
              <a:chOff x="528" y="1104"/>
              <a:chExt cx="672" cy="278"/>
            </a:xfrm>
          </p:grpSpPr>
          <p:sp>
            <p:nvSpPr>
              <p:cNvPr id="495745"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5746"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5747" name="Line 13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5748" name="Group 132"/>
          <p:cNvGrpSpPr>
            <a:grpSpLocks/>
          </p:cNvGrpSpPr>
          <p:nvPr/>
        </p:nvGrpSpPr>
        <p:grpSpPr bwMode="auto">
          <a:xfrm>
            <a:off x="762000" y="4800600"/>
            <a:ext cx="685800" cy="381000"/>
            <a:chOff x="528" y="1104"/>
            <a:chExt cx="672" cy="278"/>
          </a:xfrm>
        </p:grpSpPr>
        <p:sp>
          <p:nvSpPr>
            <p:cNvPr id="495749"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95750"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5751" name="Line 135"/>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752" name="Group 136"/>
          <p:cNvGrpSpPr>
            <a:grpSpLocks/>
          </p:cNvGrpSpPr>
          <p:nvPr/>
        </p:nvGrpSpPr>
        <p:grpSpPr bwMode="auto">
          <a:xfrm>
            <a:off x="1676400" y="4800600"/>
            <a:ext cx="1066800" cy="381000"/>
            <a:chOff x="480" y="672"/>
            <a:chExt cx="672" cy="240"/>
          </a:xfrm>
        </p:grpSpPr>
        <p:grpSp>
          <p:nvGrpSpPr>
            <p:cNvPr id="495753" name="Group 137"/>
            <p:cNvGrpSpPr>
              <a:grpSpLocks/>
            </p:cNvGrpSpPr>
            <p:nvPr/>
          </p:nvGrpSpPr>
          <p:grpSpPr bwMode="auto">
            <a:xfrm>
              <a:off x="480" y="672"/>
              <a:ext cx="432" cy="240"/>
              <a:chOff x="528" y="1104"/>
              <a:chExt cx="672" cy="278"/>
            </a:xfrm>
          </p:grpSpPr>
          <p:sp>
            <p:nvSpPr>
              <p:cNvPr id="495754"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5755"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5756" name="Group 140"/>
            <p:cNvGrpSpPr>
              <a:grpSpLocks/>
            </p:cNvGrpSpPr>
            <p:nvPr/>
          </p:nvGrpSpPr>
          <p:grpSpPr bwMode="auto">
            <a:xfrm>
              <a:off x="864" y="768"/>
              <a:ext cx="288" cy="144"/>
              <a:chOff x="1152" y="816"/>
              <a:chExt cx="336" cy="192"/>
            </a:xfrm>
          </p:grpSpPr>
          <p:sp>
            <p:nvSpPr>
              <p:cNvPr id="495757" name="Line 1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758" name="Group 142"/>
              <p:cNvGrpSpPr>
                <a:grpSpLocks/>
              </p:cNvGrpSpPr>
              <p:nvPr/>
            </p:nvGrpSpPr>
            <p:grpSpPr bwMode="auto">
              <a:xfrm>
                <a:off x="1248" y="816"/>
                <a:ext cx="240" cy="192"/>
                <a:chOff x="1920" y="1008"/>
                <a:chExt cx="528" cy="384"/>
              </a:xfrm>
            </p:grpSpPr>
            <p:sp>
              <p:nvSpPr>
                <p:cNvPr id="495759" name="Line 1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60" name="Line 1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61" name="Line 1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62" name="Line 1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5763" name="Group 147"/>
          <p:cNvGrpSpPr>
            <a:grpSpLocks/>
          </p:cNvGrpSpPr>
          <p:nvPr/>
        </p:nvGrpSpPr>
        <p:grpSpPr bwMode="auto">
          <a:xfrm>
            <a:off x="762000" y="2667000"/>
            <a:ext cx="685800" cy="381000"/>
            <a:chOff x="528" y="1104"/>
            <a:chExt cx="672" cy="278"/>
          </a:xfrm>
        </p:grpSpPr>
        <p:sp>
          <p:nvSpPr>
            <p:cNvPr id="495764" name="Rectangle 1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95765" name="Rectangle 1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5766" name="Line 150"/>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767" name="Group 151"/>
          <p:cNvGrpSpPr>
            <a:grpSpLocks/>
          </p:cNvGrpSpPr>
          <p:nvPr/>
        </p:nvGrpSpPr>
        <p:grpSpPr bwMode="auto">
          <a:xfrm>
            <a:off x="1676400" y="2667000"/>
            <a:ext cx="1066800" cy="381000"/>
            <a:chOff x="480" y="672"/>
            <a:chExt cx="672" cy="240"/>
          </a:xfrm>
        </p:grpSpPr>
        <p:grpSp>
          <p:nvGrpSpPr>
            <p:cNvPr id="495768" name="Group 152"/>
            <p:cNvGrpSpPr>
              <a:grpSpLocks/>
            </p:cNvGrpSpPr>
            <p:nvPr/>
          </p:nvGrpSpPr>
          <p:grpSpPr bwMode="auto">
            <a:xfrm>
              <a:off x="480" y="672"/>
              <a:ext cx="432" cy="240"/>
              <a:chOff x="528" y="1104"/>
              <a:chExt cx="672" cy="278"/>
            </a:xfrm>
          </p:grpSpPr>
          <p:sp>
            <p:nvSpPr>
              <p:cNvPr id="495769"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5770"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5771" name="Group 155"/>
            <p:cNvGrpSpPr>
              <a:grpSpLocks/>
            </p:cNvGrpSpPr>
            <p:nvPr/>
          </p:nvGrpSpPr>
          <p:grpSpPr bwMode="auto">
            <a:xfrm>
              <a:off x="864" y="768"/>
              <a:ext cx="288" cy="144"/>
              <a:chOff x="1152" y="816"/>
              <a:chExt cx="336" cy="192"/>
            </a:xfrm>
          </p:grpSpPr>
          <p:sp>
            <p:nvSpPr>
              <p:cNvPr id="495772" name="Line 15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5773" name="Group 157"/>
              <p:cNvGrpSpPr>
                <a:grpSpLocks/>
              </p:cNvGrpSpPr>
              <p:nvPr/>
            </p:nvGrpSpPr>
            <p:grpSpPr bwMode="auto">
              <a:xfrm>
                <a:off x="1248" y="816"/>
                <a:ext cx="240" cy="192"/>
                <a:chOff x="1920" y="1008"/>
                <a:chExt cx="528" cy="384"/>
              </a:xfrm>
            </p:grpSpPr>
            <p:sp>
              <p:nvSpPr>
                <p:cNvPr id="495774" name="Line 15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75" name="Line 15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76" name="Line 16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5777" name="Line 16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2190357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Date Placeholder 1"/>
          <p:cNvSpPr>
            <a:spLocks noGrp="1"/>
          </p:cNvSpPr>
          <p:nvPr>
            <p:ph type="dt" sz="half" idx="10"/>
          </p:nvPr>
        </p:nvSpPr>
        <p:spPr/>
        <p:txBody>
          <a:bodyPr/>
          <a:lstStyle/>
          <a:p>
            <a:fld id="{70B8A986-7B6B-4097-BF61-0C6BFE081EC9}" type="datetime4">
              <a:rPr lang="en-US"/>
              <a:pPr/>
              <a:t>April 8, 2013</a:t>
            </a:fld>
            <a:endParaRPr lang="en-US"/>
          </a:p>
        </p:txBody>
      </p:sp>
      <p:sp>
        <p:nvSpPr>
          <p:cNvPr id="168" name="Footer Placeholder 2"/>
          <p:cNvSpPr>
            <a:spLocks noGrp="1"/>
          </p:cNvSpPr>
          <p:nvPr>
            <p:ph type="ftr" sz="quarter" idx="11"/>
          </p:nvPr>
        </p:nvSpPr>
        <p:spPr/>
        <p:txBody>
          <a:bodyPr/>
          <a:lstStyle/>
          <a:p>
            <a:r>
              <a:rPr lang="en-US"/>
              <a:t>www.gowrikumar.com</a:t>
            </a:r>
          </a:p>
        </p:txBody>
      </p:sp>
      <p:grpSp>
        <p:nvGrpSpPr>
          <p:cNvPr id="496642" name="Group 2"/>
          <p:cNvGrpSpPr>
            <a:grpSpLocks/>
          </p:cNvGrpSpPr>
          <p:nvPr/>
        </p:nvGrpSpPr>
        <p:grpSpPr bwMode="auto">
          <a:xfrm>
            <a:off x="762000" y="5334000"/>
            <a:ext cx="1066800" cy="381000"/>
            <a:chOff x="480" y="672"/>
            <a:chExt cx="672" cy="240"/>
          </a:xfrm>
        </p:grpSpPr>
        <p:grpSp>
          <p:nvGrpSpPr>
            <p:cNvPr id="496643" name="Group 3"/>
            <p:cNvGrpSpPr>
              <a:grpSpLocks/>
            </p:cNvGrpSpPr>
            <p:nvPr/>
          </p:nvGrpSpPr>
          <p:grpSpPr bwMode="auto">
            <a:xfrm>
              <a:off x="480" y="672"/>
              <a:ext cx="432" cy="240"/>
              <a:chOff x="528" y="1104"/>
              <a:chExt cx="672" cy="278"/>
            </a:xfrm>
          </p:grpSpPr>
          <p:sp>
            <p:nvSpPr>
              <p:cNvPr id="496644"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6645"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6646" name="Group 6"/>
            <p:cNvGrpSpPr>
              <a:grpSpLocks/>
            </p:cNvGrpSpPr>
            <p:nvPr/>
          </p:nvGrpSpPr>
          <p:grpSpPr bwMode="auto">
            <a:xfrm>
              <a:off x="864" y="768"/>
              <a:ext cx="288" cy="144"/>
              <a:chOff x="1152" y="816"/>
              <a:chExt cx="336" cy="192"/>
            </a:xfrm>
          </p:grpSpPr>
          <p:sp>
            <p:nvSpPr>
              <p:cNvPr id="496647"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648" name="Group 8"/>
              <p:cNvGrpSpPr>
                <a:grpSpLocks/>
              </p:cNvGrpSpPr>
              <p:nvPr/>
            </p:nvGrpSpPr>
            <p:grpSpPr bwMode="auto">
              <a:xfrm>
                <a:off x="1248" y="816"/>
                <a:ext cx="240" cy="192"/>
                <a:chOff x="1920" y="1008"/>
                <a:chExt cx="528" cy="384"/>
              </a:xfrm>
            </p:grpSpPr>
            <p:sp>
              <p:nvSpPr>
                <p:cNvPr id="496649"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50"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51"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52"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6653" name="Group 13"/>
          <p:cNvGrpSpPr>
            <a:grpSpLocks/>
          </p:cNvGrpSpPr>
          <p:nvPr/>
        </p:nvGrpSpPr>
        <p:grpSpPr bwMode="auto">
          <a:xfrm>
            <a:off x="762000" y="5867400"/>
            <a:ext cx="1066800" cy="381000"/>
            <a:chOff x="480" y="672"/>
            <a:chExt cx="672" cy="240"/>
          </a:xfrm>
        </p:grpSpPr>
        <p:grpSp>
          <p:nvGrpSpPr>
            <p:cNvPr id="496654" name="Group 14"/>
            <p:cNvGrpSpPr>
              <a:grpSpLocks/>
            </p:cNvGrpSpPr>
            <p:nvPr/>
          </p:nvGrpSpPr>
          <p:grpSpPr bwMode="auto">
            <a:xfrm>
              <a:off x="480" y="672"/>
              <a:ext cx="432" cy="240"/>
              <a:chOff x="528" y="1104"/>
              <a:chExt cx="672" cy="278"/>
            </a:xfrm>
          </p:grpSpPr>
          <p:sp>
            <p:nvSpPr>
              <p:cNvPr id="49665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9665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6657" name="Group 17"/>
            <p:cNvGrpSpPr>
              <a:grpSpLocks/>
            </p:cNvGrpSpPr>
            <p:nvPr/>
          </p:nvGrpSpPr>
          <p:grpSpPr bwMode="auto">
            <a:xfrm>
              <a:off x="864" y="768"/>
              <a:ext cx="288" cy="144"/>
              <a:chOff x="1152" y="816"/>
              <a:chExt cx="336" cy="192"/>
            </a:xfrm>
          </p:grpSpPr>
          <p:sp>
            <p:nvSpPr>
              <p:cNvPr id="496658"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659" name="Group 19"/>
              <p:cNvGrpSpPr>
                <a:grpSpLocks/>
              </p:cNvGrpSpPr>
              <p:nvPr/>
            </p:nvGrpSpPr>
            <p:grpSpPr bwMode="auto">
              <a:xfrm>
                <a:off x="1248" y="816"/>
                <a:ext cx="240" cy="192"/>
                <a:chOff x="1920" y="1008"/>
                <a:chExt cx="528" cy="384"/>
              </a:xfrm>
            </p:grpSpPr>
            <p:sp>
              <p:nvSpPr>
                <p:cNvPr id="496660"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61"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62"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63"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96664" name="Rectangle 24"/>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6665" name="Rectangle 25"/>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6666" name="Rectangle 26"/>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6667" name="Rectangle 27"/>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6668" name="Rectangle 28"/>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6669" name="Rectangle 29"/>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6670" name="Rectangle 30"/>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6671" name="Rectangle 31"/>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6672" name="Rectangle 32"/>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6673" name="Rectangle 33"/>
          <p:cNvSpPr>
            <a:spLocks noChangeArrowheads="1"/>
          </p:cNvSpPr>
          <p:nvPr/>
        </p:nvSpPr>
        <p:spPr bwMode="auto">
          <a:xfrm>
            <a:off x="8305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96674" name="Group 34"/>
          <p:cNvGrpSpPr>
            <a:grpSpLocks/>
          </p:cNvGrpSpPr>
          <p:nvPr/>
        </p:nvGrpSpPr>
        <p:grpSpPr bwMode="auto">
          <a:xfrm>
            <a:off x="762000" y="3200400"/>
            <a:ext cx="1066800" cy="381000"/>
            <a:chOff x="480" y="672"/>
            <a:chExt cx="672" cy="240"/>
          </a:xfrm>
        </p:grpSpPr>
        <p:grpSp>
          <p:nvGrpSpPr>
            <p:cNvPr id="496675" name="Group 35"/>
            <p:cNvGrpSpPr>
              <a:grpSpLocks/>
            </p:cNvGrpSpPr>
            <p:nvPr/>
          </p:nvGrpSpPr>
          <p:grpSpPr bwMode="auto">
            <a:xfrm>
              <a:off x="480" y="672"/>
              <a:ext cx="432" cy="240"/>
              <a:chOff x="528" y="1104"/>
              <a:chExt cx="672" cy="278"/>
            </a:xfrm>
          </p:grpSpPr>
          <p:sp>
            <p:nvSpPr>
              <p:cNvPr id="496676"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96677"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6678" name="Group 38"/>
            <p:cNvGrpSpPr>
              <a:grpSpLocks/>
            </p:cNvGrpSpPr>
            <p:nvPr/>
          </p:nvGrpSpPr>
          <p:grpSpPr bwMode="auto">
            <a:xfrm>
              <a:off x="864" y="768"/>
              <a:ext cx="288" cy="144"/>
              <a:chOff x="1152" y="816"/>
              <a:chExt cx="336" cy="192"/>
            </a:xfrm>
          </p:grpSpPr>
          <p:sp>
            <p:nvSpPr>
              <p:cNvPr id="496679"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680" name="Group 40"/>
              <p:cNvGrpSpPr>
                <a:grpSpLocks/>
              </p:cNvGrpSpPr>
              <p:nvPr/>
            </p:nvGrpSpPr>
            <p:grpSpPr bwMode="auto">
              <a:xfrm>
                <a:off x="1248" y="816"/>
                <a:ext cx="240" cy="192"/>
                <a:chOff x="1920" y="1008"/>
                <a:chExt cx="528" cy="384"/>
              </a:xfrm>
            </p:grpSpPr>
            <p:sp>
              <p:nvSpPr>
                <p:cNvPr id="496681"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82"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83"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84"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6685" name="Group 45"/>
          <p:cNvGrpSpPr>
            <a:grpSpLocks/>
          </p:cNvGrpSpPr>
          <p:nvPr/>
        </p:nvGrpSpPr>
        <p:grpSpPr bwMode="auto">
          <a:xfrm>
            <a:off x="762000" y="4267200"/>
            <a:ext cx="1066800" cy="381000"/>
            <a:chOff x="480" y="672"/>
            <a:chExt cx="672" cy="240"/>
          </a:xfrm>
        </p:grpSpPr>
        <p:grpSp>
          <p:nvGrpSpPr>
            <p:cNvPr id="496686" name="Group 46"/>
            <p:cNvGrpSpPr>
              <a:grpSpLocks/>
            </p:cNvGrpSpPr>
            <p:nvPr/>
          </p:nvGrpSpPr>
          <p:grpSpPr bwMode="auto">
            <a:xfrm>
              <a:off x="480" y="672"/>
              <a:ext cx="432" cy="240"/>
              <a:chOff x="528" y="1104"/>
              <a:chExt cx="672" cy="278"/>
            </a:xfrm>
          </p:grpSpPr>
          <p:sp>
            <p:nvSpPr>
              <p:cNvPr id="496687"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96688"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6689" name="Group 49"/>
            <p:cNvGrpSpPr>
              <a:grpSpLocks/>
            </p:cNvGrpSpPr>
            <p:nvPr/>
          </p:nvGrpSpPr>
          <p:grpSpPr bwMode="auto">
            <a:xfrm>
              <a:off x="864" y="768"/>
              <a:ext cx="288" cy="144"/>
              <a:chOff x="1152" y="816"/>
              <a:chExt cx="336" cy="192"/>
            </a:xfrm>
          </p:grpSpPr>
          <p:sp>
            <p:nvSpPr>
              <p:cNvPr id="496690"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691" name="Group 51"/>
              <p:cNvGrpSpPr>
                <a:grpSpLocks/>
              </p:cNvGrpSpPr>
              <p:nvPr/>
            </p:nvGrpSpPr>
            <p:grpSpPr bwMode="auto">
              <a:xfrm>
                <a:off x="1248" y="816"/>
                <a:ext cx="240" cy="192"/>
                <a:chOff x="1920" y="1008"/>
                <a:chExt cx="528" cy="384"/>
              </a:xfrm>
            </p:grpSpPr>
            <p:sp>
              <p:nvSpPr>
                <p:cNvPr id="496692"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93"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94"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95"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6696" name="Group 56"/>
          <p:cNvGrpSpPr>
            <a:grpSpLocks/>
          </p:cNvGrpSpPr>
          <p:nvPr/>
        </p:nvGrpSpPr>
        <p:grpSpPr bwMode="auto">
          <a:xfrm>
            <a:off x="762000" y="1066800"/>
            <a:ext cx="936625" cy="381000"/>
            <a:chOff x="480" y="672"/>
            <a:chExt cx="590" cy="240"/>
          </a:xfrm>
        </p:grpSpPr>
        <p:grpSp>
          <p:nvGrpSpPr>
            <p:cNvPr id="496697" name="Group 57"/>
            <p:cNvGrpSpPr>
              <a:grpSpLocks/>
            </p:cNvGrpSpPr>
            <p:nvPr/>
          </p:nvGrpSpPr>
          <p:grpSpPr bwMode="auto">
            <a:xfrm>
              <a:off x="480" y="672"/>
              <a:ext cx="432" cy="240"/>
              <a:chOff x="528" y="1104"/>
              <a:chExt cx="672" cy="278"/>
            </a:xfrm>
          </p:grpSpPr>
          <p:sp>
            <p:nvSpPr>
              <p:cNvPr id="496698"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6699"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6700" name="Line 6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6701" name="Group 61"/>
          <p:cNvGrpSpPr>
            <a:grpSpLocks/>
          </p:cNvGrpSpPr>
          <p:nvPr/>
        </p:nvGrpSpPr>
        <p:grpSpPr bwMode="auto">
          <a:xfrm>
            <a:off x="5334000" y="1066800"/>
            <a:ext cx="1066800" cy="381000"/>
            <a:chOff x="480" y="672"/>
            <a:chExt cx="672" cy="240"/>
          </a:xfrm>
        </p:grpSpPr>
        <p:grpSp>
          <p:nvGrpSpPr>
            <p:cNvPr id="496702" name="Group 62"/>
            <p:cNvGrpSpPr>
              <a:grpSpLocks/>
            </p:cNvGrpSpPr>
            <p:nvPr/>
          </p:nvGrpSpPr>
          <p:grpSpPr bwMode="auto">
            <a:xfrm>
              <a:off x="480" y="672"/>
              <a:ext cx="432" cy="240"/>
              <a:chOff x="528" y="1104"/>
              <a:chExt cx="672" cy="278"/>
            </a:xfrm>
          </p:grpSpPr>
          <p:sp>
            <p:nvSpPr>
              <p:cNvPr id="496703"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96704"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6705" name="Group 65"/>
            <p:cNvGrpSpPr>
              <a:grpSpLocks/>
            </p:cNvGrpSpPr>
            <p:nvPr/>
          </p:nvGrpSpPr>
          <p:grpSpPr bwMode="auto">
            <a:xfrm>
              <a:off x="864" y="768"/>
              <a:ext cx="288" cy="144"/>
              <a:chOff x="1152" y="816"/>
              <a:chExt cx="336" cy="192"/>
            </a:xfrm>
          </p:grpSpPr>
          <p:sp>
            <p:nvSpPr>
              <p:cNvPr id="496706"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707" name="Group 67"/>
              <p:cNvGrpSpPr>
                <a:grpSpLocks/>
              </p:cNvGrpSpPr>
              <p:nvPr/>
            </p:nvGrpSpPr>
            <p:grpSpPr bwMode="auto">
              <a:xfrm>
                <a:off x="1248" y="816"/>
                <a:ext cx="240" cy="192"/>
                <a:chOff x="1920" y="1008"/>
                <a:chExt cx="528" cy="384"/>
              </a:xfrm>
            </p:grpSpPr>
            <p:sp>
              <p:nvSpPr>
                <p:cNvPr id="496708"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09"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10"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11"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6712" name="Group 72"/>
          <p:cNvGrpSpPr>
            <a:grpSpLocks/>
          </p:cNvGrpSpPr>
          <p:nvPr/>
        </p:nvGrpSpPr>
        <p:grpSpPr bwMode="auto">
          <a:xfrm>
            <a:off x="1676400" y="1066800"/>
            <a:ext cx="936625" cy="381000"/>
            <a:chOff x="480" y="672"/>
            <a:chExt cx="590" cy="240"/>
          </a:xfrm>
        </p:grpSpPr>
        <p:grpSp>
          <p:nvGrpSpPr>
            <p:cNvPr id="496713" name="Group 73"/>
            <p:cNvGrpSpPr>
              <a:grpSpLocks/>
            </p:cNvGrpSpPr>
            <p:nvPr/>
          </p:nvGrpSpPr>
          <p:grpSpPr bwMode="auto">
            <a:xfrm>
              <a:off x="480" y="672"/>
              <a:ext cx="432" cy="240"/>
              <a:chOff x="528" y="1104"/>
              <a:chExt cx="672" cy="278"/>
            </a:xfrm>
          </p:grpSpPr>
          <p:sp>
            <p:nvSpPr>
              <p:cNvPr id="496714"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6715"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6716" name="Line 7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6717" name="Group 77"/>
          <p:cNvGrpSpPr>
            <a:grpSpLocks/>
          </p:cNvGrpSpPr>
          <p:nvPr/>
        </p:nvGrpSpPr>
        <p:grpSpPr bwMode="auto">
          <a:xfrm>
            <a:off x="2590800" y="1066800"/>
            <a:ext cx="936625" cy="381000"/>
            <a:chOff x="480" y="672"/>
            <a:chExt cx="590" cy="240"/>
          </a:xfrm>
        </p:grpSpPr>
        <p:grpSp>
          <p:nvGrpSpPr>
            <p:cNvPr id="496718" name="Group 78"/>
            <p:cNvGrpSpPr>
              <a:grpSpLocks/>
            </p:cNvGrpSpPr>
            <p:nvPr/>
          </p:nvGrpSpPr>
          <p:grpSpPr bwMode="auto">
            <a:xfrm>
              <a:off x="480" y="672"/>
              <a:ext cx="432" cy="240"/>
              <a:chOff x="528" y="1104"/>
              <a:chExt cx="672" cy="278"/>
            </a:xfrm>
          </p:grpSpPr>
          <p:sp>
            <p:nvSpPr>
              <p:cNvPr id="496719"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6720"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6721" name="Line 8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6722" name="Group 82"/>
          <p:cNvGrpSpPr>
            <a:grpSpLocks/>
          </p:cNvGrpSpPr>
          <p:nvPr/>
        </p:nvGrpSpPr>
        <p:grpSpPr bwMode="auto">
          <a:xfrm>
            <a:off x="762000" y="3733800"/>
            <a:ext cx="685800" cy="381000"/>
            <a:chOff x="528" y="1104"/>
            <a:chExt cx="672" cy="278"/>
          </a:xfrm>
        </p:grpSpPr>
        <p:sp>
          <p:nvSpPr>
            <p:cNvPr id="496723" name="Rectangle 8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96724" name="Rectangle 8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6725" name="Line 85"/>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726" name="Group 86"/>
          <p:cNvGrpSpPr>
            <a:grpSpLocks/>
          </p:cNvGrpSpPr>
          <p:nvPr/>
        </p:nvGrpSpPr>
        <p:grpSpPr bwMode="auto">
          <a:xfrm>
            <a:off x="1676400" y="3733800"/>
            <a:ext cx="1066800" cy="381000"/>
            <a:chOff x="480" y="672"/>
            <a:chExt cx="672" cy="240"/>
          </a:xfrm>
        </p:grpSpPr>
        <p:grpSp>
          <p:nvGrpSpPr>
            <p:cNvPr id="496727" name="Group 87"/>
            <p:cNvGrpSpPr>
              <a:grpSpLocks/>
            </p:cNvGrpSpPr>
            <p:nvPr/>
          </p:nvGrpSpPr>
          <p:grpSpPr bwMode="auto">
            <a:xfrm>
              <a:off x="480" y="672"/>
              <a:ext cx="432" cy="240"/>
              <a:chOff x="528" y="1104"/>
              <a:chExt cx="672" cy="278"/>
            </a:xfrm>
          </p:grpSpPr>
          <p:sp>
            <p:nvSpPr>
              <p:cNvPr id="496728" name="Rectangle 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6729" name="Rectangle 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6730" name="Group 90"/>
            <p:cNvGrpSpPr>
              <a:grpSpLocks/>
            </p:cNvGrpSpPr>
            <p:nvPr/>
          </p:nvGrpSpPr>
          <p:grpSpPr bwMode="auto">
            <a:xfrm>
              <a:off x="864" y="768"/>
              <a:ext cx="288" cy="144"/>
              <a:chOff x="1152" y="816"/>
              <a:chExt cx="336" cy="192"/>
            </a:xfrm>
          </p:grpSpPr>
          <p:sp>
            <p:nvSpPr>
              <p:cNvPr id="496731" name="Line 9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732" name="Group 92"/>
              <p:cNvGrpSpPr>
                <a:grpSpLocks/>
              </p:cNvGrpSpPr>
              <p:nvPr/>
            </p:nvGrpSpPr>
            <p:grpSpPr bwMode="auto">
              <a:xfrm>
                <a:off x="1248" y="816"/>
                <a:ext cx="240" cy="192"/>
                <a:chOff x="1920" y="1008"/>
                <a:chExt cx="528" cy="384"/>
              </a:xfrm>
            </p:grpSpPr>
            <p:sp>
              <p:nvSpPr>
                <p:cNvPr id="496733" name="Line 9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34" name="Line 9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35" name="Line 9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36" name="Line 9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6737" name="Group 97"/>
          <p:cNvGrpSpPr>
            <a:grpSpLocks/>
          </p:cNvGrpSpPr>
          <p:nvPr/>
        </p:nvGrpSpPr>
        <p:grpSpPr bwMode="auto">
          <a:xfrm>
            <a:off x="762000" y="2133600"/>
            <a:ext cx="685800" cy="381000"/>
            <a:chOff x="528" y="1104"/>
            <a:chExt cx="672" cy="278"/>
          </a:xfrm>
        </p:grpSpPr>
        <p:sp>
          <p:nvSpPr>
            <p:cNvPr id="496738" name="Rectangle 9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96739" name="Rectangle 9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6740" name="Line 100"/>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741" name="Group 101"/>
          <p:cNvGrpSpPr>
            <a:grpSpLocks/>
          </p:cNvGrpSpPr>
          <p:nvPr/>
        </p:nvGrpSpPr>
        <p:grpSpPr bwMode="auto">
          <a:xfrm>
            <a:off x="1676400" y="2133600"/>
            <a:ext cx="1066800" cy="381000"/>
            <a:chOff x="480" y="672"/>
            <a:chExt cx="672" cy="240"/>
          </a:xfrm>
        </p:grpSpPr>
        <p:grpSp>
          <p:nvGrpSpPr>
            <p:cNvPr id="496742" name="Group 102"/>
            <p:cNvGrpSpPr>
              <a:grpSpLocks/>
            </p:cNvGrpSpPr>
            <p:nvPr/>
          </p:nvGrpSpPr>
          <p:grpSpPr bwMode="auto">
            <a:xfrm>
              <a:off x="480" y="672"/>
              <a:ext cx="432" cy="240"/>
              <a:chOff x="528" y="1104"/>
              <a:chExt cx="672" cy="278"/>
            </a:xfrm>
          </p:grpSpPr>
          <p:sp>
            <p:nvSpPr>
              <p:cNvPr id="496743"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6744"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6745" name="Group 105"/>
            <p:cNvGrpSpPr>
              <a:grpSpLocks/>
            </p:cNvGrpSpPr>
            <p:nvPr/>
          </p:nvGrpSpPr>
          <p:grpSpPr bwMode="auto">
            <a:xfrm>
              <a:off x="864" y="768"/>
              <a:ext cx="288" cy="144"/>
              <a:chOff x="1152" y="816"/>
              <a:chExt cx="336" cy="192"/>
            </a:xfrm>
          </p:grpSpPr>
          <p:sp>
            <p:nvSpPr>
              <p:cNvPr id="496746" name="Line 10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747" name="Group 107"/>
              <p:cNvGrpSpPr>
                <a:grpSpLocks/>
              </p:cNvGrpSpPr>
              <p:nvPr/>
            </p:nvGrpSpPr>
            <p:grpSpPr bwMode="auto">
              <a:xfrm>
                <a:off x="1248" y="816"/>
                <a:ext cx="240" cy="192"/>
                <a:chOff x="1920" y="1008"/>
                <a:chExt cx="528" cy="384"/>
              </a:xfrm>
            </p:grpSpPr>
            <p:sp>
              <p:nvSpPr>
                <p:cNvPr id="496748" name="Line 10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49" name="Line 10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50" name="Line 11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51" name="Line 11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6752" name="Group 112"/>
          <p:cNvGrpSpPr>
            <a:grpSpLocks/>
          </p:cNvGrpSpPr>
          <p:nvPr/>
        </p:nvGrpSpPr>
        <p:grpSpPr bwMode="auto">
          <a:xfrm>
            <a:off x="762000" y="1600200"/>
            <a:ext cx="685800" cy="381000"/>
            <a:chOff x="528" y="1104"/>
            <a:chExt cx="672" cy="278"/>
          </a:xfrm>
        </p:grpSpPr>
        <p:sp>
          <p:nvSpPr>
            <p:cNvPr id="496753"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6754"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6755" name="Line 115"/>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756" name="Group 116"/>
          <p:cNvGrpSpPr>
            <a:grpSpLocks/>
          </p:cNvGrpSpPr>
          <p:nvPr/>
        </p:nvGrpSpPr>
        <p:grpSpPr bwMode="auto">
          <a:xfrm>
            <a:off x="1676400" y="1600200"/>
            <a:ext cx="1066800" cy="381000"/>
            <a:chOff x="480" y="672"/>
            <a:chExt cx="672" cy="240"/>
          </a:xfrm>
        </p:grpSpPr>
        <p:grpSp>
          <p:nvGrpSpPr>
            <p:cNvPr id="496757" name="Group 117"/>
            <p:cNvGrpSpPr>
              <a:grpSpLocks/>
            </p:cNvGrpSpPr>
            <p:nvPr/>
          </p:nvGrpSpPr>
          <p:grpSpPr bwMode="auto">
            <a:xfrm>
              <a:off x="480" y="672"/>
              <a:ext cx="432" cy="240"/>
              <a:chOff x="528" y="1104"/>
              <a:chExt cx="672" cy="278"/>
            </a:xfrm>
          </p:grpSpPr>
          <p:sp>
            <p:nvSpPr>
              <p:cNvPr id="496758"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6759"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6760" name="Group 120"/>
            <p:cNvGrpSpPr>
              <a:grpSpLocks/>
            </p:cNvGrpSpPr>
            <p:nvPr/>
          </p:nvGrpSpPr>
          <p:grpSpPr bwMode="auto">
            <a:xfrm>
              <a:off x="864" y="768"/>
              <a:ext cx="288" cy="144"/>
              <a:chOff x="1152" y="816"/>
              <a:chExt cx="336" cy="192"/>
            </a:xfrm>
          </p:grpSpPr>
          <p:sp>
            <p:nvSpPr>
              <p:cNvPr id="496761"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762" name="Group 122"/>
              <p:cNvGrpSpPr>
                <a:grpSpLocks/>
              </p:cNvGrpSpPr>
              <p:nvPr/>
            </p:nvGrpSpPr>
            <p:grpSpPr bwMode="auto">
              <a:xfrm>
                <a:off x="1248" y="816"/>
                <a:ext cx="240" cy="192"/>
                <a:chOff x="1920" y="1008"/>
                <a:chExt cx="528" cy="384"/>
              </a:xfrm>
            </p:grpSpPr>
            <p:sp>
              <p:nvSpPr>
                <p:cNvPr id="496763"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64"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65"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66"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6767" name="Group 127"/>
          <p:cNvGrpSpPr>
            <a:grpSpLocks/>
          </p:cNvGrpSpPr>
          <p:nvPr/>
        </p:nvGrpSpPr>
        <p:grpSpPr bwMode="auto">
          <a:xfrm>
            <a:off x="3505200" y="1066800"/>
            <a:ext cx="936625" cy="381000"/>
            <a:chOff x="480" y="672"/>
            <a:chExt cx="590" cy="240"/>
          </a:xfrm>
        </p:grpSpPr>
        <p:grpSp>
          <p:nvGrpSpPr>
            <p:cNvPr id="496768" name="Group 128"/>
            <p:cNvGrpSpPr>
              <a:grpSpLocks/>
            </p:cNvGrpSpPr>
            <p:nvPr/>
          </p:nvGrpSpPr>
          <p:grpSpPr bwMode="auto">
            <a:xfrm>
              <a:off x="480" y="672"/>
              <a:ext cx="432" cy="240"/>
              <a:chOff x="528" y="1104"/>
              <a:chExt cx="672" cy="278"/>
            </a:xfrm>
          </p:grpSpPr>
          <p:sp>
            <p:nvSpPr>
              <p:cNvPr id="496769"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6770"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6771" name="Line 13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6772" name="Group 132"/>
          <p:cNvGrpSpPr>
            <a:grpSpLocks/>
          </p:cNvGrpSpPr>
          <p:nvPr/>
        </p:nvGrpSpPr>
        <p:grpSpPr bwMode="auto">
          <a:xfrm>
            <a:off x="762000" y="4800600"/>
            <a:ext cx="685800" cy="381000"/>
            <a:chOff x="528" y="1104"/>
            <a:chExt cx="672" cy="278"/>
          </a:xfrm>
        </p:grpSpPr>
        <p:sp>
          <p:nvSpPr>
            <p:cNvPr id="496773"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96774"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6775" name="Line 135"/>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776" name="Group 136"/>
          <p:cNvGrpSpPr>
            <a:grpSpLocks/>
          </p:cNvGrpSpPr>
          <p:nvPr/>
        </p:nvGrpSpPr>
        <p:grpSpPr bwMode="auto">
          <a:xfrm>
            <a:off x="1676400" y="4800600"/>
            <a:ext cx="1066800" cy="381000"/>
            <a:chOff x="480" y="672"/>
            <a:chExt cx="672" cy="240"/>
          </a:xfrm>
        </p:grpSpPr>
        <p:grpSp>
          <p:nvGrpSpPr>
            <p:cNvPr id="496777" name="Group 137"/>
            <p:cNvGrpSpPr>
              <a:grpSpLocks/>
            </p:cNvGrpSpPr>
            <p:nvPr/>
          </p:nvGrpSpPr>
          <p:grpSpPr bwMode="auto">
            <a:xfrm>
              <a:off x="480" y="672"/>
              <a:ext cx="432" cy="240"/>
              <a:chOff x="528" y="1104"/>
              <a:chExt cx="672" cy="278"/>
            </a:xfrm>
          </p:grpSpPr>
          <p:sp>
            <p:nvSpPr>
              <p:cNvPr id="496778"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6779"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6780" name="Group 140"/>
            <p:cNvGrpSpPr>
              <a:grpSpLocks/>
            </p:cNvGrpSpPr>
            <p:nvPr/>
          </p:nvGrpSpPr>
          <p:grpSpPr bwMode="auto">
            <a:xfrm>
              <a:off x="864" y="768"/>
              <a:ext cx="288" cy="144"/>
              <a:chOff x="1152" y="816"/>
              <a:chExt cx="336" cy="192"/>
            </a:xfrm>
          </p:grpSpPr>
          <p:sp>
            <p:nvSpPr>
              <p:cNvPr id="496781" name="Line 1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782" name="Group 142"/>
              <p:cNvGrpSpPr>
                <a:grpSpLocks/>
              </p:cNvGrpSpPr>
              <p:nvPr/>
            </p:nvGrpSpPr>
            <p:grpSpPr bwMode="auto">
              <a:xfrm>
                <a:off x="1248" y="816"/>
                <a:ext cx="240" cy="192"/>
                <a:chOff x="1920" y="1008"/>
                <a:chExt cx="528" cy="384"/>
              </a:xfrm>
            </p:grpSpPr>
            <p:sp>
              <p:nvSpPr>
                <p:cNvPr id="496783" name="Line 1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84" name="Line 1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85" name="Line 1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86" name="Line 1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6787" name="Group 147"/>
          <p:cNvGrpSpPr>
            <a:grpSpLocks/>
          </p:cNvGrpSpPr>
          <p:nvPr/>
        </p:nvGrpSpPr>
        <p:grpSpPr bwMode="auto">
          <a:xfrm>
            <a:off x="762000" y="2667000"/>
            <a:ext cx="685800" cy="381000"/>
            <a:chOff x="528" y="1104"/>
            <a:chExt cx="672" cy="278"/>
          </a:xfrm>
        </p:grpSpPr>
        <p:sp>
          <p:nvSpPr>
            <p:cNvPr id="496788" name="Rectangle 1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96789" name="Rectangle 1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6790" name="Line 150"/>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791" name="Group 151"/>
          <p:cNvGrpSpPr>
            <a:grpSpLocks/>
          </p:cNvGrpSpPr>
          <p:nvPr/>
        </p:nvGrpSpPr>
        <p:grpSpPr bwMode="auto">
          <a:xfrm>
            <a:off x="1676400" y="2667000"/>
            <a:ext cx="1066800" cy="381000"/>
            <a:chOff x="480" y="672"/>
            <a:chExt cx="672" cy="240"/>
          </a:xfrm>
        </p:grpSpPr>
        <p:grpSp>
          <p:nvGrpSpPr>
            <p:cNvPr id="496792" name="Group 152"/>
            <p:cNvGrpSpPr>
              <a:grpSpLocks/>
            </p:cNvGrpSpPr>
            <p:nvPr/>
          </p:nvGrpSpPr>
          <p:grpSpPr bwMode="auto">
            <a:xfrm>
              <a:off x="480" y="672"/>
              <a:ext cx="432" cy="240"/>
              <a:chOff x="528" y="1104"/>
              <a:chExt cx="672" cy="278"/>
            </a:xfrm>
          </p:grpSpPr>
          <p:sp>
            <p:nvSpPr>
              <p:cNvPr id="496793"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6794"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6795" name="Group 155"/>
            <p:cNvGrpSpPr>
              <a:grpSpLocks/>
            </p:cNvGrpSpPr>
            <p:nvPr/>
          </p:nvGrpSpPr>
          <p:grpSpPr bwMode="auto">
            <a:xfrm>
              <a:off x="864" y="768"/>
              <a:ext cx="288" cy="144"/>
              <a:chOff x="1152" y="816"/>
              <a:chExt cx="336" cy="192"/>
            </a:xfrm>
          </p:grpSpPr>
          <p:sp>
            <p:nvSpPr>
              <p:cNvPr id="496796" name="Line 15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6797" name="Group 157"/>
              <p:cNvGrpSpPr>
                <a:grpSpLocks/>
              </p:cNvGrpSpPr>
              <p:nvPr/>
            </p:nvGrpSpPr>
            <p:grpSpPr bwMode="auto">
              <a:xfrm>
                <a:off x="1248" y="816"/>
                <a:ext cx="240" cy="192"/>
                <a:chOff x="1920" y="1008"/>
                <a:chExt cx="528" cy="384"/>
              </a:xfrm>
            </p:grpSpPr>
            <p:sp>
              <p:nvSpPr>
                <p:cNvPr id="496798" name="Line 15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99" name="Line 15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800" name="Line 16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801" name="Line 16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6802" name="Group 162"/>
          <p:cNvGrpSpPr>
            <a:grpSpLocks/>
          </p:cNvGrpSpPr>
          <p:nvPr/>
        </p:nvGrpSpPr>
        <p:grpSpPr bwMode="auto">
          <a:xfrm>
            <a:off x="4419600" y="1066800"/>
            <a:ext cx="936625" cy="381000"/>
            <a:chOff x="480" y="672"/>
            <a:chExt cx="590" cy="240"/>
          </a:xfrm>
        </p:grpSpPr>
        <p:grpSp>
          <p:nvGrpSpPr>
            <p:cNvPr id="496803" name="Group 163"/>
            <p:cNvGrpSpPr>
              <a:grpSpLocks/>
            </p:cNvGrpSpPr>
            <p:nvPr/>
          </p:nvGrpSpPr>
          <p:grpSpPr bwMode="auto">
            <a:xfrm>
              <a:off x="480" y="672"/>
              <a:ext cx="432" cy="240"/>
              <a:chOff x="528" y="1104"/>
              <a:chExt cx="672" cy="278"/>
            </a:xfrm>
          </p:grpSpPr>
          <p:sp>
            <p:nvSpPr>
              <p:cNvPr id="496804" name="Rectangle 16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6805" name="Rectangle 16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6806" name="Line 16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28859407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5347" y="609601"/>
            <a:ext cx="7765321" cy="1003863"/>
          </a:xfrm>
        </p:spPr>
        <p:txBody>
          <a:bodyPr>
            <a:normAutofit/>
          </a:bodyPr>
          <a:lstStyle/>
          <a:p>
            <a:r>
              <a:rPr lang="en-US" sz="3600" cap="none"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"Bubbling Up" the Largest Element</a:t>
            </a:r>
          </a:p>
        </p:txBody>
      </p:sp>
      <p:sp>
        <p:nvSpPr>
          <p:cNvPr id="210947" name="Rectangle 3"/>
          <p:cNvSpPr>
            <a:spLocks noGrp="1" noChangeArrowheads="1"/>
          </p:cNvSpPr>
          <p:nvPr>
            <p:ph idx="1"/>
          </p:nvPr>
        </p:nvSpPr>
        <p:spPr/>
        <p:txBody>
          <a:bodyPr/>
          <a:lstStyle/>
          <a:p>
            <a:r>
              <a:rPr lang="en-US" b="1" dirty="0"/>
              <a:t>Traverse a collection of elements</a:t>
            </a:r>
          </a:p>
          <a:p>
            <a:r>
              <a:rPr lang="en-US" b="1" dirty="0"/>
              <a:t>Move from the front to the end</a:t>
            </a:r>
          </a:p>
          <a:p>
            <a:r>
              <a:rPr lang="en-US" b="1" dirty="0"/>
              <a:t>“Bubble” the </a:t>
            </a:r>
            <a:r>
              <a:rPr lang="en-US" b="1" dirty="0">
                <a:solidFill>
                  <a:srgbClr val="FFFF00"/>
                </a:solidFill>
              </a:rPr>
              <a:t>largest value</a:t>
            </a:r>
            <a:r>
              <a:rPr lang="en-US" b="1" dirty="0"/>
              <a:t> to the end using </a:t>
            </a:r>
            <a:r>
              <a:rPr lang="en-US" b="1" dirty="0">
                <a:solidFill>
                  <a:srgbClr val="FFFF00"/>
                </a:solidFill>
              </a:rPr>
              <a:t>pair-wise comparisons and </a:t>
            </a:r>
            <a:r>
              <a:rPr lang="en-US" b="1" dirty="0" smtClean="0">
                <a:solidFill>
                  <a:srgbClr val="FFFF00"/>
                </a:solidFill>
              </a:rPr>
              <a:t>swapping.</a:t>
            </a:r>
            <a:endParaRPr lang="en-US" b="1" dirty="0">
              <a:solidFill>
                <a:srgbClr val="FFFF00"/>
              </a:solidFill>
            </a:endParaRPr>
          </a:p>
        </p:txBody>
      </p:sp>
      <p:sp>
        <p:nvSpPr>
          <p:cNvPr id="210948"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49"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50"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51"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52"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53"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54" name="Rectangle 10"/>
          <p:cNvSpPr>
            <a:spLocks noChangeArrowheads="1"/>
          </p:cNvSpPr>
          <p:nvPr/>
        </p:nvSpPr>
        <p:spPr bwMode="auto">
          <a:xfrm>
            <a:off x="6958013" y="4767263"/>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5</a:t>
            </a:r>
          </a:p>
        </p:txBody>
      </p:sp>
      <p:sp>
        <p:nvSpPr>
          <p:cNvPr id="210955" name="Rectangle 11"/>
          <p:cNvSpPr>
            <a:spLocks noChangeArrowheads="1"/>
          </p:cNvSpPr>
          <p:nvPr/>
        </p:nvSpPr>
        <p:spPr bwMode="auto">
          <a:xfrm>
            <a:off x="4516438" y="47545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12</a:t>
            </a:r>
            <a:endParaRPr lang="en-US" b="0"/>
          </a:p>
        </p:txBody>
      </p:sp>
      <p:sp>
        <p:nvSpPr>
          <p:cNvPr id="210956" name="Rectangle 12"/>
          <p:cNvSpPr>
            <a:spLocks noChangeArrowheads="1"/>
          </p:cNvSpPr>
          <p:nvPr/>
        </p:nvSpPr>
        <p:spPr bwMode="auto">
          <a:xfrm>
            <a:off x="343058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35</a:t>
            </a:r>
            <a:endParaRPr lang="en-US" b="0"/>
          </a:p>
        </p:txBody>
      </p:sp>
      <p:sp>
        <p:nvSpPr>
          <p:cNvPr id="210957" name="Rectangle 13"/>
          <p:cNvSpPr>
            <a:spLocks noChangeArrowheads="1"/>
          </p:cNvSpPr>
          <p:nvPr/>
        </p:nvSpPr>
        <p:spPr bwMode="auto">
          <a:xfrm>
            <a:off x="234473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42</a:t>
            </a:r>
            <a:endParaRPr lang="en-US" b="0"/>
          </a:p>
        </p:txBody>
      </p:sp>
      <p:sp>
        <p:nvSpPr>
          <p:cNvPr id="210958" name="Rectangle 14"/>
          <p:cNvSpPr>
            <a:spLocks noChangeArrowheads="1"/>
          </p:cNvSpPr>
          <p:nvPr/>
        </p:nvSpPr>
        <p:spPr bwMode="auto">
          <a:xfrm>
            <a:off x="1376363" y="4781550"/>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77</a:t>
            </a:r>
            <a:endParaRPr lang="en-US" b="0"/>
          </a:p>
        </p:txBody>
      </p:sp>
      <p:sp>
        <p:nvSpPr>
          <p:cNvPr id="210959" name="Rectangle 15"/>
          <p:cNvSpPr>
            <a:spLocks noChangeArrowheads="1"/>
          </p:cNvSpPr>
          <p:nvPr/>
        </p:nvSpPr>
        <p:spPr bwMode="auto">
          <a:xfrm>
            <a:off x="5559425" y="4752975"/>
            <a:ext cx="6937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101</a:t>
            </a:r>
          </a:p>
        </p:txBody>
      </p:sp>
      <p:sp>
        <p:nvSpPr>
          <p:cNvPr id="210960" name="Rectangle 16"/>
          <p:cNvSpPr>
            <a:spLocks noChangeArrowheads="1"/>
          </p:cNvSpPr>
          <p:nvPr/>
        </p:nvSpPr>
        <p:spPr bwMode="auto">
          <a:xfrm>
            <a:off x="1524000" y="4132263"/>
            <a:ext cx="5746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1          2          3          4            5            6</a:t>
            </a:r>
            <a:endParaRPr lang="en-US" b="0"/>
          </a:p>
        </p:txBody>
      </p:sp>
    </p:spTree>
    <p:extLst>
      <p:ext uri="{BB962C8B-B14F-4D97-AF65-F5344CB8AC3E}">
        <p14:creationId xmlns="" xmlns:p14="http://schemas.microsoft.com/office/powerpoint/2010/main" val="59437647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Date Placeholder 1"/>
          <p:cNvSpPr>
            <a:spLocks noGrp="1"/>
          </p:cNvSpPr>
          <p:nvPr>
            <p:ph type="dt" sz="half" idx="10"/>
          </p:nvPr>
        </p:nvSpPr>
        <p:spPr/>
        <p:txBody>
          <a:bodyPr/>
          <a:lstStyle/>
          <a:p>
            <a:fld id="{CFFF71CA-BF64-4A5F-9A91-BE6BE6433199}" type="datetime4">
              <a:rPr lang="en-US"/>
              <a:pPr/>
              <a:t>April 8, 2013</a:t>
            </a:fld>
            <a:endParaRPr lang="en-US"/>
          </a:p>
        </p:txBody>
      </p:sp>
      <p:sp>
        <p:nvSpPr>
          <p:cNvPr id="168" name="Footer Placeholder 2"/>
          <p:cNvSpPr>
            <a:spLocks noGrp="1"/>
          </p:cNvSpPr>
          <p:nvPr>
            <p:ph type="ftr" sz="quarter" idx="11"/>
          </p:nvPr>
        </p:nvSpPr>
        <p:spPr/>
        <p:txBody>
          <a:bodyPr/>
          <a:lstStyle/>
          <a:p>
            <a:r>
              <a:rPr lang="en-US"/>
              <a:t>www.gowrikumar.com</a:t>
            </a:r>
          </a:p>
        </p:txBody>
      </p:sp>
      <p:grpSp>
        <p:nvGrpSpPr>
          <p:cNvPr id="497666" name="Group 2"/>
          <p:cNvGrpSpPr>
            <a:grpSpLocks/>
          </p:cNvGrpSpPr>
          <p:nvPr/>
        </p:nvGrpSpPr>
        <p:grpSpPr bwMode="auto">
          <a:xfrm>
            <a:off x="762000" y="5334000"/>
            <a:ext cx="1066800" cy="381000"/>
            <a:chOff x="480" y="672"/>
            <a:chExt cx="672" cy="240"/>
          </a:xfrm>
        </p:grpSpPr>
        <p:grpSp>
          <p:nvGrpSpPr>
            <p:cNvPr id="497667" name="Group 3"/>
            <p:cNvGrpSpPr>
              <a:grpSpLocks/>
            </p:cNvGrpSpPr>
            <p:nvPr/>
          </p:nvGrpSpPr>
          <p:grpSpPr bwMode="auto">
            <a:xfrm>
              <a:off x="480" y="672"/>
              <a:ext cx="432" cy="240"/>
              <a:chOff x="528" y="1104"/>
              <a:chExt cx="672" cy="278"/>
            </a:xfrm>
          </p:grpSpPr>
          <p:sp>
            <p:nvSpPr>
              <p:cNvPr id="497668"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7669"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7670" name="Group 6"/>
            <p:cNvGrpSpPr>
              <a:grpSpLocks/>
            </p:cNvGrpSpPr>
            <p:nvPr/>
          </p:nvGrpSpPr>
          <p:grpSpPr bwMode="auto">
            <a:xfrm>
              <a:off x="864" y="768"/>
              <a:ext cx="288" cy="144"/>
              <a:chOff x="1152" y="816"/>
              <a:chExt cx="336" cy="192"/>
            </a:xfrm>
          </p:grpSpPr>
          <p:sp>
            <p:nvSpPr>
              <p:cNvPr id="497671"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672" name="Group 8"/>
              <p:cNvGrpSpPr>
                <a:grpSpLocks/>
              </p:cNvGrpSpPr>
              <p:nvPr/>
            </p:nvGrpSpPr>
            <p:grpSpPr bwMode="auto">
              <a:xfrm>
                <a:off x="1248" y="816"/>
                <a:ext cx="240" cy="192"/>
                <a:chOff x="1920" y="1008"/>
                <a:chExt cx="528" cy="384"/>
              </a:xfrm>
            </p:grpSpPr>
            <p:sp>
              <p:nvSpPr>
                <p:cNvPr id="497673"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674"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675"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676"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7677" name="Group 13"/>
          <p:cNvGrpSpPr>
            <a:grpSpLocks/>
          </p:cNvGrpSpPr>
          <p:nvPr/>
        </p:nvGrpSpPr>
        <p:grpSpPr bwMode="auto">
          <a:xfrm>
            <a:off x="762000" y="5867400"/>
            <a:ext cx="1066800" cy="381000"/>
            <a:chOff x="480" y="672"/>
            <a:chExt cx="672" cy="240"/>
          </a:xfrm>
        </p:grpSpPr>
        <p:grpSp>
          <p:nvGrpSpPr>
            <p:cNvPr id="497678" name="Group 14"/>
            <p:cNvGrpSpPr>
              <a:grpSpLocks/>
            </p:cNvGrpSpPr>
            <p:nvPr/>
          </p:nvGrpSpPr>
          <p:grpSpPr bwMode="auto">
            <a:xfrm>
              <a:off x="480" y="672"/>
              <a:ext cx="432" cy="240"/>
              <a:chOff x="528" y="1104"/>
              <a:chExt cx="672" cy="278"/>
            </a:xfrm>
          </p:grpSpPr>
          <p:sp>
            <p:nvSpPr>
              <p:cNvPr id="49767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9768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7681" name="Group 17"/>
            <p:cNvGrpSpPr>
              <a:grpSpLocks/>
            </p:cNvGrpSpPr>
            <p:nvPr/>
          </p:nvGrpSpPr>
          <p:grpSpPr bwMode="auto">
            <a:xfrm>
              <a:off x="864" y="768"/>
              <a:ext cx="288" cy="144"/>
              <a:chOff x="1152" y="816"/>
              <a:chExt cx="336" cy="192"/>
            </a:xfrm>
          </p:grpSpPr>
          <p:sp>
            <p:nvSpPr>
              <p:cNvPr id="497682"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683" name="Group 19"/>
              <p:cNvGrpSpPr>
                <a:grpSpLocks/>
              </p:cNvGrpSpPr>
              <p:nvPr/>
            </p:nvGrpSpPr>
            <p:grpSpPr bwMode="auto">
              <a:xfrm>
                <a:off x="1248" y="816"/>
                <a:ext cx="240" cy="192"/>
                <a:chOff x="1920" y="1008"/>
                <a:chExt cx="528" cy="384"/>
              </a:xfrm>
            </p:grpSpPr>
            <p:sp>
              <p:nvSpPr>
                <p:cNvPr id="497684"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685"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686"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687"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97688" name="Rectangle 24"/>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7689" name="Rectangle 25"/>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7690" name="Rectangle 26"/>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7691" name="Rectangle 27"/>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7692" name="Rectangle 28"/>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7693" name="Rectangle 29"/>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7694" name="Rectangle 30"/>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7695" name="Rectangle 31"/>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7696" name="Rectangle 32"/>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7697" name="Rectangle 33"/>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97698" name="Group 34"/>
          <p:cNvGrpSpPr>
            <a:grpSpLocks/>
          </p:cNvGrpSpPr>
          <p:nvPr/>
        </p:nvGrpSpPr>
        <p:grpSpPr bwMode="auto">
          <a:xfrm>
            <a:off x="762000" y="3200400"/>
            <a:ext cx="1066800" cy="381000"/>
            <a:chOff x="480" y="672"/>
            <a:chExt cx="672" cy="240"/>
          </a:xfrm>
        </p:grpSpPr>
        <p:grpSp>
          <p:nvGrpSpPr>
            <p:cNvPr id="497699" name="Group 35"/>
            <p:cNvGrpSpPr>
              <a:grpSpLocks/>
            </p:cNvGrpSpPr>
            <p:nvPr/>
          </p:nvGrpSpPr>
          <p:grpSpPr bwMode="auto">
            <a:xfrm>
              <a:off x="480" y="672"/>
              <a:ext cx="432" cy="240"/>
              <a:chOff x="528" y="1104"/>
              <a:chExt cx="672" cy="278"/>
            </a:xfrm>
          </p:grpSpPr>
          <p:sp>
            <p:nvSpPr>
              <p:cNvPr id="497700"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97701"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7702" name="Group 38"/>
            <p:cNvGrpSpPr>
              <a:grpSpLocks/>
            </p:cNvGrpSpPr>
            <p:nvPr/>
          </p:nvGrpSpPr>
          <p:grpSpPr bwMode="auto">
            <a:xfrm>
              <a:off x="864" y="768"/>
              <a:ext cx="288" cy="144"/>
              <a:chOff x="1152" y="816"/>
              <a:chExt cx="336" cy="192"/>
            </a:xfrm>
          </p:grpSpPr>
          <p:sp>
            <p:nvSpPr>
              <p:cNvPr id="497703"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704" name="Group 40"/>
              <p:cNvGrpSpPr>
                <a:grpSpLocks/>
              </p:cNvGrpSpPr>
              <p:nvPr/>
            </p:nvGrpSpPr>
            <p:grpSpPr bwMode="auto">
              <a:xfrm>
                <a:off x="1248" y="816"/>
                <a:ext cx="240" cy="192"/>
                <a:chOff x="1920" y="1008"/>
                <a:chExt cx="528" cy="384"/>
              </a:xfrm>
            </p:grpSpPr>
            <p:sp>
              <p:nvSpPr>
                <p:cNvPr id="497705"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06"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07"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08"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7709" name="Group 45"/>
          <p:cNvGrpSpPr>
            <a:grpSpLocks/>
          </p:cNvGrpSpPr>
          <p:nvPr/>
        </p:nvGrpSpPr>
        <p:grpSpPr bwMode="auto">
          <a:xfrm>
            <a:off x="762000" y="4267200"/>
            <a:ext cx="1066800" cy="381000"/>
            <a:chOff x="480" y="672"/>
            <a:chExt cx="672" cy="240"/>
          </a:xfrm>
        </p:grpSpPr>
        <p:grpSp>
          <p:nvGrpSpPr>
            <p:cNvPr id="497710" name="Group 46"/>
            <p:cNvGrpSpPr>
              <a:grpSpLocks/>
            </p:cNvGrpSpPr>
            <p:nvPr/>
          </p:nvGrpSpPr>
          <p:grpSpPr bwMode="auto">
            <a:xfrm>
              <a:off x="480" y="672"/>
              <a:ext cx="432" cy="240"/>
              <a:chOff x="528" y="1104"/>
              <a:chExt cx="672" cy="278"/>
            </a:xfrm>
          </p:grpSpPr>
          <p:sp>
            <p:nvSpPr>
              <p:cNvPr id="497711"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97712"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7713" name="Group 49"/>
            <p:cNvGrpSpPr>
              <a:grpSpLocks/>
            </p:cNvGrpSpPr>
            <p:nvPr/>
          </p:nvGrpSpPr>
          <p:grpSpPr bwMode="auto">
            <a:xfrm>
              <a:off x="864" y="768"/>
              <a:ext cx="288" cy="144"/>
              <a:chOff x="1152" y="816"/>
              <a:chExt cx="336" cy="192"/>
            </a:xfrm>
          </p:grpSpPr>
          <p:sp>
            <p:nvSpPr>
              <p:cNvPr id="497714"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715" name="Group 51"/>
              <p:cNvGrpSpPr>
                <a:grpSpLocks/>
              </p:cNvGrpSpPr>
              <p:nvPr/>
            </p:nvGrpSpPr>
            <p:grpSpPr bwMode="auto">
              <a:xfrm>
                <a:off x="1248" y="816"/>
                <a:ext cx="240" cy="192"/>
                <a:chOff x="1920" y="1008"/>
                <a:chExt cx="528" cy="384"/>
              </a:xfrm>
            </p:grpSpPr>
            <p:sp>
              <p:nvSpPr>
                <p:cNvPr id="497716"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17"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18"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19"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7720" name="Group 56"/>
          <p:cNvGrpSpPr>
            <a:grpSpLocks/>
          </p:cNvGrpSpPr>
          <p:nvPr/>
        </p:nvGrpSpPr>
        <p:grpSpPr bwMode="auto">
          <a:xfrm>
            <a:off x="762000" y="1066800"/>
            <a:ext cx="936625" cy="381000"/>
            <a:chOff x="480" y="672"/>
            <a:chExt cx="590" cy="240"/>
          </a:xfrm>
        </p:grpSpPr>
        <p:grpSp>
          <p:nvGrpSpPr>
            <p:cNvPr id="497721" name="Group 57"/>
            <p:cNvGrpSpPr>
              <a:grpSpLocks/>
            </p:cNvGrpSpPr>
            <p:nvPr/>
          </p:nvGrpSpPr>
          <p:grpSpPr bwMode="auto">
            <a:xfrm>
              <a:off x="480" y="672"/>
              <a:ext cx="432" cy="240"/>
              <a:chOff x="528" y="1104"/>
              <a:chExt cx="672" cy="278"/>
            </a:xfrm>
          </p:grpSpPr>
          <p:sp>
            <p:nvSpPr>
              <p:cNvPr id="497722"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7723"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7724" name="Line 6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7725" name="Group 61"/>
          <p:cNvGrpSpPr>
            <a:grpSpLocks/>
          </p:cNvGrpSpPr>
          <p:nvPr/>
        </p:nvGrpSpPr>
        <p:grpSpPr bwMode="auto">
          <a:xfrm>
            <a:off x="5334000" y="1066800"/>
            <a:ext cx="1066800" cy="381000"/>
            <a:chOff x="480" y="672"/>
            <a:chExt cx="672" cy="240"/>
          </a:xfrm>
        </p:grpSpPr>
        <p:grpSp>
          <p:nvGrpSpPr>
            <p:cNvPr id="497726" name="Group 62"/>
            <p:cNvGrpSpPr>
              <a:grpSpLocks/>
            </p:cNvGrpSpPr>
            <p:nvPr/>
          </p:nvGrpSpPr>
          <p:grpSpPr bwMode="auto">
            <a:xfrm>
              <a:off x="480" y="672"/>
              <a:ext cx="432" cy="240"/>
              <a:chOff x="528" y="1104"/>
              <a:chExt cx="672" cy="278"/>
            </a:xfrm>
          </p:grpSpPr>
          <p:sp>
            <p:nvSpPr>
              <p:cNvPr id="497727"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97728"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7729" name="Group 65"/>
            <p:cNvGrpSpPr>
              <a:grpSpLocks/>
            </p:cNvGrpSpPr>
            <p:nvPr/>
          </p:nvGrpSpPr>
          <p:grpSpPr bwMode="auto">
            <a:xfrm>
              <a:off x="864" y="768"/>
              <a:ext cx="288" cy="144"/>
              <a:chOff x="1152" y="816"/>
              <a:chExt cx="336" cy="192"/>
            </a:xfrm>
          </p:grpSpPr>
          <p:sp>
            <p:nvSpPr>
              <p:cNvPr id="497730"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731" name="Group 67"/>
              <p:cNvGrpSpPr>
                <a:grpSpLocks/>
              </p:cNvGrpSpPr>
              <p:nvPr/>
            </p:nvGrpSpPr>
            <p:grpSpPr bwMode="auto">
              <a:xfrm>
                <a:off x="1248" y="816"/>
                <a:ext cx="240" cy="192"/>
                <a:chOff x="1920" y="1008"/>
                <a:chExt cx="528" cy="384"/>
              </a:xfrm>
            </p:grpSpPr>
            <p:sp>
              <p:nvSpPr>
                <p:cNvPr id="497732"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33"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34"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35"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7736" name="Group 72"/>
          <p:cNvGrpSpPr>
            <a:grpSpLocks/>
          </p:cNvGrpSpPr>
          <p:nvPr/>
        </p:nvGrpSpPr>
        <p:grpSpPr bwMode="auto">
          <a:xfrm>
            <a:off x="1676400" y="1066800"/>
            <a:ext cx="936625" cy="381000"/>
            <a:chOff x="480" y="672"/>
            <a:chExt cx="590" cy="240"/>
          </a:xfrm>
        </p:grpSpPr>
        <p:grpSp>
          <p:nvGrpSpPr>
            <p:cNvPr id="497737" name="Group 73"/>
            <p:cNvGrpSpPr>
              <a:grpSpLocks/>
            </p:cNvGrpSpPr>
            <p:nvPr/>
          </p:nvGrpSpPr>
          <p:grpSpPr bwMode="auto">
            <a:xfrm>
              <a:off x="480" y="672"/>
              <a:ext cx="432" cy="240"/>
              <a:chOff x="528" y="1104"/>
              <a:chExt cx="672" cy="278"/>
            </a:xfrm>
          </p:grpSpPr>
          <p:sp>
            <p:nvSpPr>
              <p:cNvPr id="497738"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7739"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7740" name="Line 7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7741" name="Group 77"/>
          <p:cNvGrpSpPr>
            <a:grpSpLocks/>
          </p:cNvGrpSpPr>
          <p:nvPr/>
        </p:nvGrpSpPr>
        <p:grpSpPr bwMode="auto">
          <a:xfrm>
            <a:off x="2590800" y="1066800"/>
            <a:ext cx="936625" cy="381000"/>
            <a:chOff x="480" y="672"/>
            <a:chExt cx="590" cy="240"/>
          </a:xfrm>
        </p:grpSpPr>
        <p:grpSp>
          <p:nvGrpSpPr>
            <p:cNvPr id="497742" name="Group 78"/>
            <p:cNvGrpSpPr>
              <a:grpSpLocks/>
            </p:cNvGrpSpPr>
            <p:nvPr/>
          </p:nvGrpSpPr>
          <p:grpSpPr bwMode="auto">
            <a:xfrm>
              <a:off x="480" y="672"/>
              <a:ext cx="432" cy="240"/>
              <a:chOff x="528" y="1104"/>
              <a:chExt cx="672" cy="278"/>
            </a:xfrm>
          </p:grpSpPr>
          <p:sp>
            <p:nvSpPr>
              <p:cNvPr id="497743"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7744"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7745" name="Line 8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7746" name="Group 82"/>
          <p:cNvGrpSpPr>
            <a:grpSpLocks/>
          </p:cNvGrpSpPr>
          <p:nvPr/>
        </p:nvGrpSpPr>
        <p:grpSpPr bwMode="auto">
          <a:xfrm>
            <a:off x="762000" y="3733800"/>
            <a:ext cx="685800" cy="381000"/>
            <a:chOff x="528" y="1104"/>
            <a:chExt cx="672" cy="278"/>
          </a:xfrm>
        </p:grpSpPr>
        <p:sp>
          <p:nvSpPr>
            <p:cNvPr id="497747" name="Rectangle 8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97748" name="Rectangle 8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7749" name="Line 85"/>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750" name="Group 86"/>
          <p:cNvGrpSpPr>
            <a:grpSpLocks/>
          </p:cNvGrpSpPr>
          <p:nvPr/>
        </p:nvGrpSpPr>
        <p:grpSpPr bwMode="auto">
          <a:xfrm>
            <a:off x="1676400" y="3733800"/>
            <a:ext cx="1066800" cy="381000"/>
            <a:chOff x="480" y="672"/>
            <a:chExt cx="672" cy="240"/>
          </a:xfrm>
        </p:grpSpPr>
        <p:grpSp>
          <p:nvGrpSpPr>
            <p:cNvPr id="497751" name="Group 87"/>
            <p:cNvGrpSpPr>
              <a:grpSpLocks/>
            </p:cNvGrpSpPr>
            <p:nvPr/>
          </p:nvGrpSpPr>
          <p:grpSpPr bwMode="auto">
            <a:xfrm>
              <a:off x="480" y="672"/>
              <a:ext cx="432" cy="240"/>
              <a:chOff x="528" y="1104"/>
              <a:chExt cx="672" cy="278"/>
            </a:xfrm>
          </p:grpSpPr>
          <p:sp>
            <p:nvSpPr>
              <p:cNvPr id="497752" name="Rectangle 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7753" name="Rectangle 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7754" name="Group 90"/>
            <p:cNvGrpSpPr>
              <a:grpSpLocks/>
            </p:cNvGrpSpPr>
            <p:nvPr/>
          </p:nvGrpSpPr>
          <p:grpSpPr bwMode="auto">
            <a:xfrm>
              <a:off x="864" y="768"/>
              <a:ext cx="288" cy="144"/>
              <a:chOff x="1152" y="816"/>
              <a:chExt cx="336" cy="192"/>
            </a:xfrm>
          </p:grpSpPr>
          <p:sp>
            <p:nvSpPr>
              <p:cNvPr id="497755" name="Line 9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756" name="Group 92"/>
              <p:cNvGrpSpPr>
                <a:grpSpLocks/>
              </p:cNvGrpSpPr>
              <p:nvPr/>
            </p:nvGrpSpPr>
            <p:grpSpPr bwMode="auto">
              <a:xfrm>
                <a:off x="1248" y="816"/>
                <a:ext cx="240" cy="192"/>
                <a:chOff x="1920" y="1008"/>
                <a:chExt cx="528" cy="384"/>
              </a:xfrm>
            </p:grpSpPr>
            <p:sp>
              <p:nvSpPr>
                <p:cNvPr id="497757" name="Line 9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58" name="Line 9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59" name="Line 9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60" name="Line 9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7761" name="Group 97"/>
          <p:cNvGrpSpPr>
            <a:grpSpLocks/>
          </p:cNvGrpSpPr>
          <p:nvPr/>
        </p:nvGrpSpPr>
        <p:grpSpPr bwMode="auto">
          <a:xfrm>
            <a:off x="762000" y="2133600"/>
            <a:ext cx="685800" cy="381000"/>
            <a:chOff x="528" y="1104"/>
            <a:chExt cx="672" cy="278"/>
          </a:xfrm>
        </p:grpSpPr>
        <p:sp>
          <p:nvSpPr>
            <p:cNvPr id="497762" name="Rectangle 9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97763" name="Rectangle 9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7764" name="Line 100"/>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765" name="Group 101"/>
          <p:cNvGrpSpPr>
            <a:grpSpLocks/>
          </p:cNvGrpSpPr>
          <p:nvPr/>
        </p:nvGrpSpPr>
        <p:grpSpPr bwMode="auto">
          <a:xfrm>
            <a:off x="1676400" y="2133600"/>
            <a:ext cx="1066800" cy="381000"/>
            <a:chOff x="480" y="672"/>
            <a:chExt cx="672" cy="240"/>
          </a:xfrm>
        </p:grpSpPr>
        <p:grpSp>
          <p:nvGrpSpPr>
            <p:cNvPr id="497766" name="Group 102"/>
            <p:cNvGrpSpPr>
              <a:grpSpLocks/>
            </p:cNvGrpSpPr>
            <p:nvPr/>
          </p:nvGrpSpPr>
          <p:grpSpPr bwMode="auto">
            <a:xfrm>
              <a:off x="480" y="672"/>
              <a:ext cx="432" cy="240"/>
              <a:chOff x="528" y="1104"/>
              <a:chExt cx="672" cy="278"/>
            </a:xfrm>
          </p:grpSpPr>
          <p:sp>
            <p:nvSpPr>
              <p:cNvPr id="497767"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7768"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7769" name="Group 105"/>
            <p:cNvGrpSpPr>
              <a:grpSpLocks/>
            </p:cNvGrpSpPr>
            <p:nvPr/>
          </p:nvGrpSpPr>
          <p:grpSpPr bwMode="auto">
            <a:xfrm>
              <a:off x="864" y="768"/>
              <a:ext cx="288" cy="144"/>
              <a:chOff x="1152" y="816"/>
              <a:chExt cx="336" cy="192"/>
            </a:xfrm>
          </p:grpSpPr>
          <p:sp>
            <p:nvSpPr>
              <p:cNvPr id="497770" name="Line 10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771" name="Group 107"/>
              <p:cNvGrpSpPr>
                <a:grpSpLocks/>
              </p:cNvGrpSpPr>
              <p:nvPr/>
            </p:nvGrpSpPr>
            <p:grpSpPr bwMode="auto">
              <a:xfrm>
                <a:off x="1248" y="816"/>
                <a:ext cx="240" cy="192"/>
                <a:chOff x="1920" y="1008"/>
                <a:chExt cx="528" cy="384"/>
              </a:xfrm>
            </p:grpSpPr>
            <p:sp>
              <p:nvSpPr>
                <p:cNvPr id="497772" name="Line 10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73" name="Line 10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74" name="Line 11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75" name="Line 11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7776" name="Group 112"/>
          <p:cNvGrpSpPr>
            <a:grpSpLocks/>
          </p:cNvGrpSpPr>
          <p:nvPr/>
        </p:nvGrpSpPr>
        <p:grpSpPr bwMode="auto">
          <a:xfrm>
            <a:off x="762000" y="1600200"/>
            <a:ext cx="685800" cy="381000"/>
            <a:chOff x="528" y="1104"/>
            <a:chExt cx="672" cy="278"/>
          </a:xfrm>
        </p:grpSpPr>
        <p:sp>
          <p:nvSpPr>
            <p:cNvPr id="497777"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7778"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7779" name="Line 115"/>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780" name="Group 116"/>
          <p:cNvGrpSpPr>
            <a:grpSpLocks/>
          </p:cNvGrpSpPr>
          <p:nvPr/>
        </p:nvGrpSpPr>
        <p:grpSpPr bwMode="auto">
          <a:xfrm>
            <a:off x="1676400" y="1600200"/>
            <a:ext cx="1066800" cy="381000"/>
            <a:chOff x="480" y="672"/>
            <a:chExt cx="672" cy="240"/>
          </a:xfrm>
        </p:grpSpPr>
        <p:grpSp>
          <p:nvGrpSpPr>
            <p:cNvPr id="497781" name="Group 117"/>
            <p:cNvGrpSpPr>
              <a:grpSpLocks/>
            </p:cNvGrpSpPr>
            <p:nvPr/>
          </p:nvGrpSpPr>
          <p:grpSpPr bwMode="auto">
            <a:xfrm>
              <a:off x="480" y="672"/>
              <a:ext cx="432" cy="240"/>
              <a:chOff x="528" y="1104"/>
              <a:chExt cx="672" cy="278"/>
            </a:xfrm>
          </p:grpSpPr>
          <p:sp>
            <p:nvSpPr>
              <p:cNvPr id="497782"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7783"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7784" name="Group 120"/>
            <p:cNvGrpSpPr>
              <a:grpSpLocks/>
            </p:cNvGrpSpPr>
            <p:nvPr/>
          </p:nvGrpSpPr>
          <p:grpSpPr bwMode="auto">
            <a:xfrm>
              <a:off x="864" y="768"/>
              <a:ext cx="288" cy="144"/>
              <a:chOff x="1152" y="816"/>
              <a:chExt cx="336" cy="192"/>
            </a:xfrm>
          </p:grpSpPr>
          <p:sp>
            <p:nvSpPr>
              <p:cNvPr id="497785"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786" name="Group 122"/>
              <p:cNvGrpSpPr>
                <a:grpSpLocks/>
              </p:cNvGrpSpPr>
              <p:nvPr/>
            </p:nvGrpSpPr>
            <p:grpSpPr bwMode="auto">
              <a:xfrm>
                <a:off x="1248" y="816"/>
                <a:ext cx="240" cy="192"/>
                <a:chOff x="1920" y="1008"/>
                <a:chExt cx="528" cy="384"/>
              </a:xfrm>
            </p:grpSpPr>
            <p:sp>
              <p:nvSpPr>
                <p:cNvPr id="497787"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88"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89"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790"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7791" name="Group 127"/>
          <p:cNvGrpSpPr>
            <a:grpSpLocks/>
          </p:cNvGrpSpPr>
          <p:nvPr/>
        </p:nvGrpSpPr>
        <p:grpSpPr bwMode="auto">
          <a:xfrm>
            <a:off x="3505200" y="1066800"/>
            <a:ext cx="936625" cy="381000"/>
            <a:chOff x="480" y="672"/>
            <a:chExt cx="590" cy="240"/>
          </a:xfrm>
        </p:grpSpPr>
        <p:grpSp>
          <p:nvGrpSpPr>
            <p:cNvPr id="497792" name="Group 128"/>
            <p:cNvGrpSpPr>
              <a:grpSpLocks/>
            </p:cNvGrpSpPr>
            <p:nvPr/>
          </p:nvGrpSpPr>
          <p:grpSpPr bwMode="auto">
            <a:xfrm>
              <a:off x="480" y="672"/>
              <a:ext cx="432" cy="240"/>
              <a:chOff x="528" y="1104"/>
              <a:chExt cx="672" cy="278"/>
            </a:xfrm>
          </p:grpSpPr>
          <p:sp>
            <p:nvSpPr>
              <p:cNvPr id="497793"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7794"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7795" name="Line 13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7796" name="Group 132"/>
          <p:cNvGrpSpPr>
            <a:grpSpLocks/>
          </p:cNvGrpSpPr>
          <p:nvPr/>
        </p:nvGrpSpPr>
        <p:grpSpPr bwMode="auto">
          <a:xfrm>
            <a:off x="762000" y="4800600"/>
            <a:ext cx="685800" cy="381000"/>
            <a:chOff x="528" y="1104"/>
            <a:chExt cx="672" cy="278"/>
          </a:xfrm>
        </p:grpSpPr>
        <p:sp>
          <p:nvSpPr>
            <p:cNvPr id="497797"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97798"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7799" name="Line 135"/>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800" name="Group 136"/>
          <p:cNvGrpSpPr>
            <a:grpSpLocks/>
          </p:cNvGrpSpPr>
          <p:nvPr/>
        </p:nvGrpSpPr>
        <p:grpSpPr bwMode="auto">
          <a:xfrm>
            <a:off x="1676400" y="4800600"/>
            <a:ext cx="1066800" cy="381000"/>
            <a:chOff x="480" y="672"/>
            <a:chExt cx="672" cy="240"/>
          </a:xfrm>
        </p:grpSpPr>
        <p:grpSp>
          <p:nvGrpSpPr>
            <p:cNvPr id="497801" name="Group 137"/>
            <p:cNvGrpSpPr>
              <a:grpSpLocks/>
            </p:cNvGrpSpPr>
            <p:nvPr/>
          </p:nvGrpSpPr>
          <p:grpSpPr bwMode="auto">
            <a:xfrm>
              <a:off x="480" y="672"/>
              <a:ext cx="432" cy="240"/>
              <a:chOff x="528" y="1104"/>
              <a:chExt cx="672" cy="278"/>
            </a:xfrm>
          </p:grpSpPr>
          <p:sp>
            <p:nvSpPr>
              <p:cNvPr id="497802"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7803"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7804" name="Group 140"/>
            <p:cNvGrpSpPr>
              <a:grpSpLocks/>
            </p:cNvGrpSpPr>
            <p:nvPr/>
          </p:nvGrpSpPr>
          <p:grpSpPr bwMode="auto">
            <a:xfrm>
              <a:off x="864" y="768"/>
              <a:ext cx="288" cy="144"/>
              <a:chOff x="1152" y="816"/>
              <a:chExt cx="336" cy="192"/>
            </a:xfrm>
          </p:grpSpPr>
          <p:sp>
            <p:nvSpPr>
              <p:cNvPr id="497805" name="Line 1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806" name="Group 142"/>
              <p:cNvGrpSpPr>
                <a:grpSpLocks/>
              </p:cNvGrpSpPr>
              <p:nvPr/>
            </p:nvGrpSpPr>
            <p:grpSpPr bwMode="auto">
              <a:xfrm>
                <a:off x="1248" y="816"/>
                <a:ext cx="240" cy="192"/>
                <a:chOff x="1920" y="1008"/>
                <a:chExt cx="528" cy="384"/>
              </a:xfrm>
            </p:grpSpPr>
            <p:sp>
              <p:nvSpPr>
                <p:cNvPr id="497807" name="Line 1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808" name="Line 1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809" name="Line 1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810" name="Line 1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7811" name="Group 147"/>
          <p:cNvGrpSpPr>
            <a:grpSpLocks/>
          </p:cNvGrpSpPr>
          <p:nvPr/>
        </p:nvGrpSpPr>
        <p:grpSpPr bwMode="auto">
          <a:xfrm>
            <a:off x="762000" y="2667000"/>
            <a:ext cx="685800" cy="381000"/>
            <a:chOff x="528" y="1104"/>
            <a:chExt cx="672" cy="278"/>
          </a:xfrm>
        </p:grpSpPr>
        <p:sp>
          <p:nvSpPr>
            <p:cNvPr id="497812" name="Rectangle 1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97813" name="Rectangle 1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7814" name="Line 150"/>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815" name="Group 151"/>
          <p:cNvGrpSpPr>
            <a:grpSpLocks/>
          </p:cNvGrpSpPr>
          <p:nvPr/>
        </p:nvGrpSpPr>
        <p:grpSpPr bwMode="auto">
          <a:xfrm>
            <a:off x="1676400" y="2667000"/>
            <a:ext cx="1066800" cy="381000"/>
            <a:chOff x="480" y="672"/>
            <a:chExt cx="672" cy="240"/>
          </a:xfrm>
        </p:grpSpPr>
        <p:grpSp>
          <p:nvGrpSpPr>
            <p:cNvPr id="497816" name="Group 152"/>
            <p:cNvGrpSpPr>
              <a:grpSpLocks/>
            </p:cNvGrpSpPr>
            <p:nvPr/>
          </p:nvGrpSpPr>
          <p:grpSpPr bwMode="auto">
            <a:xfrm>
              <a:off x="480" y="672"/>
              <a:ext cx="432" cy="240"/>
              <a:chOff x="528" y="1104"/>
              <a:chExt cx="672" cy="278"/>
            </a:xfrm>
          </p:grpSpPr>
          <p:sp>
            <p:nvSpPr>
              <p:cNvPr id="497817"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7818"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7819" name="Group 155"/>
            <p:cNvGrpSpPr>
              <a:grpSpLocks/>
            </p:cNvGrpSpPr>
            <p:nvPr/>
          </p:nvGrpSpPr>
          <p:grpSpPr bwMode="auto">
            <a:xfrm>
              <a:off x="864" y="768"/>
              <a:ext cx="288" cy="144"/>
              <a:chOff x="1152" y="816"/>
              <a:chExt cx="336" cy="192"/>
            </a:xfrm>
          </p:grpSpPr>
          <p:sp>
            <p:nvSpPr>
              <p:cNvPr id="497820" name="Line 15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7821" name="Group 157"/>
              <p:cNvGrpSpPr>
                <a:grpSpLocks/>
              </p:cNvGrpSpPr>
              <p:nvPr/>
            </p:nvGrpSpPr>
            <p:grpSpPr bwMode="auto">
              <a:xfrm>
                <a:off x="1248" y="816"/>
                <a:ext cx="240" cy="192"/>
                <a:chOff x="1920" y="1008"/>
                <a:chExt cx="528" cy="384"/>
              </a:xfrm>
            </p:grpSpPr>
            <p:sp>
              <p:nvSpPr>
                <p:cNvPr id="497822" name="Line 15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823" name="Line 15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824" name="Line 16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7825" name="Line 16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7826" name="Group 162"/>
          <p:cNvGrpSpPr>
            <a:grpSpLocks/>
          </p:cNvGrpSpPr>
          <p:nvPr/>
        </p:nvGrpSpPr>
        <p:grpSpPr bwMode="auto">
          <a:xfrm>
            <a:off x="4419600" y="1066800"/>
            <a:ext cx="936625" cy="381000"/>
            <a:chOff x="480" y="672"/>
            <a:chExt cx="590" cy="240"/>
          </a:xfrm>
        </p:grpSpPr>
        <p:grpSp>
          <p:nvGrpSpPr>
            <p:cNvPr id="497827" name="Group 163"/>
            <p:cNvGrpSpPr>
              <a:grpSpLocks/>
            </p:cNvGrpSpPr>
            <p:nvPr/>
          </p:nvGrpSpPr>
          <p:grpSpPr bwMode="auto">
            <a:xfrm>
              <a:off x="480" y="672"/>
              <a:ext cx="432" cy="240"/>
              <a:chOff x="528" y="1104"/>
              <a:chExt cx="672" cy="278"/>
            </a:xfrm>
          </p:grpSpPr>
          <p:sp>
            <p:nvSpPr>
              <p:cNvPr id="497828" name="Rectangle 16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7829" name="Rectangle 16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7830" name="Line 16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411634866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Date Placeholder 1"/>
          <p:cNvSpPr>
            <a:spLocks noGrp="1"/>
          </p:cNvSpPr>
          <p:nvPr>
            <p:ph type="dt" sz="half" idx="10"/>
          </p:nvPr>
        </p:nvSpPr>
        <p:spPr/>
        <p:txBody>
          <a:bodyPr/>
          <a:lstStyle/>
          <a:p>
            <a:fld id="{41D2B882-7D86-49B8-B725-3134BBC92C2C}" type="datetime4">
              <a:rPr lang="en-US"/>
              <a:pPr/>
              <a:t>April 8, 2013</a:t>
            </a:fld>
            <a:endParaRPr lang="en-US"/>
          </a:p>
        </p:txBody>
      </p:sp>
      <p:sp>
        <p:nvSpPr>
          <p:cNvPr id="168" name="Footer Placeholder 2"/>
          <p:cNvSpPr>
            <a:spLocks noGrp="1"/>
          </p:cNvSpPr>
          <p:nvPr>
            <p:ph type="ftr" sz="quarter" idx="11"/>
          </p:nvPr>
        </p:nvSpPr>
        <p:spPr/>
        <p:txBody>
          <a:bodyPr/>
          <a:lstStyle/>
          <a:p>
            <a:r>
              <a:rPr lang="en-US"/>
              <a:t>www.gowrikumar.com</a:t>
            </a:r>
          </a:p>
        </p:txBody>
      </p:sp>
      <p:grpSp>
        <p:nvGrpSpPr>
          <p:cNvPr id="498690" name="Group 2"/>
          <p:cNvGrpSpPr>
            <a:grpSpLocks/>
          </p:cNvGrpSpPr>
          <p:nvPr/>
        </p:nvGrpSpPr>
        <p:grpSpPr bwMode="auto">
          <a:xfrm>
            <a:off x="762000" y="5334000"/>
            <a:ext cx="1066800" cy="381000"/>
            <a:chOff x="480" y="672"/>
            <a:chExt cx="672" cy="240"/>
          </a:xfrm>
        </p:grpSpPr>
        <p:grpSp>
          <p:nvGrpSpPr>
            <p:cNvPr id="498691" name="Group 3"/>
            <p:cNvGrpSpPr>
              <a:grpSpLocks/>
            </p:cNvGrpSpPr>
            <p:nvPr/>
          </p:nvGrpSpPr>
          <p:grpSpPr bwMode="auto">
            <a:xfrm>
              <a:off x="480" y="672"/>
              <a:ext cx="432" cy="240"/>
              <a:chOff x="528" y="1104"/>
              <a:chExt cx="672" cy="278"/>
            </a:xfrm>
          </p:grpSpPr>
          <p:sp>
            <p:nvSpPr>
              <p:cNvPr id="498692"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8693"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8694" name="Group 6"/>
            <p:cNvGrpSpPr>
              <a:grpSpLocks/>
            </p:cNvGrpSpPr>
            <p:nvPr/>
          </p:nvGrpSpPr>
          <p:grpSpPr bwMode="auto">
            <a:xfrm>
              <a:off x="864" y="768"/>
              <a:ext cx="288" cy="144"/>
              <a:chOff x="1152" y="816"/>
              <a:chExt cx="336" cy="192"/>
            </a:xfrm>
          </p:grpSpPr>
          <p:sp>
            <p:nvSpPr>
              <p:cNvPr id="498695"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696" name="Group 8"/>
              <p:cNvGrpSpPr>
                <a:grpSpLocks/>
              </p:cNvGrpSpPr>
              <p:nvPr/>
            </p:nvGrpSpPr>
            <p:grpSpPr bwMode="auto">
              <a:xfrm>
                <a:off x="1248" y="816"/>
                <a:ext cx="240" cy="192"/>
                <a:chOff x="1920" y="1008"/>
                <a:chExt cx="528" cy="384"/>
              </a:xfrm>
            </p:grpSpPr>
            <p:sp>
              <p:nvSpPr>
                <p:cNvPr id="498697"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698"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699"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00"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8701" name="Group 13"/>
          <p:cNvGrpSpPr>
            <a:grpSpLocks/>
          </p:cNvGrpSpPr>
          <p:nvPr/>
        </p:nvGrpSpPr>
        <p:grpSpPr bwMode="auto">
          <a:xfrm>
            <a:off x="762000" y="5867400"/>
            <a:ext cx="1066800" cy="381000"/>
            <a:chOff x="480" y="672"/>
            <a:chExt cx="672" cy="240"/>
          </a:xfrm>
        </p:grpSpPr>
        <p:grpSp>
          <p:nvGrpSpPr>
            <p:cNvPr id="498702" name="Group 14"/>
            <p:cNvGrpSpPr>
              <a:grpSpLocks/>
            </p:cNvGrpSpPr>
            <p:nvPr/>
          </p:nvGrpSpPr>
          <p:grpSpPr bwMode="auto">
            <a:xfrm>
              <a:off x="480" y="672"/>
              <a:ext cx="432" cy="240"/>
              <a:chOff x="528" y="1104"/>
              <a:chExt cx="672" cy="278"/>
            </a:xfrm>
          </p:grpSpPr>
          <p:sp>
            <p:nvSpPr>
              <p:cNvPr id="49870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9870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8705" name="Group 17"/>
            <p:cNvGrpSpPr>
              <a:grpSpLocks/>
            </p:cNvGrpSpPr>
            <p:nvPr/>
          </p:nvGrpSpPr>
          <p:grpSpPr bwMode="auto">
            <a:xfrm>
              <a:off x="864" y="768"/>
              <a:ext cx="288" cy="144"/>
              <a:chOff x="1152" y="816"/>
              <a:chExt cx="336" cy="192"/>
            </a:xfrm>
          </p:grpSpPr>
          <p:sp>
            <p:nvSpPr>
              <p:cNvPr id="49870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707" name="Group 19"/>
              <p:cNvGrpSpPr>
                <a:grpSpLocks/>
              </p:cNvGrpSpPr>
              <p:nvPr/>
            </p:nvGrpSpPr>
            <p:grpSpPr bwMode="auto">
              <a:xfrm>
                <a:off x="1248" y="816"/>
                <a:ext cx="240" cy="192"/>
                <a:chOff x="1920" y="1008"/>
                <a:chExt cx="528" cy="384"/>
              </a:xfrm>
            </p:grpSpPr>
            <p:sp>
              <p:nvSpPr>
                <p:cNvPr id="49870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0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1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1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8722" name="Group 34"/>
          <p:cNvGrpSpPr>
            <a:grpSpLocks/>
          </p:cNvGrpSpPr>
          <p:nvPr/>
        </p:nvGrpSpPr>
        <p:grpSpPr bwMode="auto">
          <a:xfrm>
            <a:off x="762000" y="3200400"/>
            <a:ext cx="1066800" cy="381000"/>
            <a:chOff x="480" y="672"/>
            <a:chExt cx="672" cy="240"/>
          </a:xfrm>
        </p:grpSpPr>
        <p:grpSp>
          <p:nvGrpSpPr>
            <p:cNvPr id="498723" name="Group 35"/>
            <p:cNvGrpSpPr>
              <a:grpSpLocks/>
            </p:cNvGrpSpPr>
            <p:nvPr/>
          </p:nvGrpSpPr>
          <p:grpSpPr bwMode="auto">
            <a:xfrm>
              <a:off x="480" y="672"/>
              <a:ext cx="432" cy="240"/>
              <a:chOff x="528" y="1104"/>
              <a:chExt cx="672" cy="278"/>
            </a:xfrm>
          </p:grpSpPr>
          <p:sp>
            <p:nvSpPr>
              <p:cNvPr id="498724"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98725"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8726" name="Group 38"/>
            <p:cNvGrpSpPr>
              <a:grpSpLocks/>
            </p:cNvGrpSpPr>
            <p:nvPr/>
          </p:nvGrpSpPr>
          <p:grpSpPr bwMode="auto">
            <a:xfrm>
              <a:off x="864" y="768"/>
              <a:ext cx="288" cy="144"/>
              <a:chOff x="1152" y="816"/>
              <a:chExt cx="336" cy="192"/>
            </a:xfrm>
          </p:grpSpPr>
          <p:sp>
            <p:nvSpPr>
              <p:cNvPr id="498727"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728" name="Group 40"/>
              <p:cNvGrpSpPr>
                <a:grpSpLocks/>
              </p:cNvGrpSpPr>
              <p:nvPr/>
            </p:nvGrpSpPr>
            <p:grpSpPr bwMode="auto">
              <a:xfrm>
                <a:off x="1248" y="816"/>
                <a:ext cx="240" cy="192"/>
                <a:chOff x="1920" y="1008"/>
                <a:chExt cx="528" cy="384"/>
              </a:xfrm>
            </p:grpSpPr>
            <p:sp>
              <p:nvSpPr>
                <p:cNvPr id="498729"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30"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31"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32"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8733" name="Group 45"/>
          <p:cNvGrpSpPr>
            <a:grpSpLocks/>
          </p:cNvGrpSpPr>
          <p:nvPr/>
        </p:nvGrpSpPr>
        <p:grpSpPr bwMode="auto">
          <a:xfrm>
            <a:off x="762000" y="4267200"/>
            <a:ext cx="1066800" cy="381000"/>
            <a:chOff x="480" y="672"/>
            <a:chExt cx="672" cy="240"/>
          </a:xfrm>
        </p:grpSpPr>
        <p:grpSp>
          <p:nvGrpSpPr>
            <p:cNvPr id="498734" name="Group 46"/>
            <p:cNvGrpSpPr>
              <a:grpSpLocks/>
            </p:cNvGrpSpPr>
            <p:nvPr/>
          </p:nvGrpSpPr>
          <p:grpSpPr bwMode="auto">
            <a:xfrm>
              <a:off x="480" y="672"/>
              <a:ext cx="432" cy="240"/>
              <a:chOff x="528" y="1104"/>
              <a:chExt cx="672" cy="278"/>
            </a:xfrm>
          </p:grpSpPr>
          <p:sp>
            <p:nvSpPr>
              <p:cNvPr id="498735"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98736"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8737" name="Group 49"/>
            <p:cNvGrpSpPr>
              <a:grpSpLocks/>
            </p:cNvGrpSpPr>
            <p:nvPr/>
          </p:nvGrpSpPr>
          <p:grpSpPr bwMode="auto">
            <a:xfrm>
              <a:off x="864" y="768"/>
              <a:ext cx="288" cy="144"/>
              <a:chOff x="1152" y="816"/>
              <a:chExt cx="336" cy="192"/>
            </a:xfrm>
          </p:grpSpPr>
          <p:sp>
            <p:nvSpPr>
              <p:cNvPr id="498738"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739" name="Group 51"/>
              <p:cNvGrpSpPr>
                <a:grpSpLocks/>
              </p:cNvGrpSpPr>
              <p:nvPr/>
            </p:nvGrpSpPr>
            <p:grpSpPr bwMode="auto">
              <a:xfrm>
                <a:off x="1248" y="816"/>
                <a:ext cx="240" cy="192"/>
                <a:chOff x="1920" y="1008"/>
                <a:chExt cx="528" cy="384"/>
              </a:xfrm>
            </p:grpSpPr>
            <p:sp>
              <p:nvSpPr>
                <p:cNvPr id="498740"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41"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42"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43"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8744" name="Group 56"/>
          <p:cNvGrpSpPr>
            <a:grpSpLocks/>
          </p:cNvGrpSpPr>
          <p:nvPr/>
        </p:nvGrpSpPr>
        <p:grpSpPr bwMode="auto">
          <a:xfrm>
            <a:off x="762000" y="1066800"/>
            <a:ext cx="936625" cy="381000"/>
            <a:chOff x="480" y="672"/>
            <a:chExt cx="590" cy="240"/>
          </a:xfrm>
        </p:grpSpPr>
        <p:grpSp>
          <p:nvGrpSpPr>
            <p:cNvPr id="498745" name="Group 57"/>
            <p:cNvGrpSpPr>
              <a:grpSpLocks/>
            </p:cNvGrpSpPr>
            <p:nvPr/>
          </p:nvGrpSpPr>
          <p:grpSpPr bwMode="auto">
            <a:xfrm>
              <a:off x="480" y="672"/>
              <a:ext cx="432" cy="240"/>
              <a:chOff x="528" y="1104"/>
              <a:chExt cx="672" cy="278"/>
            </a:xfrm>
          </p:grpSpPr>
          <p:sp>
            <p:nvSpPr>
              <p:cNvPr id="498746"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8747"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8748" name="Line 6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8749" name="Group 61"/>
          <p:cNvGrpSpPr>
            <a:grpSpLocks/>
          </p:cNvGrpSpPr>
          <p:nvPr/>
        </p:nvGrpSpPr>
        <p:grpSpPr bwMode="auto">
          <a:xfrm>
            <a:off x="5334000" y="1066800"/>
            <a:ext cx="1066800" cy="381000"/>
            <a:chOff x="480" y="672"/>
            <a:chExt cx="672" cy="240"/>
          </a:xfrm>
        </p:grpSpPr>
        <p:grpSp>
          <p:nvGrpSpPr>
            <p:cNvPr id="498750" name="Group 62"/>
            <p:cNvGrpSpPr>
              <a:grpSpLocks/>
            </p:cNvGrpSpPr>
            <p:nvPr/>
          </p:nvGrpSpPr>
          <p:grpSpPr bwMode="auto">
            <a:xfrm>
              <a:off x="480" y="672"/>
              <a:ext cx="432" cy="240"/>
              <a:chOff x="528" y="1104"/>
              <a:chExt cx="672" cy="278"/>
            </a:xfrm>
          </p:grpSpPr>
          <p:sp>
            <p:nvSpPr>
              <p:cNvPr id="498751"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98752"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8753" name="Group 65"/>
            <p:cNvGrpSpPr>
              <a:grpSpLocks/>
            </p:cNvGrpSpPr>
            <p:nvPr/>
          </p:nvGrpSpPr>
          <p:grpSpPr bwMode="auto">
            <a:xfrm>
              <a:off x="864" y="768"/>
              <a:ext cx="288" cy="144"/>
              <a:chOff x="1152" y="816"/>
              <a:chExt cx="336" cy="192"/>
            </a:xfrm>
          </p:grpSpPr>
          <p:sp>
            <p:nvSpPr>
              <p:cNvPr id="498754"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755" name="Group 67"/>
              <p:cNvGrpSpPr>
                <a:grpSpLocks/>
              </p:cNvGrpSpPr>
              <p:nvPr/>
            </p:nvGrpSpPr>
            <p:grpSpPr bwMode="auto">
              <a:xfrm>
                <a:off x="1248" y="816"/>
                <a:ext cx="240" cy="192"/>
                <a:chOff x="1920" y="1008"/>
                <a:chExt cx="528" cy="384"/>
              </a:xfrm>
            </p:grpSpPr>
            <p:sp>
              <p:nvSpPr>
                <p:cNvPr id="498756"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57"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58"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59"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8760" name="Group 72"/>
          <p:cNvGrpSpPr>
            <a:grpSpLocks/>
          </p:cNvGrpSpPr>
          <p:nvPr/>
        </p:nvGrpSpPr>
        <p:grpSpPr bwMode="auto">
          <a:xfrm>
            <a:off x="1676400" y="1066800"/>
            <a:ext cx="936625" cy="381000"/>
            <a:chOff x="480" y="672"/>
            <a:chExt cx="590" cy="240"/>
          </a:xfrm>
        </p:grpSpPr>
        <p:grpSp>
          <p:nvGrpSpPr>
            <p:cNvPr id="498761" name="Group 73"/>
            <p:cNvGrpSpPr>
              <a:grpSpLocks/>
            </p:cNvGrpSpPr>
            <p:nvPr/>
          </p:nvGrpSpPr>
          <p:grpSpPr bwMode="auto">
            <a:xfrm>
              <a:off x="480" y="672"/>
              <a:ext cx="432" cy="240"/>
              <a:chOff x="528" y="1104"/>
              <a:chExt cx="672" cy="278"/>
            </a:xfrm>
          </p:grpSpPr>
          <p:sp>
            <p:nvSpPr>
              <p:cNvPr id="498762"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8763"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8764" name="Line 7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8765" name="Group 77"/>
          <p:cNvGrpSpPr>
            <a:grpSpLocks/>
          </p:cNvGrpSpPr>
          <p:nvPr/>
        </p:nvGrpSpPr>
        <p:grpSpPr bwMode="auto">
          <a:xfrm>
            <a:off x="2590800" y="1066800"/>
            <a:ext cx="936625" cy="381000"/>
            <a:chOff x="480" y="672"/>
            <a:chExt cx="590" cy="240"/>
          </a:xfrm>
        </p:grpSpPr>
        <p:grpSp>
          <p:nvGrpSpPr>
            <p:cNvPr id="498766" name="Group 78"/>
            <p:cNvGrpSpPr>
              <a:grpSpLocks/>
            </p:cNvGrpSpPr>
            <p:nvPr/>
          </p:nvGrpSpPr>
          <p:grpSpPr bwMode="auto">
            <a:xfrm>
              <a:off x="480" y="672"/>
              <a:ext cx="432" cy="240"/>
              <a:chOff x="528" y="1104"/>
              <a:chExt cx="672" cy="278"/>
            </a:xfrm>
          </p:grpSpPr>
          <p:sp>
            <p:nvSpPr>
              <p:cNvPr id="498767"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8768"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8769" name="Line 8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8770" name="Group 82"/>
          <p:cNvGrpSpPr>
            <a:grpSpLocks/>
          </p:cNvGrpSpPr>
          <p:nvPr/>
        </p:nvGrpSpPr>
        <p:grpSpPr bwMode="auto">
          <a:xfrm>
            <a:off x="762000" y="3733800"/>
            <a:ext cx="685800" cy="381000"/>
            <a:chOff x="528" y="1104"/>
            <a:chExt cx="672" cy="278"/>
          </a:xfrm>
        </p:grpSpPr>
        <p:sp>
          <p:nvSpPr>
            <p:cNvPr id="498771" name="Rectangle 8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98772" name="Rectangle 8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8773" name="Line 85"/>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774" name="Group 86"/>
          <p:cNvGrpSpPr>
            <a:grpSpLocks/>
          </p:cNvGrpSpPr>
          <p:nvPr/>
        </p:nvGrpSpPr>
        <p:grpSpPr bwMode="auto">
          <a:xfrm>
            <a:off x="1676400" y="3733800"/>
            <a:ext cx="1066800" cy="381000"/>
            <a:chOff x="480" y="672"/>
            <a:chExt cx="672" cy="240"/>
          </a:xfrm>
        </p:grpSpPr>
        <p:grpSp>
          <p:nvGrpSpPr>
            <p:cNvPr id="498775" name="Group 87"/>
            <p:cNvGrpSpPr>
              <a:grpSpLocks/>
            </p:cNvGrpSpPr>
            <p:nvPr/>
          </p:nvGrpSpPr>
          <p:grpSpPr bwMode="auto">
            <a:xfrm>
              <a:off x="480" y="672"/>
              <a:ext cx="432" cy="240"/>
              <a:chOff x="528" y="1104"/>
              <a:chExt cx="672" cy="278"/>
            </a:xfrm>
          </p:grpSpPr>
          <p:sp>
            <p:nvSpPr>
              <p:cNvPr id="498776" name="Rectangle 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8777" name="Rectangle 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8778" name="Group 90"/>
            <p:cNvGrpSpPr>
              <a:grpSpLocks/>
            </p:cNvGrpSpPr>
            <p:nvPr/>
          </p:nvGrpSpPr>
          <p:grpSpPr bwMode="auto">
            <a:xfrm>
              <a:off x="864" y="768"/>
              <a:ext cx="288" cy="144"/>
              <a:chOff x="1152" y="816"/>
              <a:chExt cx="336" cy="192"/>
            </a:xfrm>
          </p:grpSpPr>
          <p:sp>
            <p:nvSpPr>
              <p:cNvPr id="498779" name="Line 9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780" name="Group 92"/>
              <p:cNvGrpSpPr>
                <a:grpSpLocks/>
              </p:cNvGrpSpPr>
              <p:nvPr/>
            </p:nvGrpSpPr>
            <p:grpSpPr bwMode="auto">
              <a:xfrm>
                <a:off x="1248" y="816"/>
                <a:ext cx="240" cy="192"/>
                <a:chOff x="1920" y="1008"/>
                <a:chExt cx="528" cy="384"/>
              </a:xfrm>
            </p:grpSpPr>
            <p:sp>
              <p:nvSpPr>
                <p:cNvPr id="498781" name="Line 9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82" name="Line 9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83" name="Line 9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84" name="Line 9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8785" name="Group 97"/>
          <p:cNvGrpSpPr>
            <a:grpSpLocks/>
          </p:cNvGrpSpPr>
          <p:nvPr/>
        </p:nvGrpSpPr>
        <p:grpSpPr bwMode="auto">
          <a:xfrm>
            <a:off x="762000" y="2133600"/>
            <a:ext cx="685800" cy="381000"/>
            <a:chOff x="528" y="1104"/>
            <a:chExt cx="672" cy="278"/>
          </a:xfrm>
        </p:grpSpPr>
        <p:sp>
          <p:nvSpPr>
            <p:cNvPr id="498786" name="Rectangle 9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98787" name="Rectangle 9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8788" name="Line 100"/>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789" name="Group 101"/>
          <p:cNvGrpSpPr>
            <a:grpSpLocks/>
          </p:cNvGrpSpPr>
          <p:nvPr/>
        </p:nvGrpSpPr>
        <p:grpSpPr bwMode="auto">
          <a:xfrm>
            <a:off x="1676400" y="2133600"/>
            <a:ext cx="1066800" cy="381000"/>
            <a:chOff x="480" y="672"/>
            <a:chExt cx="672" cy="240"/>
          </a:xfrm>
        </p:grpSpPr>
        <p:grpSp>
          <p:nvGrpSpPr>
            <p:cNvPr id="498790" name="Group 102"/>
            <p:cNvGrpSpPr>
              <a:grpSpLocks/>
            </p:cNvGrpSpPr>
            <p:nvPr/>
          </p:nvGrpSpPr>
          <p:grpSpPr bwMode="auto">
            <a:xfrm>
              <a:off x="480" y="672"/>
              <a:ext cx="432" cy="240"/>
              <a:chOff x="528" y="1104"/>
              <a:chExt cx="672" cy="278"/>
            </a:xfrm>
          </p:grpSpPr>
          <p:sp>
            <p:nvSpPr>
              <p:cNvPr id="498791"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8792"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8793" name="Group 105"/>
            <p:cNvGrpSpPr>
              <a:grpSpLocks/>
            </p:cNvGrpSpPr>
            <p:nvPr/>
          </p:nvGrpSpPr>
          <p:grpSpPr bwMode="auto">
            <a:xfrm>
              <a:off x="864" y="768"/>
              <a:ext cx="288" cy="144"/>
              <a:chOff x="1152" y="816"/>
              <a:chExt cx="336" cy="192"/>
            </a:xfrm>
          </p:grpSpPr>
          <p:sp>
            <p:nvSpPr>
              <p:cNvPr id="498794" name="Line 10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795" name="Group 107"/>
              <p:cNvGrpSpPr>
                <a:grpSpLocks/>
              </p:cNvGrpSpPr>
              <p:nvPr/>
            </p:nvGrpSpPr>
            <p:grpSpPr bwMode="auto">
              <a:xfrm>
                <a:off x="1248" y="816"/>
                <a:ext cx="240" cy="192"/>
                <a:chOff x="1920" y="1008"/>
                <a:chExt cx="528" cy="384"/>
              </a:xfrm>
            </p:grpSpPr>
            <p:sp>
              <p:nvSpPr>
                <p:cNvPr id="498796" name="Line 10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97" name="Line 10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98" name="Line 11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799" name="Line 11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8800" name="Group 112"/>
          <p:cNvGrpSpPr>
            <a:grpSpLocks/>
          </p:cNvGrpSpPr>
          <p:nvPr/>
        </p:nvGrpSpPr>
        <p:grpSpPr bwMode="auto">
          <a:xfrm>
            <a:off x="762000" y="1600200"/>
            <a:ext cx="685800" cy="381000"/>
            <a:chOff x="528" y="1104"/>
            <a:chExt cx="672" cy="278"/>
          </a:xfrm>
        </p:grpSpPr>
        <p:sp>
          <p:nvSpPr>
            <p:cNvPr id="498801"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8802"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8803" name="Line 115"/>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804" name="Group 116"/>
          <p:cNvGrpSpPr>
            <a:grpSpLocks/>
          </p:cNvGrpSpPr>
          <p:nvPr/>
        </p:nvGrpSpPr>
        <p:grpSpPr bwMode="auto">
          <a:xfrm>
            <a:off x="1676400" y="1600200"/>
            <a:ext cx="1066800" cy="381000"/>
            <a:chOff x="480" y="672"/>
            <a:chExt cx="672" cy="240"/>
          </a:xfrm>
        </p:grpSpPr>
        <p:grpSp>
          <p:nvGrpSpPr>
            <p:cNvPr id="498805" name="Group 117"/>
            <p:cNvGrpSpPr>
              <a:grpSpLocks/>
            </p:cNvGrpSpPr>
            <p:nvPr/>
          </p:nvGrpSpPr>
          <p:grpSpPr bwMode="auto">
            <a:xfrm>
              <a:off x="480" y="672"/>
              <a:ext cx="432" cy="240"/>
              <a:chOff x="528" y="1104"/>
              <a:chExt cx="672" cy="278"/>
            </a:xfrm>
          </p:grpSpPr>
          <p:sp>
            <p:nvSpPr>
              <p:cNvPr id="498806"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8807"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8808" name="Group 120"/>
            <p:cNvGrpSpPr>
              <a:grpSpLocks/>
            </p:cNvGrpSpPr>
            <p:nvPr/>
          </p:nvGrpSpPr>
          <p:grpSpPr bwMode="auto">
            <a:xfrm>
              <a:off x="864" y="768"/>
              <a:ext cx="288" cy="144"/>
              <a:chOff x="1152" y="816"/>
              <a:chExt cx="336" cy="192"/>
            </a:xfrm>
          </p:grpSpPr>
          <p:sp>
            <p:nvSpPr>
              <p:cNvPr id="498809"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810" name="Group 122"/>
              <p:cNvGrpSpPr>
                <a:grpSpLocks/>
              </p:cNvGrpSpPr>
              <p:nvPr/>
            </p:nvGrpSpPr>
            <p:grpSpPr bwMode="auto">
              <a:xfrm>
                <a:off x="1248" y="816"/>
                <a:ext cx="240" cy="192"/>
                <a:chOff x="1920" y="1008"/>
                <a:chExt cx="528" cy="384"/>
              </a:xfrm>
            </p:grpSpPr>
            <p:sp>
              <p:nvSpPr>
                <p:cNvPr id="498811"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812"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813"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814"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8815" name="Group 127"/>
          <p:cNvGrpSpPr>
            <a:grpSpLocks/>
          </p:cNvGrpSpPr>
          <p:nvPr/>
        </p:nvGrpSpPr>
        <p:grpSpPr bwMode="auto">
          <a:xfrm>
            <a:off x="3505200" y="1066800"/>
            <a:ext cx="936625" cy="381000"/>
            <a:chOff x="480" y="672"/>
            <a:chExt cx="590" cy="240"/>
          </a:xfrm>
        </p:grpSpPr>
        <p:grpSp>
          <p:nvGrpSpPr>
            <p:cNvPr id="498816" name="Group 128"/>
            <p:cNvGrpSpPr>
              <a:grpSpLocks/>
            </p:cNvGrpSpPr>
            <p:nvPr/>
          </p:nvGrpSpPr>
          <p:grpSpPr bwMode="auto">
            <a:xfrm>
              <a:off x="480" y="672"/>
              <a:ext cx="432" cy="240"/>
              <a:chOff x="528" y="1104"/>
              <a:chExt cx="672" cy="278"/>
            </a:xfrm>
          </p:grpSpPr>
          <p:sp>
            <p:nvSpPr>
              <p:cNvPr id="498817"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8818"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8819" name="Line 13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8820" name="Group 132"/>
          <p:cNvGrpSpPr>
            <a:grpSpLocks/>
          </p:cNvGrpSpPr>
          <p:nvPr/>
        </p:nvGrpSpPr>
        <p:grpSpPr bwMode="auto">
          <a:xfrm>
            <a:off x="762000" y="4800600"/>
            <a:ext cx="685800" cy="381000"/>
            <a:chOff x="528" y="1104"/>
            <a:chExt cx="672" cy="278"/>
          </a:xfrm>
        </p:grpSpPr>
        <p:sp>
          <p:nvSpPr>
            <p:cNvPr id="498821"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98822"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8823" name="Line 135"/>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824" name="Group 136"/>
          <p:cNvGrpSpPr>
            <a:grpSpLocks/>
          </p:cNvGrpSpPr>
          <p:nvPr/>
        </p:nvGrpSpPr>
        <p:grpSpPr bwMode="auto">
          <a:xfrm>
            <a:off x="1676400" y="4800600"/>
            <a:ext cx="1066800" cy="381000"/>
            <a:chOff x="480" y="672"/>
            <a:chExt cx="672" cy="240"/>
          </a:xfrm>
        </p:grpSpPr>
        <p:grpSp>
          <p:nvGrpSpPr>
            <p:cNvPr id="498825" name="Group 137"/>
            <p:cNvGrpSpPr>
              <a:grpSpLocks/>
            </p:cNvGrpSpPr>
            <p:nvPr/>
          </p:nvGrpSpPr>
          <p:grpSpPr bwMode="auto">
            <a:xfrm>
              <a:off x="480" y="672"/>
              <a:ext cx="432" cy="240"/>
              <a:chOff x="528" y="1104"/>
              <a:chExt cx="672" cy="278"/>
            </a:xfrm>
          </p:grpSpPr>
          <p:sp>
            <p:nvSpPr>
              <p:cNvPr id="498826"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8827"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8828" name="Group 140"/>
            <p:cNvGrpSpPr>
              <a:grpSpLocks/>
            </p:cNvGrpSpPr>
            <p:nvPr/>
          </p:nvGrpSpPr>
          <p:grpSpPr bwMode="auto">
            <a:xfrm>
              <a:off x="864" y="768"/>
              <a:ext cx="288" cy="144"/>
              <a:chOff x="1152" y="816"/>
              <a:chExt cx="336" cy="192"/>
            </a:xfrm>
          </p:grpSpPr>
          <p:sp>
            <p:nvSpPr>
              <p:cNvPr id="498829" name="Line 1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830" name="Group 142"/>
              <p:cNvGrpSpPr>
                <a:grpSpLocks/>
              </p:cNvGrpSpPr>
              <p:nvPr/>
            </p:nvGrpSpPr>
            <p:grpSpPr bwMode="auto">
              <a:xfrm>
                <a:off x="1248" y="816"/>
                <a:ext cx="240" cy="192"/>
                <a:chOff x="1920" y="1008"/>
                <a:chExt cx="528" cy="384"/>
              </a:xfrm>
            </p:grpSpPr>
            <p:sp>
              <p:nvSpPr>
                <p:cNvPr id="498831" name="Line 1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832" name="Line 1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833" name="Line 1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834" name="Line 1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8835" name="Group 147"/>
          <p:cNvGrpSpPr>
            <a:grpSpLocks/>
          </p:cNvGrpSpPr>
          <p:nvPr/>
        </p:nvGrpSpPr>
        <p:grpSpPr bwMode="auto">
          <a:xfrm>
            <a:off x="762000" y="2667000"/>
            <a:ext cx="685800" cy="381000"/>
            <a:chOff x="528" y="1104"/>
            <a:chExt cx="672" cy="278"/>
          </a:xfrm>
        </p:grpSpPr>
        <p:sp>
          <p:nvSpPr>
            <p:cNvPr id="498836" name="Rectangle 1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98837" name="Rectangle 1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8838" name="Line 150"/>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839" name="Group 151"/>
          <p:cNvGrpSpPr>
            <a:grpSpLocks/>
          </p:cNvGrpSpPr>
          <p:nvPr/>
        </p:nvGrpSpPr>
        <p:grpSpPr bwMode="auto">
          <a:xfrm>
            <a:off x="1676400" y="2667000"/>
            <a:ext cx="1066800" cy="381000"/>
            <a:chOff x="480" y="672"/>
            <a:chExt cx="672" cy="240"/>
          </a:xfrm>
        </p:grpSpPr>
        <p:grpSp>
          <p:nvGrpSpPr>
            <p:cNvPr id="498840" name="Group 152"/>
            <p:cNvGrpSpPr>
              <a:grpSpLocks/>
            </p:cNvGrpSpPr>
            <p:nvPr/>
          </p:nvGrpSpPr>
          <p:grpSpPr bwMode="auto">
            <a:xfrm>
              <a:off x="480" y="672"/>
              <a:ext cx="432" cy="240"/>
              <a:chOff x="528" y="1104"/>
              <a:chExt cx="672" cy="278"/>
            </a:xfrm>
          </p:grpSpPr>
          <p:sp>
            <p:nvSpPr>
              <p:cNvPr id="498841"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8842"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8843" name="Group 155"/>
            <p:cNvGrpSpPr>
              <a:grpSpLocks/>
            </p:cNvGrpSpPr>
            <p:nvPr/>
          </p:nvGrpSpPr>
          <p:grpSpPr bwMode="auto">
            <a:xfrm>
              <a:off x="864" y="768"/>
              <a:ext cx="288" cy="144"/>
              <a:chOff x="1152" y="816"/>
              <a:chExt cx="336" cy="192"/>
            </a:xfrm>
          </p:grpSpPr>
          <p:sp>
            <p:nvSpPr>
              <p:cNvPr id="498844" name="Line 15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8845" name="Group 157"/>
              <p:cNvGrpSpPr>
                <a:grpSpLocks/>
              </p:cNvGrpSpPr>
              <p:nvPr/>
            </p:nvGrpSpPr>
            <p:grpSpPr bwMode="auto">
              <a:xfrm>
                <a:off x="1248" y="816"/>
                <a:ext cx="240" cy="192"/>
                <a:chOff x="1920" y="1008"/>
                <a:chExt cx="528" cy="384"/>
              </a:xfrm>
            </p:grpSpPr>
            <p:sp>
              <p:nvSpPr>
                <p:cNvPr id="498846" name="Line 15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847" name="Line 15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848" name="Line 16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8849" name="Line 16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8850" name="Group 162"/>
          <p:cNvGrpSpPr>
            <a:grpSpLocks/>
          </p:cNvGrpSpPr>
          <p:nvPr/>
        </p:nvGrpSpPr>
        <p:grpSpPr bwMode="auto">
          <a:xfrm>
            <a:off x="4419600" y="1066800"/>
            <a:ext cx="936625" cy="381000"/>
            <a:chOff x="480" y="672"/>
            <a:chExt cx="590" cy="240"/>
          </a:xfrm>
        </p:grpSpPr>
        <p:grpSp>
          <p:nvGrpSpPr>
            <p:cNvPr id="498851" name="Group 163"/>
            <p:cNvGrpSpPr>
              <a:grpSpLocks/>
            </p:cNvGrpSpPr>
            <p:nvPr/>
          </p:nvGrpSpPr>
          <p:grpSpPr bwMode="auto">
            <a:xfrm>
              <a:off x="480" y="672"/>
              <a:ext cx="432" cy="240"/>
              <a:chOff x="528" y="1104"/>
              <a:chExt cx="672" cy="278"/>
            </a:xfrm>
          </p:grpSpPr>
          <p:sp>
            <p:nvSpPr>
              <p:cNvPr id="498852" name="Rectangle 16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8853" name="Rectangle 16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8854" name="Line 16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98855" name="Rectangle 16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8856" name="Rectangle 16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8857" name="Rectangle 16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8858" name="Rectangle 17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8859" name="Rectangle 17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8860" name="Rectangle 17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8861" name="Rectangle 17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8862" name="Rectangle 17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8863" name="Rectangle 17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8864" name="Rectangle 17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Tree>
    <p:extLst>
      <p:ext uri="{BB962C8B-B14F-4D97-AF65-F5344CB8AC3E}">
        <p14:creationId xmlns="" xmlns:p14="http://schemas.microsoft.com/office/powerpoint/2010/main" val="6742159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Date Placeholder 1"/>
          <p:cNvSpPr>
            <a:spLocks noGrp="1"/>
          </p:cNvSpPr>
          <p:nvPr>
            <p:ph type="dt" sz="half" idx="10"/>
          </p:nvPr>
        </p:nvSpPr>
        <p:spPr/>
        <p:txBody>
          <a:bodyPr/>
          <a:lstStyle/>
          <a:p>
            <a:fld id="{C02C99F9-28DC-4458-90CB-723CC65DE41E}" type="datetime4">
              <a:rPr lang="en-US"/>
              <a:pPr/>
              <a:t>April 8, 2013</a:t>
            </a:fld>
            <a:endParaRPr lang="en-US"/>
          </a:p>
        </p:txBody>
      </p:sp>
      <p:sp>
        <p:nvSpPr>
          <p:cNvPr id="168" name="Footer Placeholder 2"/>
          <p:cNvSpPr>
            <a:spLocks noGrp="1"/>
          </p:cNvSpPr>
          <p:nvPr>
            <p:ph type="ftr" sz="quarter" idx="11"/>
          </p:nvPr>
        </p:nvSpPr>
        <p:spPr/>
        <p:txBody>
          <a:bodyPr/>
          <a:lstStyle/>
          <a:p>
            <a:r>
              <a:rPr lang="en-US"/>
              <a:t>www.gowrikumar.com</a:t>
            </a:r>
          </a:p>
        </p:txBody>
      </p:sp>
      <p:grpSp>
        <p:nvGrpSpPr>
          <p:cNvPr id="499714" name="Group 2"/>
          <p:cNvGrpSpPr>
            <a:grpSpLocks/>
          </p:cNvGrpSpPr>
          <p:nvPr/>
        </p:nvGrpSpPr>
        <p:grpSpPr bwMode="auto">
          <a:xfrm>
            <a:off x="762000" y="5334000"/>
            <a:ext cx="1066800" cy="381000"/>
            <a:chOff x="480" y="672"/>
            <a:chExt cx="672" cy="240"/>
          </a:xfrm>
        </p:grpSpPr>
        <p:grpSp>
          <p:nvGrpSpPr>
            <p:cNvPr id="499715" name="Group 3"/>
            <p:cNvGrpSpPr>
              <a:grpSpLocks/>
            </p:cNvGrpSpPr>
            <p:nvPr/>
          </p:nvGrpSpPr>
          <p:grpSpPr bwMode="auto">
            <a:xfrm>
              <a:off x="480" y="672"/>
              <a:ext cx="432" cy="240"/>
              <a:chOff x="528" y="1104"/>
              <a:chExt cx="672" cy="278"/>
            </a:xfrm>
          </p:grpSpPr>
          <p:sp>
            <p:nvSpPr>
              <p:cNvPr id="499716"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9717"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9718" name="Group 6"/>
            <p:cNvGrpSpPr>
              <a:grpSpLocks/>
            </p:cNvGrpSpPr>
            <p:nvPr/>
          </p:nvGrpSpPr>
          <p:grpSpPr bwMode="auto">
            <a:xfrm>
              <a:off x="864" y="768"/>
              <a:ext cx="288" cy="144"/>
              <a:chOff x="1152" y="816"/>
              <a:chExt cx="336" cy="192"/>
            </a:xfrm>
          </p:grpSpPr>
          <p:sp>
            <p:nvSpPr>
              <p:cNvPr id="499719"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720" name="Group 8"/>
              <p:cNvGrpSpPr>
                <a:grpSpLocks/>
              </p:cNvGrpSpPr>
              <p:nvPr/>
            </p:nvGrpSpPr>
            <p:grpSpPr bwMode="auto">
              <a:xfrm>
                <a:off x="1248" y="816"/>
                <a:ext cx="240" cy="192"/>
                <a:chOff x="1920" y="1008"/>
                <a:chExt cx="528" cy="384"/>
              </a:xfrm>
            </p:grpSpPr>
            <p:sp>
              <p:nvSpPr>
                <p:cNvPr id="499721"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22"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23"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24"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9725" name="Group 13"/>
          <p:cNvGrpSpPr>
            <a:grpSpLocks/>
          </p:cNvGrpSpPr>
          <p:nvPr/>
        </p:nvGrpSpPr>
        <p:grpSpPr bwMode="auto">
          <a:xfrm>
            <a:off x="762000" y="5867400"/>
            <a:ext cx="1066800" cy="381000"/>
            <a:chOff x="480" y="672"/>
            <a:chExt cx="672" cy="240"/>
          </a:xfrm>
        </p:grpSpPr>
        <p:grpSp>
          <p:nvGrpSpPr>
            <p:cNvPr id="499726" name="Group 14"/>
            <p:cNvGrpSpPr>
              <a:grpSpLocks/>
            </p:cNvGrpSpPr>
            <p:nvPr/>
          </p:nvGrpSpPr>
          <p:grpSpPr bwMode="auto">
            <a:xfrm>
              <a:off x="480" y="672"/>
              <a:ext cx="432" cy="240"/>
              <a:chOff x="528" y="1104"/>
              <a:chExt cx="672" cy="278"/>
            </a:xfrm>
          </p:grpSpPr>
          <p:sp>
            <p:nvSpPr>
              <p:cNvPr id="49972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9972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9729" name="Group 17"/>
            <p:cNvGrpSpPr>
              <a:grpSpLocks/>
            </p:cNvGrpSpPr>
            <p:nvPr/>
          </p:nvGrpSpPr>
          <p:grpSpPr bwMode="auto">
            <a:xfrm>
              <a:off x="864" y="768"/>
              <a:ext cx="288" cy="144"/>
              <a:chOff x="1152" y="816"/>
              <a:chExt cx="336" cy="192"/>
            </a:xfrm>
          </p:grpSpPr>
          <p:sp>
            <p:nvSpPr>
              <p:cNvPr id="499730"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731" name="Group 19"/>
              <p:cNvGrpSpPr>
                <a:grpSpLocks/>
              </p:cNvGrpSpPr>
              <p:nvPr/>
            </p:nvGrpSpPr>
            <p:grpSpPr bwMode="auto">
              <a:xfrm>
                <a:off x="1248" y="816"/>
                <a:ext cx="240" cy="192"/>
                <a:chOff x="1920" y="1008"/>
                <a:chExt cx="528" cy="384"/>
              </a:xfrm>
            </p:grpSpPr>
            <p:sp>
              <p:nvSpPr>
                <p:cNvPr id="499732"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33"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34"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35"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9736" name="Group 24"/>
          <p:cNvGrpSpPr>
            <a:grpSpLocks/>
          </p:cNvGrpSpPr>
          <p:nvPr/>
        </p:nvGrpSpPr>
        <p:grpSpPr bwMode="auto">
          <a:xfrm>
            <a:off x="762000" y="3200400"/>
            <a:ext cx="1066800" cy="381000"/>
            <a:chOff x="480" y="672"/>
            <a:chExt cx="672" cy="240"/>
          </a:xfrm>
        </p:grpSpPr>
        <p:grpSp>
          <p:nvGrpSpPr>
            <p:cNvPr id="499737" name="Group 25"/>
            <p:cNvGrpSpPr>
              <a:grpSpLocks/>
            </p:cNvGrpSpPr>
            <p:nvPr/>
          </p:nvGrpSpPr>
          <p:grpSpPr bwMode="auto">
            <a:xfrm>
              <a:off x="480" y="672"/>
              <a:ext cx="432" cy="240"/>
              <a:chOff x="528" y="1104"/>
              <a:chExt cx="672" cy="278"/>
            </a:xfrm>
          </p:grpSpPr>
          <p:sp>
            <p:nvSpPr>
              <p:cNvPr id="49973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9973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9740" name="Group 28"/>
            <p:cNvGrpSpPr>
              <a:grpSpLocks/>
            </p:cNvGrpSpPr>
            <p:nvPr/>
          </p:nvGrpSpPr>
          <p:grpSpPr bwMode="auto">
            <a:xfrm>
              <a:off x="864" y="768"/>
              <a:ext cx="288" cy="144"/>
              <a:chOff x="1152" y="816"/>
              <a:chExt cx="336" cy="192"/>
            </a:xfrm>
          </p:grpSpPr>
          <p:sp>
            <p:nvSpPr>
              <p:cNvPr id="499741"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742" name="Group 30"/>
              <p:cNvGrpSpPr>
                <a:grpSpLocks/>
              </p:cNvGrpSpPr>
              <p:nvPr/>
            </p:nvGrpSpPr>
            <p:grpSpPr bwMode="auto">
              <a:xfrm>
                <a:off x="1248" y="816"/>
                <a:ext cx="240" cy="192"/>
                <a:chOff x="1920" y="1008"/>
                <a:chExt cx="528" cy="384"/>
              </a:xfrm>
            </p:grpSpPr>
            <p:sp>
              <p:nvSpPr>
                <p:cNvPr id="499743"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44"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45"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46"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9747" name="Group 35"/>
          <p:cNvGrpSpPr>
            <a:grpSpLocks/>
          </p:cNvGrpSpPr>
          <p:nvPr/>
        </p:nvGrpSpPr>
        <p:grpSpPr bwMode="auto">
          <a:xfrm>
            <a:off x="762000" y="4267200"/>
            <a:ext cx="1066800" cy="381000"/>
            <a:chOff x="480" y="672"/>
            <a:chExt cx="672" cy="240"/>
          </a:xfrm>
        </p:grpSpPr>
        <p:grpSp>
          <p:nvGrpSpPr>
            <p:cNvPr id="499748" name="Group 36"/>
            <p:cNvGrpSpPr>
              <a:grpSpLocks/>
            </p:cNvGrpSpPr>
            <p:nvPr/>
          </p:nvGrpSpPr>
          <p:grpSpPr bwMode="auto">
            <a:xfrm>
              <a:off x="480" y="672"/>
              <a:ext cx="432" cy="240"/>
              <a:chOff x="528" y="1104"/>
              <a:chExt cx="672" cy="278"/>
            </a:xfrm>
          </p:grpSpPr>
          <p:sp>
            <p:nvSpPr>
              <p:cNvPr id="499749"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99750"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9751" name="Group 39"/>
            <p:cNvGrpSpPr>
              <a:grpSpLocks/>
            </p:cNvGrpSpPr>
            <p:nvPr/>
          </p:nvGrpSpPr>
          <p:grpSpPr bwMode="auto">
            <a:xfrm>
              <a:off x="864" y="768"/>
              <a:ext cx="288" cy="144"/>
              <a:chOff x="1152" y="816"/>
              <a:chExt cx="336" cy="192"/>
            </a:xfrm>
          </p:grpSpPr>
          <p:sp>
            <p:nvSpPr>
              <p:cNvPr id="499752"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753" name="Group 41"/>
              <p:cNvGrpSpPr>
                <a:grpSpLocks/>
              </p:cNvGrpSpPr>
              <p:nvPr/>
            </p:nvGrpSpPr>
            <p:grpSpPr bwMode="auto">
              <a:xfrm>
                <a:off x="1248" y="816"/>
                <a:ext cx="240" cy="192"/>
                <a:chOff x="1920" y="1008"/>
                <a:chExt cx="528" cy="384"/>
              </a:xfrm>
            </p:grpSpPr>
            <p:sp>
              <p:nvSpPr>
                <p:cNvPr id="499754"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55"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56"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57"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9758" name="Group 46"/>
          <p:cNvGrpSpPr>
            <a:grpSpLocks/>
          </p:cNvGrpSpPr>
          <p:nvPr/>
        </p:nvGrpSpPr>
        <p:grpSpPr bwMode="auto">
          <a:xfrm>
            <a:off x="762000" y="1066800"/>
            <a:ext cx="936625" cy="381000"/>
            <a:chOff x="480" y="672"/>
            <a:chExt cx="590" cy="240"/>
          </a:xfrm>
        </p:grpSpPr>
        <p:grpSp>
          <p:nvGrpSpPr>
            <p:cNvPr id="499759" name="Group 47"/>
            <p:cNvGrpSpPr>
              <a:grpSpLocks/>
            </p:cNvGrpSpPr>
            <p:nvPr/>
          </p:nvGrpSpPr>
          <p:grpSpPr bwMode="auto">
            <a:xfrm>
              <a:off x="480" y="672"/>
              <a:ext cx="432" cy="240"/>
              <a:chOff x="528" y="1104"/>
              <a:chExt cx="672" cy="278"/>
            </a:xfrm>
          </p:grpSpPr>
          <p:sp>
            <p:nvSpPr>
              <p:cNvPr id="499760"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9761"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9762" name="Line 5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9763" name="Group 51"/>
          <p:cNvGrpSpPr>
            <a:grpSpLocks/>
          </p:cNvGrpSpPr>
          <p:nvPr/>
        </p:nvGrpSpPr>
        <p:grpSpPr bwMode="auto">
          <a:xfrm>
            <a:off x="5334000" y="1066800"/>
            <a:ext cx="1066800" cy="381000"/>
            <a:chOff x="480" y="672"/>
            <a:chExt cx="672" cy="240"/>
          </a:xfrm>
        </p:grpSpPr>
        <p:grpSp>
          <p:nvGrpSpPr>
            <p:cNvPr id="499764" name="Group 52"/>
            <p:cNvGrpSpPr>
              <a:grpSpLocks/>
            </p:cNvGrpSpPr>
            <p:nvPr/>
          </p:nvGrpSpPr>
          <p:grpSpPr bwMode="auto">
            <a:xfrm>
              <a:off x="480" y="672"/>
              <a:ext cx="432" cy="240"/>
              <a:chOff x="528" y="1104"/>
              <a:chExt cx="672" cy="278"/>
            </a:xfrm>
          </p:grpSpPr>
          <p:sp>
            <p:nvSpPr>
              <p:cNvPr id="499765" name="Rectangle 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99766" name="Rectangle 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9767" name="Group 55"/>
            <p:cNvGrpSpPr>
              <a:grpSpLocks/>
            </p:cNvGrpSpPr>
            <p:nvPr/>
          </p:nvGrpSpPr>
          <p:grpSpPr bwMode="auto">
            <a:xfrm>
              <a:off x="864" y="768"/>
              <a:ext cx="288" cy="144"/>
              <a:chOff x="1152" y="816"/>
              <a:chExt cx="336" cy="192"/>
            </a:xfrm>
          </p:grpSpPr>
          <p:sp>
            <p:nvSpPr>
              <p:cNvPr id="499768" name="Line 5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769" name="Group 57"/>
              <p:cNvGrpSpPr>
                <a:grpSpLocks/>
              </p:cNvGrpSpPr>
              <p:nvPr/>
            </p:nvGrpSpPr>
            <p:grpSpPr bwMode="auto">
              <a:xfrm>
                <a:off x="1248" y="816"/>
                <a:ext cx="240" cy="192"/>
                <a:chOff x="1920" y="1008"/>
                <a:chExt cx="528" cy="384"/>
              </a:xfrm>
            </p:grpSpPr>
            <p:sp>
              <p:nvSpPr>
                <p:cNvPr id="499770" name="Line 5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71" name="Line 5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72" name="Line 6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73" name="Line 6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9774" name="Group 62"/>
          <p:cNvGrpSpPr>
            <a:grpSpLocks/>
          </p:cNvGrpSpPr>
          <p:nvPr/>
        </p:nvGrpSpPr>
        <p:grpSpPr bwMode="auto">
          <a:xfrm>
            <a:off x="1676400" y="1066800"/>
            <a:ext cx="936625" cy="381000"/>
            <a:chOff x="480" y="672"/>
            <a:chExt cx="590" cy="240"/>
          </a:xfrm>
        </p:grpSpPr>
        <p:grpSp>
          <p:nvGrpSpPr>
            <p:cNvPr id="499775" name="Group 63"/>
            <p:cNvGrpSpPr>
              <a:grpSpLocks/>
            </p:cNvGrpSpPr>
            <p:nvPr/>
          </p:nvGrpSpPr>
          <p:grpSpPr bwMode="auto">
            <a:xfrm>
              <a:off x="480" y="672"/>
              <a:ext cx="432" cy="240"/>
              <a:chOff x="528" y="1104"/>
              <a:chExt cx="672" cy="278"/>
            </a:xfrm>
          </p:grpSpPr>
          <p:sp>
            <p:nvSpPr>
              <p:cNvPr id="499776" name="Rectangle 6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9777" name="Rectangle 6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9778" name="Line 6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9779" name="Group 67"/>
          <p:cNvGrpSpPr>
            <a:grpSpLocks/>
          </p:cNvGrpSpPr>
          <p:nvPr/>
        </p:nvGrpSpPr>
        <p:grpSpPr bwMode="auto">
          <a:xfrm>
            <a:off x="2590800" y="1066800"/>
            <a:ext cx="936625" cy="381000"/>
            <a:chOff x="480" y="672"/>
            <a:chExt cx="590" cy="240"/>
          </a:xfrm>
        </p:grpSpPr>
        <p:grpSp>
          <p:nvGrpSpPr>
            <p:cNvPr id="499780" name="Group 68"/>
            <p:cNvGrpSpPr>
              <a:grpSpLocks/>
            </p:cNvGrpSpPr>
            <p:nvPr/>
          </p:nvGrpSpPr>
          <p:grpSpPr bwMode="auto">
            <a:xfrm>
              <a:off x="480" y="672"/>
              <a:ext cx="432" cy="240"/>
              <a:chOff x="528" y="1104"/>
              <a:chExt cx="672" cy="278"/>
            </a:xfrm>
          </p:grpSpPr>
          <p:sp>
            <p:nvSpPr>
              <p:cNvPr id="499781"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9782"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9783"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9784" name="Group 72"/>
          <p:cNvGrpSpPr>
            <a:grpSpLocks/>
          </p:cNvGrpSpPr>
          <p:nvPr/>
        </p:nvGrpSpPr>
        <p:grpSpPr bwMode="auto">
          <a:xfrm>
            <a:off x="762000" y="3733800"/>
            <a:ext cx="685800" cy="381000"/>
            <a:chOff x="528" y="1104"/>
            <a:chExt cx="672" cy="278"/>
          </a:xfrm>
        </p:grpSpPr>
        <p:sp>
          <p:nvSpPr>
            <p:cNvPr id="499785" name="Rectangle 7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99786" name="Rectangle 7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9787" name="Line 75"/>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788" name="Group 76"/>
          <p:cNvGrpSpPr>
            <a:grpSpLocks/>
          </p:cNvGrpSpPr>
          <p:nvPr/>
        </p:nvGrpSpPr>
        <p:grpSpPr bwMode="auto">
          <a:xfrm>
            <a:off x="1676400" y="3733800"/>
            <a:ext cx="1066800" cy="381000"/>
            <a:chOff x="480" y="672"/>
            <a:chExt cx="672" cy="240"/>
          </a:xfrm>
        </p:grpSpPr>
        <p:grpSp>
          <p:nvGrpSpPr>
            <p:cNvPr id="499789" name="Group 77"/>
            <p:cNvGrpSpPr>
              <a:grpSpLocks/>
            </p:cNvGrpSpPr>
            <p:nvPr/>
          </p:nvGrpSpPr>
          <p:grpSpPr bwMode="auto">
            <a:xfrm>
              <a:off x="480" y="672"/>
              <a:ext cx="432" cy="240"/>
              <a:chOff x="528" y="1104"/>
              <a:chExt cx="672" cy="278"/>
            </a:xfrm>
          </p:grpSpPr>
          <p:sp>
            <p:nvSpPr>
              <p:cNvPr id="499790" name="Rectangle 7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99791" name="Rectangle 7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9792" name="Group 80"/>
            <p:cNvGrpSpPr>
              <a:grpSpLocks/>
            </p:cNvGrpSpPr>
            <p:nvPr/>
          </p:nvGrpSpPr>
          <p:grpSpPr bwMode="auto">
            <a:xfrm>
              <a:off x="864" y="768"/>
              <a:ext cx="288" cy="144"/>
              <a:chOff x="1152" y="816"/>
              <a:chExt cx="336" cy="192"/>
            </a:xfrm>
          </p:grpSpPr>
          <p:sp>
            <p:nvSpPr>
              <p:cNvPr id="499793" name="Line 8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794" name="Group 82"/>
              <p:cNvGrpSpPr>
                <a:grpSpLocks/>
              </p:cNvGrpSpPr>
              <p:nvPr/>
            </p:nvGrpSpPr>
            <p:grpSpPr bwMode="auto">
              <a:xfrm>
                <a:off x="1248" y="816"/>
                <a:ext cx="240" cy="192"/>
                <a:chOff x="1920" y="1008"/>
                <a:chExt cx="528" cy="384"/>
              </a:xfrm>
            </p:grpSpPr>
            <p:sp>
              <p:nvSpPr>
                <p:cNvPr id="499795" name="Line 8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96" name="Line 8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97" name="Line 8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798" name="Line 8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9799" name="Group 87"/>
          <p:cNvGrpSpPr>
            <a:grpSpLocks/>
          </p:cNvGrpSpPr>
          <p:nvPr/>
        </p:nvGrpSpPr>
        <p:grpSpPr bwMode="auto">
          <a:xfrm>
            <a:off x="762000" y="2133600"/>
            <a:ext cx="685800" cy="381000"/>
            <a:chOff x="528" y="1104"/>
            <a:chExt cx="672" cy="278"/>
          </a:xfrm>
        </p:grpSpPr>
        <p:sp>
          <p:nvSpPr>
            <p:cNvPr id="499800" name="Rectangle 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99801" name="Rectangle 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9802" name="Line 90"/>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803" name="Group 91"/>
          <p:cNvGrpSpPr>
            <a:grpSpLocks/>
          </p:cNvGrpSpPr>
          <p:nvPr/>
        </p:nvGrpSpPr>
        <p:grpSpPr bwMode="auto">
          <a:xfrm>
            <a:off x="1676400" y="2133600"/>
            <a:ext cx="1066800" cy="381000"/>
            <a:chOff x="480" y="672"/>
            <a:chExt cx="672" cy="240"/>
          </a:xfrm>
        </p:grpSpPr>
        <p:grpSp>
          <p:nvGrpSpPr>
            <p:cNvPr id="499804" name="Group 92"/>
            <p:cNvGrpSpPr>
              <a:grpSpLocks/>
            </p:cNvGrpSpPr>
            <p:nvPr/>
          </p:nvGrpSpPr>
          <p:grpSpPr bwMode="auto">
            <a:xfrm>
              <a:off x="480" y="672"/>
              <a:ext cx="432" cy="240"/>
              <a:chOff x="528" y="1104"/>
              <a:chExt cx="672" cy="278"/>
            </a:xfrm>
          </p:grpSpPr>
          <p:sp>
            <p:nvSpPr>
              <p:cNvPr id="499805" name="Rectangle 9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99806" name="Rectangle 9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9807" name="Group 95"/>
            <p:cNvGrpSpPr>
              <a:grpSpLocks/>
            </p:cNvGrpSpPr>
            <p:nvPr/>
          </p:nvGrpSpPr>
          <p:grpSpPr bwMode="auto">
            <a:xfrm>
              <a:off x="864" y="768"/>
              <a:ext cx="288" cy="144"/>
              <a:chOff x="1152" y="816"/>
              <a:chExt cx="336" cy="192"/>
            </a:xfrm>
          </p:grpSpPr>
          <p:sp>
            <p:nvSpPr>
              <p:cNvPr id="499808" name="Line 9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809" name="Group 97"/>
              <p:cNvGrpSpPr>
                <a:grpSpLocks/>
              </p:cNvGrpSpPr>
              <p:nvPr/>
            </p:nvGrpSpPr>
            <p:grpSpPr bwMode="auto">
              <a:xfrm>
                <a:off x="1248" y="816"/>
                <a:ext cx="240" cy="192"/>
                <a:chOff x="1920" y="1008"/>
                <a:chExt cx="528" cy="384"/>
              </a:xfrm>
            </p:grpSpPr>
            <p:sp>
              <p:nvSpPr>
                <p:cNvPr id="499810" name="Line 9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11" name="Line 9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12" name="Line 10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13" name="Line 10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9814" name="Group 102"/>
          <p:cNvGrpSpPr>
            <a:grpSpLocks/>
          </p:cNvGrpSpPr>
          <p:nvPr/>
        </p:nvGrpSpPr>
        <p:grpSpPr bwMode="auto">
          <a:xfrm>
            <a:off x="762000" y="1600200"/>
            <a:ext cx="685800" cy="381000"/>
            <a:chOff x="528" y="1104"/>
            <a:chExt cx="672" cy="278"/>
          </a:xfrm>
        </p:grpSpPr>
        <p:sp>
          <p:nvSpPr>
            <p:cNvPr id="499815"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9816"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9817" name="Line 105"/>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818" name="Group 106"/>
          <p:cNvGrpSpPr>
            <a:grpSpLocks/>
          </p:cNvGrpSpPr>
          <p:nvPr/>
        </p:nvGrpSpPr>
        <p:grpSpPr bwMode="auto">
          <a:xfrm>
            <a:off x="1676400" y="1600200"/>
            <a:ext cx="1066800" cy="381000"/>
            <a:chOff x="480" y="672"/>
            <a:chExt cx="672" cy="240"/>
          </a:xfrm>
        </p:grpSpPr>
        <p:grpSp>
          <p:nvGrpSpPr>
            <p:cNvPr id="499819" name="Group 107"/>
            <p:cNvGrpSpPr>
              <a:grpSpLocks/>
            </p:cNvGrpSpPr>
            <p:nvPr/>
          </p:nvGrpSpPr>
          <p:grpSpPr bwMode="auto">
            <a:xfrm>
              <a:off x="480" y="672"/>
              <a:ext cx="432" cy="240"/>
              <a:chOff x="528" y="1104"/>
              <a:chExt cx="672" cy="278"/>
            </a:xfrm>
          </p:grpSpPr>
          <p:sp>
            <p:nvSpPr>
              <p:cNvPr id="499820" name="Rectangle 10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99821" name="Rectangle 10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9822" name="Group 110"/>
            <p:cNvGrpSpPr>
              <a:grpSpLocks/>
            </p:cNvGrpSpPr>
            <p:nvPr/>
          </p:nvGrpSpPr>
          <p:grpSpPr bwMode="auto">
            <a:xfrm>
              <a:off x="864" y="768"/>
              <a:ext cx="288" cy="144"/>
              <a:chOff x="1152" y="816"/>
              <a:chExt cx="336" cy="192"/>
            </a:xfrm>
          </p:grpSpPr>
          <p:sp>
            <p:nvSpPr>
              <p:cNvPr id="499823" name="Line 11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824" name="Group 112"/>
              <p:cNvGrpSpPr>
                <a:grpSpLocks/>
              </p:cNvGrpSpPr>
              <p:nvPr/>
            </p:nvGrpSpPr>
            <p:grpSpPr bwMode="auto">
              <a:xfrm>
                <a:off x="1248" y="816"/>
                <a:ext cx="240" cy="192"/>
                <a:chOff x="1920" y="1008"/>
                <a:chExt cx="528" cy="384"/>
              </a:xfrm>
            </p:grpSpPr>
            <p:sp>
              <p:nvSpPr>
                <p:cNvPr id="499825" name="Line 11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26" name="Line 11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27" name="Line 11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28" name="Line 11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9829" name="Group 117"/>
          <p:cNvGrpSpPr>
            <a:grpSpLocks/>
          </p:cNvGrpSpPr>
          <p:nvPr/>
        </p:nvGrpSpPr>
        <p:grpSpPr bwMode="auto">
          <a:xfrm>
            <a:off x="3505200" y="1066800"/>
            <a:ext cx="936625" cy="381000"/>
            <a:chOff x="480" y="672"/>
            <a:chExt cx="590" cy="240"/>
          </a:xfrm>
        </p:grpSpPr>
        <p:grpSp>
          <p:nvGrpSpPr>
            <p:cNvPr id="499830" name="Group 118"/>
            <p:cNvGrpSpPr>
              <a:grpSpLocks/>
            </p:cNvGrpSpPr>
            <p:nvPr/>
          </p:nvGrpSpPr>
          <p:grpSpPr bwMode="auto">
            <a:xfrm>
              <a:off x="480" y="672"/>
              <a:ext cx="432" cy="240"/>
              <a:chOff x="528" y="1104"/>
              <a:chExt cx="672" cy="278"/>
            </a:xfrm>
          </p:grpSpPr>
          <p:sp>
            <p:nvSpPr>
              <p:cNvPr id="499831"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9832"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9833" name="Line 12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99834" name="Group 122"/>
          <p:cNvGrpSpPr>
            <a:grpSpLocks/>
          </p:cNvGrpSpPr>
          <p:nvPr/>
        </p:nvGrpSpPr>
        <p:grpSpPr bwMode="auto">
          <a:xfrm>
            <a:off x="762000" y="4800600"/>
            <a:ext cx="685800" cy="381000"/>
            <a:chOff x="528" y="1104"/>
            <a:chExt cx="672" cy="278"/>
          </a:xfrm>
        </p:grpSpPr>
        <p:sp>
          <p:nvSpPr>
            <p:cNvPr id="499835"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99836"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9837" name="Line 125"/>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838" name="Group 126"/>
          <p:cNvGrpSpPr>
            <a:grpSpLocks/>
          </p:cNvGrpSpPr>
          <p:nvPr/>
        </p:nvGrpSpPr>
        <p:grpSpPr bwMode="auto">
          <a:xfrm>
            <a:off x="1676400" y="4800600"/>
            <a:ext cx="1066800" cy="381000"/>
            <a:chOff x="480" y="672"/>
            <a:chExt cx="672" cy="240"/>
          </a:xfrm>
        </p:grpSpPr>
        <p:grpSp>
          <p:nvGrpSpPr>
            <p:cNvPr id="499839" name="Group 127"/>
            <p:cNvGrpSpPr>
              <a:grpSpLocks/>
            </p:cNvGrpSpPr>
            <p:nvPr/>
          </p:nvGrpSpPr>
          <p:grpSpPr bwMode="auto">
            <a:xfrm>
              <a:off x="480" y="672"/>
              <a:ext cx="432" cy="240"/>
              <a:chOff x="528" y="1104"/>
              <a:chExt cx="672" cy="278"/>
            </a:xfrm>
          </p:grpSpPr>
          <p:sp>
            <p:nvSpPr>
              <p:cNvPr id="499840" name="Rectangle 12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99841" name="Rectangle 12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9842" name="Group 130"/>
            <p:cNvGrpSpPr>
              <a:grpSpLocks/>
            </p:cNvGrpSpPr>
            <p:nvPr/>
          </p:nvGrpSpPr>
          <p:grpSpPr bwMode="auto">
            <a:xfrm>
              <a:off x="864" y="768"/>
              <a:ext cx="288" cy="144"/>
              <a:chOff x="1152" y="816"/>
              <a:chExt cx="336" cy="192"/>
            </a:xfrm>
          </p:grpSpPr>
          <p:sp>
            <p:nvSpPr>
              <p:cNvPr id="499843" name="Line 13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844" name="Group 132"/>
              <p:cNvGrpSpPr>
                <a:grpSpLocks/>
              </p:cNvGrpSpPr>
              <p:nvPr/>
            </p:nvGrpSpPr>
            <p:grpSpPr bwMode="auto">
              <a:xfrm>
                <a:off x="1248" y="816"/>
                <a:ext cx="240" cy="192"/>
                <a:chOff x="1920" y="1008"/>
                <a:chExt cx="528" cy="384"/>
              </a:xfrm>
            </p:grpSpPr>
            <p:sp>
              <p:nvSpPr>
                <p:cNvPr id="499845" name="Line 13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46" name="Line 13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47" name="Line 13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48" name="Line 13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9849" name="Group 137"/>
          <p:cNvGrpSpPr>
            <a:grpSpLocks/>
          </p:cNvGrpSpPr>
          <p:nvPr/>
        </p:nvGrpSpPr>
        <p:grpSpPr bwMode="auto">
          <a:xfrm>
            <a:off x="762000" y="2667000"/>
            <a:ext cx="685800" cy="381000"/>
            <a:chOff x="528" y="1104"/>
            <a:chExt cx="672" cy="278"/>
          </a:xfrm>
        </p:grpSpPr>
        <p:sp>
          <p:nvSpPr>
            <p:cNvPr id="499850"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99851"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9852" name="Line 140"/>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853" name="Group 141"/>
          <p:cNvGrpSpPr>
            <a:grpSpLocks/>
          </p:cNvGrpSpPr>
          <p:nvPr/>
        </p:nvGrpSpPr>
        <p:grpSpPr bwMode="auto">
          <a:xfrm>
            <a:off x="1676400" y="2667000"/>
            <a:ext cx="1066800" cy="381000"/>
            <a:chOff x="480" y="672"/>
            <a:chExt cx="672" cy="240"/>
          </a:xfrm>
        </p:grpSpPr>
        <p:grpSp>
          <p:nvGrpSpPr>
            <p:cNvPr id="499854" name="Group 142"/>
            <p:cNvGrpSpPr>
              <a:grpSpLocks/>
            </p:cNvGrpSpPr>
            <p:nvPr/>
          </p:nvGrpSpPr>
          <p:grpSpPr bwMode="auto">
            <a:xfrm>
              <a:off x="480" y="672"/>
              <a:ext cx="432" cy="240"/>
              <a:chOff x="528" y="1104"/>
              <a:chExt cx="672" cy="278"/>
            </a:xfrm>
          </p:grpSpPr>
          <p:sp>
            <p:nvSpPr>
              <p:cNvPr id="499855" name="Rectangle 14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99856" name="Rectangle 14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99857" name="Group 145"/>
            <p:cNvGrpSpPr>
              <a:grpSpLocks/>
            </p:cNvGrpSpPr>
            <p:nvPr/>
          </p:nvGrpSpPr>
          <p:grpSpPr bwMode="auto">
            <a:xfrm>
              <a:off x="864" y="768"/>
              <a:ext cx="288" cy="144"/>
              <a:chOff x="1152" y="816"/>
              <a:chExt cx="336" cy="192"/>
            </a:xfrm>
          </p:grpSpPr>
          <p:sp>
            <p:nvSpPr>
              <p:cNvPr id="499858" name="Line 14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99859" name="Group 147"/>
              <p:cNvGrpSpPr>
                <a:grpSpLocks/>
              </p:cNvGrpSpPr>
              <p:nvPr/>
            </p:nvGrpSpPr>
            <p:grpSpPr bwMode="auto">
              <a:xfrm>
                <a:off x="1248" y="816"/>
                <a:ext cx="240" cy="192"/>
                <a:chOff x="1920" y="1008"/>
                <a:chExt cx="528" cy="384"/>
              </a:xfrm>
            </p:grpSpPr>
            <p:sp>
              <p:nvSpPr>
                <p:cNvPr id="499860" name="Line 14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61" name="Line 14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62" name="Line 15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9863" name="Line 15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99864" name="Group 152"/>
          <p:cNvGrpSpPr>
            <a:grpSpLocks/>
          </p:cNvGrpSpPr>
          <p:nvPr/>
        </p:nvGrpSpPr>
        <p:grpSpPr bwMode="auto">
          <a:xfrm>
            <a:off x="4419600" y="1066800"/>
            <a:ext cx="936625" cy="381000"/>
            <a:chOff x="480" y="672"/>
            <a:chExt cx="590" cy="240"/>
          </a:xfrm>
        </p:grpSpPr>
        <p:grpSp>
          <p:nvGrpSpPr>
            <p:cNvPr id="499865" name="Group 153"/>
            <p:cNvGrpSpPr>
              <a:grpSpLocks/>
            </p:cNvGrpSpPr>
            <p:nvPr/>
          </p:nvGrpSpPr>
          <p:grpSpPr bwMode="auto">
            <a:xfrm>
              <a:off x="480" y="672"/>
              <a:ext cx="432" cy="240"/>
              <a:chOff x="528" y="1104"/>
              <a:chExt cx="672" cy="278"/>
            </a:xfrm>
          </p:grpSpPr>
          <p:sp>
            <p:nvSpPr>
              <p:cNvPr id="499866" name="Rectangle 15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9867" name="Rectangle 15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99868" name="Line 15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99869" name="Rectangle 15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99870" name="Rectangle 15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9871" name="Rectangle 15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99872" name="Rectangle 16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99873" name="Rectangle 16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99874" name="Rectangle 16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9875" name="Rectangle 16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9876" name="Rectangle 16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9877" name="Rectangle 16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9878" name="Rectangle 16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Tree>
    <p:extLst>
      <p:ext uri="{BB962C8B-B14F-4D97-AF65-F5344CB8AC3E}">
        <p14:creationId xmlns="" xmlns:p14="http://schemas.microsoft.com/office/powerpoint/2010/main" val="177865388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e Placeholder 1"/>
          <p:cNvSpPr>
            <a:spLocks noGrp="1"/>
          </p:cNvSpPr>
          <p:nvPr>
            <p:ph type="dt" sz="half" idx="10"/>
          </p:nvPr>
        </p:nvSpPr>
        <p:spPr/>
        <p:txBody>
          <a:bodyPr/>
          <a:lstStyle/>
          <a:p>
            <a:fld id="{5250D36B-5C3A-4D15-A04A-175E4D193E6E}" type="datetime4">
              <a:rPr lang="en-US"/>
              <a:pPr/>
              <a:t>April 8, 2013</a:t>
            </a:fld>
            <a:endParaRPr lang="en-US"/>
          </a:p>
        </p:txBody>
      </p:sp>
      <p:sp>
        <p:nvSpPr>
          <p:cNvPr id="143" name="Footer Placeholder 2"/>
          <p:cNvSpPr>
            <a:spLocks noGrp="1"/>
          </p:cNvSpPr>
          <p:nvPr>
            <p:ph type="ftr" sz="quarter" idx="11"/>
          </p:nvPr>
        </p:nvSpPr>
        <p:spPr/>
        <p:txBody>
          <a:bodyPr/>
          <a:lstStyle/>
          <a:p>
            <a:r>
              <a:rPr lang="en-US"/>
              <a:t>www.gowrikumar.com</a:t>
            </a:r>
          </a:p>
        </p:txBody>
      </p:sp>
      <p:grpSp>
        <p:nvGrpSpPr>
          <p:cNvPr id="500738" name="Group 2"/>
          <p:cNvGrpSpPr>
            <a:grpSpLocks/>
          </p:cNvGrpSpPr>
          <p:nvPr/>
        </p:nvGrpSpPr>
        <p:grpSpPr bwMode="auto">
          <a:xfrm>
            <a:off x="762000" y="5334000"/>
            <a:ext cx="1066800" cy="381000"/>
            <a:chOff x="480" y="672"/>
            <a:chExt cx="672" cy="240"/>
          </a:xfrm>
        </p:grpSpPr>
        <p:grpSp>
          <p:nvGrpSpPr>
            <p:cNvPr id="500739" name="Group 3"/>
            <p:cNvGrpSpPr>
              <a:grpSpLocks/>
            </p:cNvGrpSpPr>
            <p:nvPr/>
          </p:nvGrpSpPr>
          <p:grpSpPr bwMode="auto">
            <a:xfrm>
              <a:off x="480" y="672"/>
              <a:ext cx="432" cy="240"/>
              <a:chOff x="528" y="1104"/>
              <a:chExt cx="672" cy="278"/>
            </a:xfrm>
          </p:grpSpPr>
          <p:sp>
            <p:nvSpPr>
              <p:cNvPr id="500740"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0741"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0742" name="Group 6"/>
            <p:cNvGrpSpPr>
              <a:grpSpLocks/>
            </p:cNvGrpSpPr>
            <p:nvPr/>
          </p:nvGrpSpPr>
          <p:grpSpPr bwMode="auto">
            <a:xfrm>
              <a:off x="864" y="768"/>
              <a:ext cx="288" cy="144"/>
              <a:chOff x="1152" y="816"/>
              <a:chExt cx="336" cy="192"/>
            </a:xfrm>
          </p:grpSpPr>
          <p:sp>
            <p:nvSpPr>
              <p:cNvPr id="500743"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744" name="Group 8"/>
              <p:cNvGrpSpPr>
                <a:grpSpLocks/>
              </p:cNvGrpSpPr>
              <p:nvPr/>
            </p:nvGrpSpPr>
            <p:grpSpPr bwMode="auto">
              <a:xfrm>
                <a:off x="1248" y="816"/>
                <a:ext cx="240" cy="192"/>
                <a:chOff x="1920" y="1008"/>
                <a:chExt cx="528" cy="384"/>
              </a:xfrm>
            </p:grpSpPr>
            <p:sp>
              <p:nvSpPr>
                <p:cNvPr id="500745"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46"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47"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48"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0749" name="Group 13"/>
          <p:cNvGrpSpPr>
            <a:grpSpLocks/>
          </p:cNvGrpSpPr>
          <p:nvPr/>
        </p:nvGrpSpPr>
        <p:grpSpPr bwMode="auto">
          <a:xfrm>
            <a:off x="762000" y="5867400"/>
            <a:ext cx="1066800" cy="381000"/>
            <a:chOff x="480" y="672"/>
            <a:chExt cx="672" cy="240"/>
          </a:xfrm>
        </p:grpSpPr>
        <p:grpSp>
          <p:nvGrpSpPr>
            <p:cNvPr id="500750" name="Group 14"/>
            <p:cNvGrpSpPr>
              <a:grpSpLocks/>
            </p:cNvGrpSpPr>
            <p:nvPr/>
          </p:nvGrpSpPr>
          <p:grpSpPr bwMode="auto">
            <a:xfrm>
              <a:off x="480" y="672"/>
              <a:ext cx="432" cy="240"/>
              <a:chOff x="528" y="1104"/>
              <a:chExt cx="672" cy="278"/>
            </a:xfrm>
          </p:grpSpPr>
          <p:sp>
            <p:nvSpPr>
              <p:cNvPr id="50075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50075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0753" name="Group 17"/>
            <p:cNvGrpSpPr>
              <a:grpSpLocks/>
            </p:cNvGrpSpPr>
            <p:nvPr/>
          </p:nvGrpSpPr>
          <p:grpSpPr bwMode="auto">
            <a:xfrm>
              <a:off x="864" y="768"/>
              <a:ext cx="288" cy="144"/>
              <a:chOff x="1152" y="816"/>
              <a:chExt cx="336" cy="192"/>
            </a:xfrm>
          </p:grpSpPr>
          <p:sp>
            <p:nvSpPr>
              <p:cNvPr id="50075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755" name="Group 19"/>
              <p:cNvGrpSpPr>
                <a:grpSpLocks/>
              </p:cNvGrpSpPr>
              <p:nvPr/>
            </p:nvGrpSpPr>
            <p:grpSpPr bwMode="auto">
              <a:xfrm>
                <a:off x="1248" y="816"/>
                <a:ext cx="240" cy="192"/>
                <a:chOff x="1920" y="1008"/>
                <a:chExt cx="528" cy="384"/>
              </a:xfrm>
            </p:grpSpPr>
            <p:sp>
              <p:nvSpPr>
                <p:cNvPr id="50075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5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5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5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0760" name="Group 24"/>
          <p:cNvGrpSpPr>
            <a:grpSpLocks/>
          </p:cNvGrpSpPr>
          <p:nvPr/>
        </p:nvGrpSpPr>
        <p:grpSpPr bwMode="auto">
          <a:xfrm>
            <a:off x="762000" y="3200400"/>
            <a:ext cx="1066800" cy="381000"/>
            <a:chOff x="480" y="672"/>
            <a:chExt cx="672" cy="240"/>
          </a:xfrm>
        </p:grpSpPr>
        <p:grpSp>
          <p:nvGrpSpPr>
            <p:cNvPr id="500761" name="Group 25"/>
            <p:cNvGrpSpPr>
              <a:grpSpLocks/>
            </p:cNvGrpSpPr>
            <p:nvPr/>
          </p:nvGrpSpPr>
          <p:grpSpPr bwMode="auto">
            <a:xfrm>
              <a:off x="480" y="672"/>
              <a:ext cx="432" cy="240"/>
              <a:chOff x="528" y="1104"/>
              <a:chExt cx="672" cy="278"/>
            </a:xfrm>
          </p:grpSpPr>
          <p:sp>
            <p:nvSpPr>
              <p:cNvPr id="500762"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0763"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0764" name="Group 28"/>
            <p:cNvGrpSpPr>
              <a:grpSpLocks/>
            </p:cNvGrpSpPr>
            <p:nvPr/>
          </p:nvGrpSpPr>
          <p:grpSpPr bwMode="auto">
            <a:xfrm>
              <a:off x="864" y="768"/>
              <a:ext cx="288" cy="144"/>
              <a:chOff x="1152" y="816"/>
              <a:chExt cx="336" cy="192"/>
            </a:xfrm>
          </p:grpSpPr>
          <p:sp>
            <p:nvSpPr>
              <p:cNvPr id="500765"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766" name="Group 30"/>
              <p:cNvGrpSpPr>
                <a:grpSpLocks/>
              </p:cNvGrpSpPr>
              <p:nvPr/>
            </p:nvGrpSpPr>
            <p:grpSpPr bwMode="auto">
              <a:xfrm>
                <a:off x="1248" y="816"/>
                <a:ext cx="240" cy="192"/>
                <a:chOff x="1920" y="1008"/>
                <a:chExt cx="528" cy="384"/>
              </a:xfrm>
            </p:grpSpPr>
            <p:sp>
              <p:nvSpPr>
                <p:cNvPr id="500767"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68"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69"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70"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0771" name="Group 35"/>
          <p:cNvGrpSpPr>
            <a:grpSpLocks/>
          </p:cNvGrpSpPr>
          <p:nvPr/>
        </p:nvGrpSpPr>
        <p:grpSpPr bwMode="auto">
          <a:xfrm>
            <a:off x="762000" y="4267200"/>
            <a:ext cx="1066800" cy="381000"/>
            <a:chOff x="480" y="672"/>
            <a:chExt cx="672" cy="240"/>
          </a:xfrm>
        </p:grpSpPr>
        <p:grpSp>
          <p:nvGrpSpPr>
            <p:cNvPr id="500772" name="Group 36"/>
            <p:cNvGrpSpPr>
              <a:grpSpLocks/>
            </p:cNvGrpSpPr>
            <p:nvPr/>
          </p:nvGrpSpPr>
          <p:grpSpPr bwMode="auto">
            <a:xfrm>
              <a:off x="480" y="672"/>
              <a:ext cx="432" cy="240"/>
              <a:chOff x="528" y="1104"/>
              <a:chExt cx="672" cy="278"/>
            </a:xfrm>
          </p:grpSpPr>
          <p:sp>
            <p:nvSpPr>
              <p:cNvPr id="500773"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00774"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0775" name="Group 39"/>
            <p:cNvGrpSpPr>
              <a:grpSpLocks/>
            </p:cNvGrpSpPr>
            <p:nvPr/>
          </p:nvGrpSpPr>
          <p:grpSpPr bwMode="auto">
            <a:xfrm>
              <a:off x="864" y="768"/>
              <a:ext cx="288" cy="144"/>
              <a:chOff x="1152" y="816"/>
              <a:chExt cx="336" cy="192"/>
            </a:xfrm>
          </p:grpSpPr>
          <p:sp>
            <p:nvSpPr>
              <p:cNvPr id="500776"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777" name="Group 41"/>
              <p:cNvGrpSpPr>
                <a:grpSpLocks/>
              </p:cNvGrpSpPr>
              <p:nvPr/>
            </p:nvGrpSpPr>
            <p:grpSpPr bwMode="auto">
              <a:xfrm>
                <a:off x="1248" y="816"/>
                <a:ext cx="240" cy="192"/>
                <a:chOff x="1920" y="1008"/>
                <a:chExt cx="528" cy="384"/>
              </a:xfrm>
            </p:grpSpPr>
            <p:sp>
              <p:nvSpPr>
                <p:cNvPr id="500778"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79"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80"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781"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0808" name="Group 72"/>
          <p:cNvGrpSpPr>
            <a:grpSpLocks/>
          </p:cNvGrpSpPr>
          <p:nvPr/>
        </p:nvGrpSpPr>
        <p:grpSpPr bwMode="auto">
          <a:xfrm>
            <a:off x="762000" y="3733800"/>
            <a:ext cx="685800" cy="381000"/>
            <a:chOff x="528" y="1104"/>
            <a:chExt cx="672" cy="278"/>
          </a:xfrm>
        </p:grpSpPr>
        <p:sp>
          <p:nvSpPr>
            <p:cNvPr id="500809" name="Rectangle 7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00810" name="Rectangle 7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0811" name="Line 75"/>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812" name="Group 76"/>
          <p:cNvGrpSpPr>
            <a:grpSpLocks/>
          </p:cNvGrpSpPr>
          <p:nvPr/>
        </p:nvGrpSpPr>
        <p:grpSpPr bwMode="auto">
          <a:xfrm>
            <a:off x="1676400" y="3733800"/>
            <a:ext cx="1066800" cy="381000"/>
            <a:chOff x="480" y="672"/>
            <a:chExt cx="672" cy="240"/>
          </a:xfrm>
        </p:grpSpPr>
        <p:grpSp>
          <p:nvGrpSpPr>
            <p:cNvPr id="500813" name="Group 77"/>
            <p:cNvGrpSpPr>
              <a:grpSpLocks/>
            </p:cNvGrpSpPr>
            <p:nvPr/>
          </p:nvGrpSpPr>
          <p:grpSpPr bwMode="auto">
            <a:xfrm>
              <a:off x="480" y="672"/>
              <a:ext cx="432" cy="240"/>
              <a:chOff x="528" y="1104"/>
              <a:chExt cx="672" cy="278"/>
            </a:xfrm>
          </p:grpSpPr>
          <p:sp>
            <p:nvSpPr>
              <p:cNvPr id="500814" name="Rectangle 7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00815" name="Rectangle 7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0816" name="Group 80"/>
            <p:cNvGrpSpPr>
              <a:grpSpLocks/>
            </p:cNvGrpSpPr>
            <p:nvPr/>
          </p:nvGrpSpPr>
          <p:grpSpPr bwMode="auto">
            <a:xfrm>
              <a:off x="864" y="768"/>
              <a:ext cx="288" cy="144"/>
              <a:chOff x="1152" y="816"/>
              <a:chExt cx="336" cy="192"/>
            </a:xfrm>
          </p:grpSpPr>
          <p:sp>
            <p:nvSpPr>
              <p:cNvPr id="500817" name="Line 8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818" name="Group 82"/>
              <p:cNvGrpSpPr>
                <a:grpSpLocks/>
              </p:cNvGrpSpPr>
              <p:nvPr/>
            </p:nvGrpSpPr>
            <p:grpSpPr bwMode="auto">
              <a:xfrm>
                <a:off x="1248" y="816"/>
                <a:ext cx="240" cy="192"/>
                <a:chOff x="1920" y="1008"/>
                <a:chExt cx="528" cy="384"/>
              </a:xfrm>
            </p:grpSpPr>
            <p:sp>
              <p:nvSpPr>
                <p:cNvPr id="500819" name="Line 8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20" name="Line 8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21" name="Line 8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22" name="Line 8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0823" name="Group 87"/>
          <p:cNvGrpSpPr>
            <a:grpSpLocks/>
          </p:cNvGrpSpPr>
          <p:nvPr/>
        </p:nvGrpSpPr>
        <p:grpSpPr bwMode="auto">
          <a:xfrm>
            <a:off x="762000" y="2133600"/>
            <a:ext cx="685800" cy="381000"/>
            <a:chOff x="528" y="1104"/>
            <a:chExt cx="672" cy="278"/>
          </a:xfrm>
        </p:grpSpPr>
        <p:sp>
          <p:nvSpPr>
            <p:cNvPr id="500824" name="Rectangle 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500825" name="Rectangle 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0826" name="Line 90"/>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827" name="Group 91"/>
          <p:cNvGrpSpPr>
            <a:grpSpLocks/>
          </p:cNvGrpSpPr>
          <p:nvPr/>
        </p:nvGrpSpPr>
        <p:grpSpPr bwMode="auto">
          <a:xfrm>
            <a:off x="1676400" y="2133600"/>
            <a:ext cx="1066800" cy="381000"/>
            <a:chOff x="480" y="672"/>
            <a:chExt cx="672" cy="240"/>
          </a:xfrm>
        </p:grpSpPr>
        <p:grpSp>
          <p:nvGrpSpPr>
            <p:cNvPr id="500828" name="Group 92"/>
            <p:cNvGrpSpPr>
              <a:grpSpLocks/>
            </p:cNvGrpSpPr>
            <p:nvPr/>
          </p:nvGrpSpPr>
          <p:grpSpPr bwMode="auto">
            <a:xfrm>
              <a:off x="480" y="672"/>
              <a:ext cx="432" cy="240"/>
              <a:chOff x="528" y="1104"/>
              <a:chExt cx="672" cy="278"/>
            </a:xfrm>
          </p:grpSpPr>
          <p:sp>
            <p:nvSpPr>
              <p:cNvPr id="500829" name="Rectangle 9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00830" name="Rectangle 9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0831" name="Group 95"/>
            <p:cNvGrpSpPr>
              <a:grpSpLocks/>
            </p:cNvGrpSpPr>
            <p:nvPr/>
          </p:nvGrpSpPr>
          <p:grpSpPr bwMode="auto">
            <a:xfrm>
              <a:off x="864" y="768"/>
              <a:ext cx="288" cy="144"/>
              <a:chOff x="1152" y="816"/>
              <a:chExt cx="336" cy="192"/>
            </a:xfrm>
          </p:grpSpPr>
          <p:sp>
            <p:nvSpPr>
              <p:cNvPr id="500832" name="Line 9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833" name="Group 97"/>
              <p:cNvGrpSpPr>
                <a:grpSpLocks/>
              </p:cNvGrpSpPr>
              <p:nvPr/>
            </p:nvGrpSpPr>
            <p:grpSpPr bwMode="auto">
              <a:xfrm>
                <a:off x="1248" y="816"/>
                <a:ext cx="240" cy="192"/>
                <a:chOff x="1920" y="1008"/>
                <a:chExt cx="528" cy="384"/>
              </a:xfrm>
            </p:grpSpPr>
            <p:sp>
              <p:nvSpPr>
                <p:cNvPr id="500834" name="Line 9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35" name="Line 9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36" name="Line 10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37" name="Line 10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0838" name="Group 102"/>
          <p:cNvGrpSpPr>
            <a:grpSpLocks/>
          </p:cNvGrpSpPr>
          <p:nvPr/>
        </p:nvGrpSpPr>
        <p:grpSpPr bwMode="auto">
          <a:xfrm>
            <a:off x="762000" y="1600200"/>
            <a:ext cx="685800" cy="381000"/>
            <a:chOff x="528" y="1104"/>
            <a:chExt cx="672" cy="278"/>
          </a:xfrm>
        </p:grpSpPr>
        <p:sp>
          <p:nvSpPr>
            <p:cNvPr id="500839"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0840"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0841" name="Line 105"/>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842" name="Group 106"/>
          <p:cNvGrpSpPr>
            <a:grpSpLocks/>
          </p:cNvGrpSpPr>
          <p:nvPr/>
        </p:nvGrpSpPr>
        <p:grpSpPr bwMode="auto">
          <a:xfrm>
            <a:off x="1676400" y="1600200"/>
            <a:ext cx="1066800" cy="381000"/>
            <a:chOff x="480" y="672"/>
            <a:chExt cx="672" cy="240"/>
          </a:xfrm>
        </p:grpSpPr>
        <p:grpSp>
          <p:nvGrpSpPr>
            <p:cNvPr id="500843" name="Group 107"/>
            <p:cNvGrpSpPr>
              <a:grpSpLocks/>
            </p:cNvGrpSpPr>
            <p:nvPr/>
          </p:nvGrpSpPr>
          <p:grpSpPr bwMode="auto">
            <a:xfrm>
              <a:off x="480" y="672"/>
              <a:ext cx="432" cy="240"/>
              <a:chOff x="528" y="1104"/>
              <a:chExt cx="672" cy="278"/>
            </a:xfrm>
          </p:grpSpPr>
          <p:sp>
            <p:nvSpPr>
              <p:cNvPr id="500844" name="Rectangle 10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00845" name="Rectangle 10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0846" name="Group 110"/>
            <p:cNvGrpSpPr>
              <a:grpSpLocks/>
            </p:cNvGrpSpPr>
            <p:nvPr/>
          </p:nvGrpSpPr>
          <p:grpSpPr bwMode="auto">
            <a:xfrm>
              <a:off x="864" y="768"/>
              <a:ext cx="288" cy="144"/>
              <a:chOff x="1152" y="816"/>
              <a:chExt cx="336" cy="192"/>
            </a:xfrm>
          </p:grpSpPr>
          <p:sp>
            <p:nvSpPr>
              <p:cNvPr id="500847" name="Line 11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848" name="Group 112"/>
              <p:cNvGrpSpPr>
                <a:grpSpLocks/>
              </p:cNvGrpSpPr>
              <p:nvPr/>
            </p:nvGrpSpPr>
            <p:grpSpPr bwMode="auto">
              <a:xfrm>
                <a:off x="1248" y="816"/>
                <a:ext cx="240" cy="192"/>
                <a:chOff x="1920" y="1008"/>
                <a:chExt cx="528" cy="384"/>
              </a:xfrm>
            </p:grpSpPr>
            <p:sp>
              <p:nvSpPr>
                <p:cNvPr id="500849" name="Line 11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50" name="Line 11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51" name="Line 11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52" name="Line 11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0858" name="Group 122"/>
          <p:cNvGrpSpPr>
            <a:grpSpLocks/>
          </p:cNvGrpSpPr>
          <p:nvPr/>
        </p:nvGrpSpPr>
        <p:grpSpPr bwMode="auto">
          <a:xfrm>
            <a:off x="762000" y="4800600"/>
            <a:ext cx="685800" cy="381000"/>
            <a:chOff x="528" y="1104"/>
            <a:chExt cx="672" cy="278"/>
          </a:xfrm>
        </p:grpSpPr>
        <p:sp>
          <p:nvSpPr>
            <p:cNvPr id="500859"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00860"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0861" name="Line 125"/>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862" name="Group 126"/>
          <p:cNvGrpSpPr>
            <a:grpSpLocks/>
          </p:cNvGrpSpPr>
          <p:nvPr/>
        </p:nvGrpSpPr>
        <p:grpSpPr bwMode="auto">
          <a:xfrm>
            <a:off x="1676400" y="4800600"/>
            <a:ext cx="1066800" cy="381000"/>
            <a:chOff x="480" y="672"/>
            <a:chExt cx="672" cy="240"/>
          </a:xfrm>
        </p:grpSpPr>
        <p:grpSp>
          <p:nvGrpSpPr>
            <p:cNvPr id="500863" name="Group 127"/>
            <p:cNvGrpSpPr>
              <a:grpSpLocks/>
            </p:cNvGrpSpPr>
            <p:nvPr/>
          </p:nvGrpSpPr>
          <p:grpSpPr bwMode="auto">
            <a:xfrm>
              <a:off x="480" y="672"/>
              <a:ext cx="432" cy="240"/>
              <a:chOff x="528" y="1104"/>
              <a:chExt cx="672" cy="278"/>
            </a:xfrm>
          </p:grpSpPr>
          <p:sp>
            <p:nvSpPr>
              <p:cNvPr id="500864" name="Rectangle 12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500865" name="Rectangle 12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0866" name="Group 130"/>
            <p:cNvGrpSpPr>
              <a:grpSpLocks/>
            </p:cNvGrpSpPr>
            <p:nvPr/>
          </p:nvGrpSpPr>
          <p:grpSpPr bwMode="auto">
            <a:xfrm>
              <a:off x="864" y="768"/>
              <a:ext cx="288" cy="144"/>
              <a:chOff x="1152" y="816"/>
              <a:chExt cx="336" cy="192"/>
            </a:xfrm>
          </p:grpSpPr>
          <p:sp>
            <p:nvSpPr>
              <p:cNvPr id="500867" name="Line 13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868" name="Group 132"/>
              <p:cNvGrpSpPr>
                <a:grpSpLocks/>
              </p:cNvGrpSpPr>
              <p:nvPr/>
            </p:nvGrpSpPr>
            <p:grpSpPr bwMode="auto">
              <a:xfrm>
                <a:off x="1248" y="816"/>
                <a:ext cx="240" cy="192"/>
                <a:chOff x="1920" y="1008"/>
                <a:chExt cx="528" cy="384"/>
              </a:xfrm>
            </p:grpSpPr>
            <p:sp>
              <p:nvSpPr>
                <p:cNvPr id="500869" name="Line 13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70" name="Line 13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71" name="Line 13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72" name="Line 13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0873" name="Group 137"/>
          <p:cNvGrpSpPr>
            <a:grpSpLocks/>
          </p:cNvGrpSpPr>
          <p:nvPr/>
        </p:nvGrpSpPr>
        <p:grpSpPr bwMode="auto">
          <a:xfrm>
            <a:off x="762000" y="2667000"/>
            <a:ext cx="685800" cy="381000"/>
            <a:chOff x="528" y="1104"/>
            <a:chExt cx="672" cy="278"/>
          </a:xfrm>
        </p:grpSpPr>
        <p:sp>
          <p:nvSpPr>
            <p:cNvPr id="500874"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00875"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0876" name="Line 140"/>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877" name="Group 141"/>
          <p:cNvGrpSpPr>
            <a:grpSpLocks/>
          </p:cNvGrpSpPr>
          <p:nvPr/>
        </p:nvGrpSpPr>
        <p:grpSpPr bwMode="auto">
          <a:xfrm>
            <a:off x="1676400" y="2667000"/>
            <a:ext cx="1066800" cy="381000"/>
            <a:chOff x="480" y="672"/>
            <a:chExt cx="672" cy="240"/>
          </a:xfrm>
        </p:grpSpPr>
        <p:grpSp>
          <p:nvGrpSpPr>
            <p:cNvPr id="500878" name="Group 142"/>
            <p:cNvGrpSpPr>
              <a:grpSpLocks/>
            </p:cNvGrpSpPr>
            <p:nvPr/>
          </p:nvGrpSpPr>
          <p:grpSpPr bwMode="auto">
            <a:xfrm>
              <a:off x="480" y="672"/>
              <a:ext cx="432" cy="240"/>
              <a:chOff x="528" y="1104"/>
              <a:chExt cx="672" cy="278"/>
            </a:xfrm>
          </p:grpSpPr>
          <p:sp>
            <p:nvSpPr>
              <p:cNvPr id="500879" name="Rectangle 14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00880" name="Rectangle 14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0881" name="Group 145"/>
            <p:cNvGrpSpPr>
              <a:grpSpLocks/>
            </p:cNvGrpSpPr>
            <p:nvPr/>
          </p:nvGrpSpPr>
          <p:grpSpPr bwMode="auto">
            <a:xfrm>
              <a:off x="864" y="768"/>
              <a:ext cx="288" cy="144"/>
              <a:chOff x="1152" y="816"/>
              <a:chExt cx="336" cy="192"/>
            </a:xfrm>
          </p:grpSpPr>
          <p:sp>
            <p:nvSpPr>
              <p:cNvPr id="500882" name="Line 14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883" name="Group 147"/>
              <p:cNvGrpSpPr>
                <a:grpSpLocks/>
              </p:cNvGrpSpPr>
              <p:nvPr/>
            </p:nvGrpSpPr>
            <p:grpSpPr bwMode="auto">
              <a:xfrm>
                <a:off x="1248" y="816"/>
                <a:ext cx="240" cy="192"/>
                <a:chOff x="1920" y="1008"/>
                <a:chExt cx="528" cy="384"/>
              </a:xfrm>
            </p:grpSpPr>
            <p:sp>
              <p:nvSpPr>
                <p:cNvPr id="500884" name="Line 14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85" name="Line 14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86" name="Line 15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887" name="Line 15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00893" name="Rectangle 15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0894" name="Rectangle 15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0895" name="Rectangle 15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0896" name="Rectangle 16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00897" name="Rectangle 16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00898" name="Rectangle 16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0899" name="Rectangle 16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0900" name="Rectangle 16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0901" name="Rectangle 16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0902" name="Rectangle 16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500903" name="Group 167"/>
          <p:cNvGrpSpPr>
            <a:grpSpLocks/>
          </p:cNvGrpSpPr>
          <p:nvPr/>
        </p:nvGrpSpPr>
        <p:grpSpPr bwMode="auto">
          <a:xfrm>
            <a:off x="762000" y="1066800"/>
            <a:ext cx="1066800" cy="381000"/>
            <a:chOff x="480" y="672"/>
            <a:chExt cx="672" cy="240"/>
          </a:xfrm>
        </p:grpSpPr>
        <p:grpSp>
          <p:nvGrpSpPr>
            <p:cNvPr id="500904" name="Group 168"/>
            <p:cNvGrpSpPr>
              <a:grpSpLocks/>
            </p:cNvGrpSpPr>
            <p:nvPr/>
          </p:nvGrpSpPr>
          <p:grpSpPr bwMode="auto">
            <a:xfrm>
              <a:off x="480" y="672"/>
              <a:ext cx="432" cy="240"/>
              <a:chOff x="528" y="1104"/>
              <a:chExt cx="672" cy="278"/>
            </a:xfrm>
          </p:grpSpPr>
          <p:sp>
            <p:nvSpPr>
              <p:cNvPr id="500905" name="Rectangle 1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0906" name="Rectangle 1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0907" name="Group 171"/>
            <p:cNvGrpSpPr>
              <a:grpSpLocks/>
            </p:cNvGrpSpPr>
            <p:nvPr/>
          </p:nvGrpSpPr>
          <p:grpSpPr bwMode="auto">
            <a:xfrm>
              <a:off x="864" y="768"/>
              <a:ext cx="288" cy="144"/>
              <a:chOff x="1152" y="816"/>
              <a:chExt cx="336" cy="192"/>
            </a:xfrm>
          </p:grpSpPr>
          <p:sp>
            <p:nvSpPr>
              <p:cNvPr id="500908" name="Line 1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0909" name="Group 173"/>
              <p:cNvGrpSpPr>
                <a:grpSpLocks/>
              </p:cNvGrpSpPr>
              <p:nvPr/>
            </p:nvGrpSpPr>
            <p:grpSpPr bwMode="auto">
              <a:xfrm>
                <a:off x="1248" y="816"/>
                <a:ext cx="240" cy="192"/>
                <a:chOff x="1920" y="1008"/>
                <a:chExt cx="528" cy="384"/>
              </a:xfrm>
            </p:grpSpPr>
            <p:sp>
              <p:nvSpPr>
                <p:cNvPr id="500910" name="Line 1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911" name="Line 1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912" name="Line 1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0913" name="Line 1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20771194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e Placeholder 1"/>
          <p:cNvSpPr>
            <a:spLocks noGrp="1"/>
          </p:cNvSpPr>
          <p:nvPr>
            <p:ph type="dt" sz="half" idx="10"/>
          </p:nvPr>
        </p:nvSpPr>
        <p:spPr/>
        <p:txBody>
          <a:bodyPr/>
          <a:lstStyle/>
          <a:p>
            <a:fld id="{F29F55F9-0C08-4318-A5EB-BE0507B94799}" type="datetime4">
              <a:rPr lang="en-US"/>
              <a:pPr/>
              <a:t>April 8, 2013</a:t>
            </a:fld>
            <a:endParaRPr lang="en-US"/>
          </a:p>
        </p:txBody>
      </p:sp>
      <p:sp>
        <p:nvSpPr>
          <p:cNvPr id="143" name="Footer Placeholder 2"/>
          <p:cNvSpPr>
            <a:spLocks noGrp="1"/>
          </p:cNvSpPr>
          <p:nvPr>
            <p:ph type="ftr" sz="quarter" idx="11"/>
          </p:nvPr>
        </p:nvSpPr>
        <p:spPr/>
        <p:txBody>
          <a:bodyPr/>
          <a:lstStyle/>
          <a:p>
            <a:r>
              <a:rPr lang="en-US"/>
              <a:t>www.gowrikumar.com</a:t>
            </a:r>
          </a:p>
        </p:txBody>
      </p:sp>
      <p:grpSp>
        <p:nvGrpSpPr>
          <p:cNvPr id="501762" name="Group 2"/>
          <p:cNvGrpSpPr>
            <a:grpSpLocks/>
          </p:cNvGrpSpPr>
          <p:nvPr/>
        </p:nvGrpSpPr>
        <p:grpSpPr bwMode="auto">
          <a:xfrm>
            <a:off x="762000" y="5334000"/>
            <a:ext cx="1066800" cy="381000"/>
            <a:chOff x="480" y="672"/>
            <a:chExt cx="672" cy="240"/>
          </a:xfrm>
        </p:grpSpPr>
        <p:grpSp>
          <p:nvGrpSpPr>
            <p:cNvPr id="501763" name="Group 3"/>
            <p:cNvGrpSpPr>
              <a:grpSpLocks/>
            </p:cNvGrpSpPr>
            <p:nvPr/>
          </p:nvGrpSpPr>
          <p:grpSpPr bwMode="auto">
            <a:xfrm>
              <a:off x="480" y="672"/>
              <a:ext cx="432" cy="240"/>
              <a:chOff x="528" y="1104"/>
              <a:chExt cx="672" cy="278"/>
            </a:xfrm>
          </p:grpSpPr>
          <p:sp>
            <p:nvSpPr>
              <p:cNvPr id="501764"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1765"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1766" name="Group 6"/>
            <p:cNvGrpSpPr>
              <a:grpSpLocks/>
            </p:cNvGrpSpPr>
            <p:nvPr/>
          </p:nvGrpSpPr>
          <p:grpSpPr bwMode="auto">
            <a:xfrm>
              <a:off x="864" y="768"/>
              <a:ext cx="288" cy="144"/>
              <a:chOff x="1152" y="816"/>
              <a:chExt cx="336" cy="192"/>
            </a:xfrm>
          </p:grpSpPr>
          <p:sp>
            <p:nvSpPr>
              <p:cNvPr id="501767"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768" name="Group 8"/>
              <p:cNvGrpSpPr>
                <a:grpSpLocks/>
              </p:cNvGrpSpPr>
              <p:nvPr/>
            </p:nvGrpSpPr>
            <p:grpSpPr bwMode="auto">
              <a:xfrm>
                <a:off x="1248" y="816"/>
                <a:ext cx="240" cy="192"/>
                <a:chOff x="1920" y="1008"/>
                <a:chExt cx="528" cy="384"/>
              </a:xfrm>
            </p:grpSpPr>
            <p:sp>
              <p:nvSpPr>
                <p:cNvPr id="501769"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770"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771"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772"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1773" name="Group 13"/>
          <p:cNvGrpSpPr>
            <a:grpSpLocks/>
          </p:cNvGrpSpPr>
          <p:nvPr/>
        </p:nvGrpSpPr>
        <p:grpSpPr bwMode="auto">
          <a:xfrm>
            <a:off x="762000" y="5867400"/>
            <a:ext cx="1066800" cy="381000"/>
            <a:chOff x="480" y="672"/>
            <a:chExt cx="672" cy="240"/>
          </a:xfrm>
        </p:grpSpPr>
        <p:grpSp>
          <p:nvGrpSpPr>
            <p:cNvPr id="501774" name="Group 14"/>
            <p:cNvGrpSpPr>
              <a:grpSpLocks/>
            </p:cNvGrpSpPr>
            <p:nvPr/>
          </p:nvGrpSpPr>
          <p:grpSpPr bwMode="auto">
            <a:xfrm>
              <a:off x="480" y="672"/>
              <a:ext cx="432" cy="240"/>
              <a:chOff x="528" y="1104"/>
              <a:chExt cx="672" cy="278"/>
            </a:xfrm>
          </p:grpSpPr>
          <p:sp>
            <p:nvSpPr>
              <p:cNvPr id="50177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50177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1777" name="Group 17"/>
            <p:cNvGrpSpPr>
              <a:grpSpLocks/>
            </p:cNvGrpSpPr>
            <p:nvPr/>
          </p:nvGrpSpPr>
          <p:grpSpPr bwMode="auto">
            <a:xfrm>
              <a:off x="864" y="768"/>
              <a:ext cx="288" cy="144"/>
              <a:chOff x="1152" y="816"/>
              <a:chExt cx="336" cy="192"/>
            </a:xfrm>
          </p:grpSpPr>
          <p:sp>
            <p:nvSpPr>
              <p:cNvPr id="501778"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779" name="Group 19"/>
              <p:cNvGrpSpPr>
                <a:grpSpLocks/>
              </p:cNvGrpSpPr>
              <p:nvPr/>
            </p:nvGrpSpPr>
            <p:grpSpPr bwMode="auto">
              <a:xfrm>
                <a:off x="1248" y="816"/>
                <a:ext cx="240" cy="192"/>
                <a:chOff x="1920" y="1008"/>
                <a:chExt cx="528" cy="384"/>
              </a:xfrm>
            </p:grpSpPr>
            <p:sp>
              <p:nvSpPr>
                <p:cNvPr id="501780"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781"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782"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783"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1784" name="Group 24"/>
          <p:cNvGrpSpPr>
            <a:grpSpLocks/>
          </p:cNvGrpSpPr>
          <p:nvPr/>
        </p:nvGrpSpPr>
        <p:grpSpPr bwMode="auto">
          <a:xfrm>
            <a:off x="762000" y="3200400"/>
            <a:ext cx="1066800" cy="381000"/>
            <a:chOff x="480" y="672"/>
            <a:chExt cx="672" cy="240"/>
          </a:xfrm>
        </p:grpSpPr>
        <p:grpSp>
          <p:nvGrpSpPr>
            <p:cNvPr id="501785" name="Group 25"/>
            <p:cNvGrpSpPr>
              <a:grpSpLocks/>
            </p:cNvGrpSpPr>
            <p:nvPr/>
          </p:nvGrpSpPr>
          <p:grpSpPr bwMode="auto">
            <a:xfrm>
              <a:off x="480" y="672"/>
              <a:ext cx="432" cy="240"/>
              <a:chOff x="528" y="1104"/>
              <a:chExt cx="672" cy="278"/>
            </a:xfrm>
          </p:grpSpPr>
          <p:sp>
            <p:nvSpPr>
              <p:cNvPr id="501786"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1787"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1788" name="Group 28"/>
            <p:cNvGrpSpPr>
              <a:grpSpLocks/>
            </p:cNvGrpSpPr>
            <p:nvPr/>
          </p:nvGrpSpPr>
          <p:grpSpPr bwMode="auto">
            <a:xfrm>
              <a:off x="864" y="768"/>
              <a:ext cx="288" cy="144"/>
              <a:chOff x="1152" y="816"/>
              <a:chExt cx="336" cy="192"/>
            </a:xfrm>
          </p:grpSpPr>
          <p:sp>
            <p:nvSpPr>
              <p:cNvPr id="501789"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790" name="Group 30"/>
              <p:cNvGrpSpPr>
                <a:grpSpLocks/>
              </p:cNvGrpSpPr>
              <p:nvPr/>
            </p:nvGrpSpPr>
            <p:grpSpPr bwMode="auto">
              <a:xfrm>
                <a:off x="1248" y="816"/>
                <a:ext cx="240" cy="192"/>
                <a:chOff x="1920" y="1008"/>
                <a:chExt cx="528" cy="384"/>
              </a:xfrm>
            </p:grpSpPr>
            <p:sp>
              <p:nvSpPr>
                <p:cNvPr id="501791"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792"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793"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794"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1795" name="Group 35"/>
          <p:cNvGrpSpPr>
            <a:grpSpLocks/>
          </p:cNvGrpSpPr>
          <p:nvPr/>
        </p:nvGrpSpPr>
        <p:grpSpPr bwMode="auto">
          <a:xfrm>
            <a:off x="762000" y="4267200"/>
            <a:ext cx="1066800" cy="381000"/>
            <a:chOff x="480" y="672"/>
            <a:chExt cx="672" cy="240"/>
          </a:xfrm>
        </p:grpSpPr>
        <p:grpSp>
          <p:nvGrpSpPr>
            <p:cNvPr id="501796" name="Group 36"/>
            <p:cNvGrpSpPr>
              <a:grpSpLocks/>
            </p:cNvGrpSpPr>
            <p:nvPr/>
          </p:nvGrpSpPr>
          <p:grpSpPr bwMode="auto">
            <a:xfrm>
              <a:off x="480" y="672"/>
              <a:ext cx="432" cy="240"/>
              <a:chOff x="528" y="1104"/>
              <a:chExt cx="672" cy="278"/>
            </a:xfrm>
          </p:grpSpPr>
          <p:sp>
            <p:nvSpPr>
              <p:cNvPr id="501797"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01798"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1799" name="Group 39"/>
            <p:cNvGrpSpPr>
              <a:grpSpLocks/>
            </p:cNvGrpSpPr>
            <p:nvPr/>
          </p:nvGrpSpPr>
          <p:grpSpPr bwMode="auto">
            <a:xfrm>
              <a:off x="864" y="768"/>
              <a:ext cx="288" cy="144"/>
              <a:chOff x="1152" y="816"/>
              <a:chExt cx="336" cy="192"/>
            </a:xfrm>
          </p:grpSpPr>
          <p:sp>
            <p:nvSpPr>
              <p:cNvPr id="501800"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01" name="Group 41"/>
              <p:cNvGrpSpPr>
                <a:grpSpLocks/>
              </p:cNvGrpSpPr>
              <p:nvPr/>
            </p:nvGrpSpPr>
            <p:grpSpPr bwMode="auto">
              <a:xfrm>
                <a:off x="1248" y="816"/>
                <a:ext cx="240" cy="192"/>
                <a:chOff x="1920" y="1008"/>
                <a:chExt cx="528" cy="384"/>
              </a:xfrm>
            </p:grpSpPr>
            <p:sp>
              <p:nvSpPr>
                <p:cNvPr id="501802"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03"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04"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05"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1806" name="Group 46"/>
          <p:cNvGrpSpPr>
            <a:grpSpLocks/>
          </p:cNvGrpSpPr>
          <p:nvPr/>
        </p:nvGrpSpPr>
        <p:grpSpPr bwMode="auto">
          <a:xfrm>
            <a:off x="762000" y="3733800"/>
            <a:ext cx="685800" cy="381000"/>
            <a:chOff x="528" y="1104"/>
            <a:chExt cx="672" cy="278"/>
          </a:xfrm>
        </p:grpSpPr>
        <p:sp>
          <p:nvSpPr>
            <p:cNvPr id="501807"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01808"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1809" name="Line 49"/>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10" name="Group 50"/>
          <p:cNvGrpSpPr>
            <a:grpSpLocks/>
          </p:cNvGrpSpPr>
          <p:nvPr/>
        </p:nvGrpSpPr>
        <p:grpSpPr bwMode="auto">
          <a:xfrm>
            <a:off x="1676400" y="3733800"/>
            <a:ext cx="1066800" cy="381000"/>
            <a:chOff x="480" y="672"/>
            <a:chExt cx="672" cy="240"/>
          </a:xfrm>
        </p:grpSpPr>
        <p:grpSp>
          <p:nvGrpSpPr>
            <p:cNvPr id="501811" name="Group 51"/>
            <p:cNvGrpSpPr>
              <a:grpSpLocks/>
            </p:cNvGrpSpPr>
            <p:nvPr/>
          </p:nvGrpSpPr>
          <p:grpSpPr bwMode="auto">
            <a:xfrm>
              <a:off x="480" y="672"/>
              <a:ext cx="432" cy="240"/>
              <a:chOff x="528" y="1104"/>
              <a:chExt cx="672" cy="278"/>
            </a:xfrm>
          </p:grpSpPr>
          <p:sp>
            <p:nvSpPr>
              <p:cNvPr id="501812"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01813"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1814" name="Group 54"/>
            <p:cNvGrpSpPr>
              <a:grpSpLocks/>
            </p:cNvGrpSpPr>
            <p:nvPr/>
          </p:nvGrpSpPr>
          <p:grpSpPr bwMode="auto">
            <a:xfrm>
              <a:off x="864" y="768"/>
              <a:ext cx="288" cy="144"/>
              <a:chOff x="1152" y="816"/>
              <a:chExt cx="336" cy="192"/>
            </a:xfrm>
          </p:grpSpPr>
          <p:sp>
            <p:nvSpPr>
              <p:cNvPr id="501815"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16" name="Group 56"/>
              <p:cNvGrpSpPr>
                <a:grpSpLocks/>
              </p:cNvGrpSpPr>
              <p:nvPr/>
            </p:nvGrpSpPr>
            <p:grpSpPr bwMode="auto">
              <a:xfrm>
                <a:off x="1248" y="816"/>
                <a:ext cx="240" cy="192"/>
                <a:chOff x="1920" y="1008"/>
                <a:chExt cx="528" cy="384"/>
              </a:xfrm>
            </p:grpSpPr>
            <p:sp>
              <p:nvSpPr>
                <p:cNvPr id="501817"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18"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19"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20"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1821" name="Group 61"/>
          <p:cNvGrpSpPr>
            <a:grpSpLocks/>
          </p:cNvGrpSpPr>
          <p:nvPr/>
        </p:nvGrpSpPr>
        <p:grpSpPr bwMode="auto">
          <a:xfrm>
            <a:off x="762000" y="2133600"/>
            <a:ext cx="685800" cy="381000"/>
            <a:chOff x="528" y="1104"/>
            <a:chExt cx="672" cy="278"/>
          </a:xfrm>
        </p:grpSpPr>
        <p:sp>
          <p:nvSpPr>
            <p:cNvPr id="501822" name="Rectangle 6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501823" name="Rectangle 6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1824" name="Line 64"/>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25" name="Group 65"/>
          <p:cNvGrpSpPr>
            <a:grpSpLocks/>
          </p:cNvGrpSpPr>
          <p:nvPr/>
        </p:nvGrpSpPr>
        <p:grpSpPr bwMode="auto">
          <a:xfrm>
            <a:off x="1676400" y="2133600"/>
            <a:ext cx="1066800" cy="381000"/>
            <a:chOff x="480" y="672"/>
            <a:chExt cx="672" cy="240"/>
          </a:xfrm>
        </p:grpSpPr>
        <p:grpSp>
          <p:nvGrpSpPr>
            <p:cNvPr id="501826" name="Group 66"/>
            <p:cNvGrpSpPr>
              <a:grpSpLocks/>
            </p:cNvGrpSpPr>
            <p:nvPr/>
          </p:nvGrpSpPr>
          <p:grpSpPr bwMode="auto">
            <a:xfrm>
              <a:off x="480" y="672"/>
              <a:ext cx="432" cy="240"/>
              <a:chOff x="528" y="1104"/>
              <a:chExt cx="672" cy="278"/>
            </a:xfrm>
          </p:grpSpPr>
          <p:sp>
            <p:nvSpPr>
              <p:cNvPr id="501827" name="Rectangle 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01828" name="Rectangle 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1829" name="Group 69"/>
            <p:cNvGrpSpPr>
              <a:grpSpLocks/>
            </p:cNvGrpSpPr>
            <p:nvPr/>
          </p:nvGrpSpPr>
          <p:grpSpPr bwMode="auto">
            <a:xfrm>
              <a:off x="864" y="768"/>
              <a:ext cx="288" cy="144"/>
              <a:chOff x="1152" y="816"/>
              <a:chExt cx="336" cy="192"/>
            </a:xfrm>
          </p:grpSpPr>
          <p:sp>
            <p:nvSpPr>
              <p:cNvPr id="501830" name="Line 7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31" name="Group 71"/>
              <p:cNvGrpSpPr>
                <a:grpSpLocks/>
              </p:cNvGrpSpPr>
              <p:nvPr/>
            </p:nvGrpSpPr>
            <p:grpSpPr bwMode="auto">
              <a:xfrm>
                <a:off x="1248" y="816"/>
                <a:ext cx="240" cy="192"/>
                <a:chOff x="1920" y="1008"/>
                <a:chExt cx="528" cy="384"/>
              </a:xfrm>
            </p:grpSpPr>
            <p:sp>
              <p:nvSpPr>
                <p:cNvPr id="501832" name="Line 7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33" name="Line 7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34" name="Line 7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35" name="Line 7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1836" name="Group 76"/>
          <p:cNvGrpSpPr>
            <a:grpSpLocks/>
          </p:cNvGrpSpPr>
          <p:nvPr/>
        </p:nvGrpSpPr>
        <p:grpSpPr bwMode="auto">
          <a:xfrm>
            <a:off x="762000" y="1600200"/>
            <a:ext cx="685800" cy="381000"/>
            <a:chOff x="528" y="1104"/>
            <a:chExt cx="672" cy="278"/>
          </a:xfrm>
        </p:grpSpPr>
        <p:sp>
          <p:nvSpPr>
            <p:cNvPr id="501837" name="Rectangle 7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1838" name="Rectangle 7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1839" name="Line 79"/>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40" name="Group 80"/>
          <p:cNvGrpSpPr>
            <a:grpSpLocks/>
          </p:cNvGrpSpPr>
          <p:nvPr/>
        </p:nvGrpSpPr>
        <p:grpSpPr bwMode="auto">
          <a:xfrm>
            <a:off x="1676400" y="1600200"/>
            <a:ext cx="1066800" cy="381000"/>
            <a:chOff x="480" y="672"/>
            <a:chExt cx="672" cy="240"/>
          </a:xfrm>
        </p:grpSpPr>
        <p:grpSp>
          <p:nvGrpSpPr>
            <p:cNvPr id="501841" name="Group 81"/>
            <p:cNvGrpSpPr>
              <a:grpSpLocks/>
            </p:cNvGrpSpPr>
            <p:nvPr/>
          </p:nvGrpSpPr>
          <p:grpSpPr bwMode="auto">
            <a:xfrm>
              <a:off x="480" y="672"/>
              <a:ext cx="432" cy="240"/>
              <a:chOff x="528" y="1104"/>
              <a:chExt cx="672" cy="278"/>
            </a:xfrm>
          </p:grpSpPr>
          <p:sp>
            <p:nvSpPr>
              <p:cNvPr id="501842" name="Rectangle 8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01843" name="Rectangle 8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1844" name="Group 84"/>
            <p:cNvGrpSpPr>
              <a:grpSpLocks/>
            </p:cNvGrpSpPr>
            <p:nvPr/>
          </p:nvGrpSpPr>
          <p:grpSpPr bwMode="auto">
            <a:xfrm>
              <a:off x="864" y="768"/>
              <a:ext cx="288" cy="144"/>
              <a:chOff x="1152" y="816"/>
              <a:chExt cx="336" cy="192"/>
            </a:xfrm>
          </p:grpSpPr>
          <p:sp>
            <p:nvSpPr>
              <p:cNvPr id="501845" name="Line 8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46" name="Group 86"/>
              <p:cNvGrpSpPr>
                <a:grpSpLocks/>
              </p:cNvGrpSpPr>
              <p:nvPr/>
            </p:nvGrpSpPr>
            <p:grpSpPr bwMode="auto">
              <a:xfrm>
                <a:off x="1248" y="816"/>
                <a:ext cx="240" cy="192"/>
                <a:chOff x="1920" y="1008"/>
                <a:chExt cx="528" cy="384"/>
              </a:xfrm>
            </p:grpSpPr>
            <p:sp>
              <p:nvSpPr>
                <p:cNvPr id="501847" name="Line 8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48" name="Line 8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49" name="Line 8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50" name="Line 9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1851" name="Group 91"/>
          <p:cNvGrpSpPr>
            <a:grpSpLocks/>
          </p:cNvGrpSpPr>
          <p:nvPr/>
        </p:nvGrpSpPr>
        <p:grpSpPr bwMode="auto">
          <a:xfrm>
            <a:off x="762000" y="4800600"/>
            <a:ext cx="685800" cy="381000"/>
            <a:chOff x="528" y="1104"/>
            <a:chExt cx="672" cy="278"/>
          </a:xfrm>
        </p:grpSpPr>
        <p:sp>
          <p:nvSpPr>
            <p:cNvPr id="501852" name="Rectangle 9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01853" name="Rectangle 9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1854" name="Line 94"/>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55" name="Group 95"/>
          <p:cNvGrpSpPr>
            <a:grpSpLocks/>
          </p:cNvGrpSpPr>
          <p:nvPr/>
        </p:nvGrpSpPr>
        <p:grpSpPr bwMode="auto">
          <a:xfrm>
            <a:off x="1676400" y="4800600"/>
            <a:ext cx="1066800" cy="381000"/>
            <a:chOff x="480" y="672"/>
            <a:chExt cx="672" cy="240"/>
          </a:xfrm>
        </p:grpSpPr>
        <p:grpSp>
          <p:nvGrpSpPr>
            <p:cNvPr id="501856" name="Group 96"/>
            <p:cNvGrpSpPr>
              <a:grpSpLocks/>
            </p:cNvGrpSpPr>
            <p:nvPr/>
          </p:nvGrpSpPr>
          <p:grpSpPr bwMode="auto">
            <a:xfrm>
              <a:off x="480" y="672"/>
              <a:ext cx="432" cy="240"/>
              <a:chOff x="528" y="1104"/>
              <a:chExt cx="672" cy="278"/>
            </a:xfrm>
          </p:grpSpPr>
          <p:sp>
            <p:nvSpPr>
              <p:cNvPr id="501857" name="Rectangle 9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501858" name="Rectangle 9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1859" name="Group 99"/>
            <p:cNvGrpSpPr>
              <a:grpSpLocks/>
            </p:cNvGrpSpPr>
            <p:nvPr/>
          </p:nvGrpSpPr>
          <p:grpSpPr bwMode="auto">
            <a:xfrm>
              <a:off x="864" y="768"/>
              <a:ext cx="288" cy="144"/>
              <a:chOff x="1152" y="816"/>
              <a:chExt cx="336" cy="192"/>
            </a:xfrm>
          </p:grpSpPr>
          <p:sp>
            <p:nvSpPr>
              <p:cNvPr id="501860" name="Line 10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61" name="Group 101"/>
              <p:cNvGrpSpPr>
                <a:grpSpLocks/>
              </p:cNvGrpSpPr>
              <p:nvPr/>
            </p:nvGrpSpPr>
            <p:grpSpPr bwMode="auto">
              <a:xfrm>
                <a:off x="1248" y="816"/>
                <a:ext cx="240" cy="192"/>
                <a:chOff x="1920" y="1008"/>
                <a:chExt cx="528" cy="384"/>
              </a:xfrm>
            </p:grpSpPr>
            <p:sp>
              <p:nvSpPr>
                <p:cNvPr id="501862" name="Line 10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63" name="Line 10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64" name="Line 10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65" name="Line 10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1866" name="Group 106"/>
          <p:cNvGrpSpPr>
            <a:grpSpLocks/>
          </p:cNvGrpSpPr>
          <p:nvPr/>
        </p:nvGrpSpPr>
        <p:grpSpPr bwMode="auto">
          <a:xfrm>
            <a:off x="762000" y="2667000"/>
            <a:ext cx="685800" cy="381000"/>
            <a:chOff x="528" y="1104"/>
            <a:chExt cx="672" cy="278"/>
          </a:xfrm>
        </p:grpSpPr>
        <p:sp>
          <p:nvSpPr>
            <p:cNvPr id="501867"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01868"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1869" name="Line 109"/>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70" name="Group 110"/>
          <p:cNvGrpSpPr>
            <a:grpSpLocks/>
          </p:cNvGrpSpPr>
          <p:nvPr/>
        </p:nvGrpSpPr>
        <p:grpSpPr bwMode="auto">
          <a:xfrm>
            <a:off x="1676400" y="2667000"/>
            <a:ext cx="1066800" cy="381000"/>
            <a:chOff x="480" y="672"/>
            <a:chExt cx="672" cy="240"/>
          </a:xfrm>
        </p:grpSpPr>
        <p:grpSp>
          <p:nvGrpSpPr>
            <p:cNvPr id="501871" name="Group 111"/>
            <p:cNvGrpSpPr>
              <a:grpSpLocks/>
            </p:cNvGrpSpPr>
            <p:nvPr/>
          </p:nvGrpSpPr>
          <p:grpSpPr bwMode="auto">
            <a:xfrm>
              <a:off x="480" y="672"/>
              <a:ext cx="432" cy="240"/>
              <a:chOff x="528" y="1104"/>
              <a:chExt cx="672" cy="278"/>
            </a:xfrm>
          </p:grpSpPr>
          <p:sp>
            <p:nvSpPr>
              <p:cNvPr id="501872"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01873"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1874" name="Group 114"/>
            <p:cNvGrpSpPr>
              <a:grpSpLocks/>
            </p:cNvGrpSpPr>
            <p:nvPr/>
          </p:nvGrpSpPr>
          <p:grpSpPr bwMode="auto">
            <a:xfrm>
              <a:off x="864" y="768"/>
              <a:ext cx="288" cy="144"/>
              <a:chOff x="1152" y="816"/>
              <a:chExt cx="336" cy="192"/>
            </a:xfrm>
          </p:grpSpPr>
          <p:sp>
            <p:nvSpPr>
              <p:cNvPr id="501875" name="Line 11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76" name="Group 116"/>
              <p:cNvGrpSpPr>
                <a:grpSpLocks/>
              </p:cNvGrpSpPr>
              <p:nvPr/>
            </p:nvGrpSpPr>
            <p:grpSpPr bwMode="auto">
              <a:xfrm>
                <a:off x="1248" y="816"/>
                <a:ext cx="240" cy="192"/>
                <a:chOff x="1920" y="1008"/>
                <a:chExt cx="528" cy="384"/>
              </a:xfrm>
            </p:grpSpPr>
            <p:sp>
              <p:nvSpPr>
                <p:cNvPr id="501877" name="Line 11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78" name="Line 11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79" name="Line 11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80" name="Line 12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01881" name="Rectangle 121"/>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1882" name="Rectangle 122"/>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1883" name="Rectangle 123"/>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1884" name="Rectangle 124"/>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01885" name="Rectangle 125"/>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01886" name="Rectangle 126"/>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01887" name="Rectangle 127"/>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1888" name="Rectangle 128"/>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1889" name="Rectangle 129"/>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1890" name="Rectangle 130"/>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501891" name="Group 131"/>
          <p:cNvGrpSpPr>
            <a:grpSpLocks/>
          </p:cNvGrpSpPr>
          <p:nvPr/>
        </p:nvGrpSpPr>
        <p:grpSpPr bwMode="auto">
          <a:xfrm>
            <a:off x="762000" y="1066800"/>
            <a:ext cx="1066800" cy="381000"/>
            <a:chOff x="480" y="672"/>
            <a:chExt cx="672" cy="240"/>
          </a:xfrm>
        </p:grpSpPr>
        <p:grpSp>
          <p:nvGrpSpPr>
            <p:cNvPr id="501892" name="Group 132"/>
            <p:cNvGrpSpPr>
              <a:grpSpLocks/>
            </p:cNvGrpSpPr>
            <p:nvPr/>
          </p:nvGrpSpPr>
          <p:grpSpPr bwMode="auto">
            <a:xfrm>
              <a:off x="480" y="672"/>
              <a:ext cx="432" cy="240"/>
              <a:chOff x="528" y="1104"/>
              <a:chExt cx="672" cy="278"/>
            </a:xfrm>
          </p:grpSpPr>
          <p:sp>
            <p:nvSpPr>
              <p:cNvPr id="501893"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1894"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1895" name="Group 135"/>
            <p:cNvGrpSpPr>
              <a:grpSpLocks/>
            </p:cNvGrpSpPr>
            <p:nvPr/>
          </p:nvGrpSpPr>
          <p:grpSpPr bwMode="auto">
            <a:xfrm>
              <a:off x="864" y="768"/>
              <a:ext cx="288" cy="144"/>
              <a:chOff x="1152" y="816"/>
              <a:chExt cx="336" cy="192"/>
            </a:xfrm>
          </p:grpSpPr>
          <p:sp>
            <p:nvSpPr>
              <p:cNvPr id="501896" name="Line 13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1897" name="Group 137"/>
              <p:cNvGrpSpPr>
                <a:grpSpLocks/>
              </p:cNvGrpSpPr>
              <p:nvPr/>
            </p:nvGrpSpPr>
            <p:grpSpPr bwMode="auto">
              <a:xfrm>
                <a:off x="1248" y="816"/>
                <a:ext cx="240" cy="192"/>
                <a:chOff x="1920" y="1008"/>
                <a:chExt cx="528" cy="384"/>
              </a:xfrm>
            </p:grpSpPr>
            <p:sp>
              <p:nvSpPr>
                <p:cNvPr id="501898" name="Line 13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99" name="Line 13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900" name="Line 14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901" name="Line 14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75967295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Date Placeholder 1"/>
          <p:cNvSpPr>
            <a:spLocks noGrp="1"/>
          </p:cNvSpPr>
          <p:nvPr>
            <p:ph type="dt" sz="half" idx="10"/>
          </p:nvPr>
        </p:nvSpPr>
        <p:spPr/>
        <p:txBody>
          <a:bodyPr/>
          <a:lstStyle/>
          <a:p>
            <a:fld id="{FB3FF458-9C85-4DD5-98C9-23AA12E5E88E}" type="datetime4">
              <a:rPr lang="en-US"/>
              <a:pPr/>
              <a:t>April 8, 2013</a:t>
            </a:fld>
            <a:endParaRPr lang="en-US"/>
          </a:p>
        </p:txBody>
      </p:sp>
      <p:sp>
        <p:nvSpPr>
          <p:cNvPr id="139" name="Footer Placeholder 2"/>
          <p:cNvSpPr>
            <a:spLocks noGrp="1"/>
          </p:cNvSpPr>
          <p:nvPr>
            <p:ph type="ftr" sz="quarter" idx="11"/>
          </p:nvPr>
        </p:nvSpPr>
        <p:spPr/>
        <p:txBody>
          <a:bodyPr/>
          <a:lstStyle/>
          <a:p>
            <a:r>
              <a:rPr lang="en-US"/>
              <a:t>www.gowrikumar.com</a:t>
            </a:r>
          </a:p>
        </p:txBody>
      </p:sp>
      <p:grpSp>
        <p:nvGrpSpPr>
          <p:cNvPr id="502786" name="Group 2"/>
          <p:cNvGrpSpPr>
            <a:grpSpLocks/>
          </p:cNvGrpSpPr>
          <p:nvPr/>
        </p:nvGrpSpPr>
        <p:grpSpPr bwMode="auto">
          <a:xfrm>
            <a:off x="762000" y="5334000"/>
            <a:ext cx="1066800" cy="381000"/>
            <a:chOff x="480" y="672"/>
            <a:chExt cx="672" cy="240"/>
          </a:xfrm>
        </p:grpSpPr>
        <p:grpSp>
          <p:nvGrpSpPr>
            <p:cNvPr id="502787" name="Group 3"/>
            <p:cNvGrpSpPr>
              <a:grpSpLocks/>
            </p:cNvGrpSpPr>
            <p:nvPr/>
          </p:nvGrpSpPr>
          <p:grpSpPr bwMode="auto">
            <a:xfrm>
              <a:off x="480" y="672"/>
              <a:ext cx="432" cy="240"/>
              <a:chOff x="528" y="1104"/>
              <a:chExt cx="672" cy="278"/>
            </a:xfrm>
          </p:grpSpPr>
          <p:sp>
            <p:nvSpPr>
              <p:cNvPr id="502788"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2789"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2790" name="Group 6"/>
            <p:cNvGrpSpPr>
              <a:grpSpLocks/>
            </p:cNvGrpSpPr>
            <p:nvPr/>
          </p:nvGrpSpPr>
          <p:grpSpPr bwMode="auto">
            <a:xfrm>
              <a:off x="864" y="768"/>
              <a:ext cx="288" cy="144"/>
              <a:chOff x="1152" y="816"/>
              <a:chExt cx="336" cy="192"/>
            </a:xfrm>
          </p:grpSpPr>
          <p:sp>
            <p:nvSpPr>
              <p:cNvPr id="502791"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792" name="Group 8"/>
              <p:cNvGrpSpPr>
                <a:grpSpLocks/>
              </p:cNvGrpSpPr>
              <p:nvPr/>
            </p:nvGrpSpPr>
            <p:grpSpPr bwMode="auto">
              <a:xfrm>
                <a:off x="1248" y="816"/>
                <a:ext cx="240" cy="192"/>
                <a:chOff x="1920" y="1008"/>
                <a:chExt cx="528" cy="384"/>
              </a:xfrm>
            </p:grpSpPr>
            <p:sp>
              <p:nvSpPr>
                <p:cNvPr id="502793"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794"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795"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796"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2797" name="Group 13"/>
          <p:cNvGrpSpPr>
            <a:grpSpLocks/>
          </p:cNvGrpSpPr>
          <p:nvPr/>
        </p:nvGrpSpPr>
        <p:grpSpPr bwMode="auto">
          <a:xfrm>
            <a:off x="762000" y="5867400"/>
            <a:ext cx="1066800" cy="381000"/>
            <a:chOff x="480" y="672"/>
            <a:chExt cx="672" cy="240"/>
          </a:xfrm>
        </p:grpSpPr>
        <p:grpSp>
          <p:nvGrpSpPr>
            <p:cNvPr id="502798" name="Group 14"/>
            <p:cNvGrpSpPr>
              <a:grpSpLocks/>
            </p:cNvGrpSpPr>
            <p:nvPr/>
          </p:nvGrpSpPr>
          <p:grpSpPr bwMode="auto">
            <a:xfrm>
              <a:off x="480" y="672"/>
              <a:ext cx="432" cy="240"/>
              <a:chOff x="528" y="1104"/>
              <a:chExt cx="672" cy="278"/>
            </a:xfrm>
          </p:grpSpPr>
          <p:sp>
            <p:nvSpPr>
              <p:cNvPr id="50279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50280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2801" name="Group 17"/>
            <p:cNvGrpSpPr>
              <a:grpSpLocks/>
            </p:cNvGrpSpPr>
            <p:nvPr/>
          </p:nvGrpSpPr>
          <p:grpSpPr bwMode="auto">
            <a:xfrm>
              <a:off x="864" y="768"/>
              <a:ext cx="288" cy="144"/>
              <a:chOff x="1152" y="816"/>
              <a:chExt cx="336" cy="192"/>
            </a:xfrm>
          </p:grpSpPr>
          <p:sp>
            <p:nvSpPr>
              <p:cNvPr id="502802"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803" name="Group 19"/>
              <p:cNvGrpSpPr>
                <a:grpSpLocks/>
              </p:cNvGrpSpPr>
              <p:nvPr/>
            </p:nvGrpSpPr>
            <p:grpSpPr bwMode="auto">
              <a:xfrm>
                <a:off x="1248" y="816"/>
                <a:ext cx="240" cy="192"/>
                <a:chOff x="1920" y="1008"/>
                <a:chExt cx="528" cy="384"/>
              </a:xfrm>
            </p:grpSpPr>
            <p:sp>
              <p:nvSpPr>
                <p:cNvPr id="502804"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05"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06"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07"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2808" name="Group 24"/>
          <p:cNvGrpSpPr>
            <a:grpSpLocks/>
          </p:cNvGrpSpPr>
          <p:nvPr/>
        </p:nvGrpSpPr>
        <p:grpSpPr bwMode="auto">
          <a:xfrm>
            <a:off x="762000" y="3200400"/>
            <a:ext cx="1066800" cy="381000"/>
            <a:chOff x="480" y="672"/>
            <a:chExt cx="672" cy="240"/>
          </a:xfrm>
        </p:grpSpPr>
        <p:grpSp>
          <p:nvGrpSpPr>
            <p:cNvPr id="502809" name="Group 25"/>
            <p:cNvGrpSpPr>
              <a:grpSpLocks/>
            </p:cNvGrpSpPr>
            <p:nvPr/>
          </p:nvGrpSpPr>
          <p:grpSpPr bwMode="auto">
            <a:xfrm>
              <a:off x="480" y="672"/>
              <a:ext cx="432" cy="240"/>
              <a:chOff x="528" y="1104"/>
              <a:chExt cx="672" cy="278"/>
            </a:xfrm>
          </p:grpSpPr>
          <p:sp>
            <p:nvSpPr>
              <p:cNvPr id="502810"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2811"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2812" name="Group 28"/>
            <p:cNvGrpSpPr>
              <a:grpSpLocks/>
            </p:cNvGrpSpPr>
            <p:nvPr/>
          </p:nvGrpSpPr>
          <p:grpSpPr bwMode="auto">
            <a:xfrm>
              <a:off x="864" y="768"/>
              <a:ext cx="288" cy="144"/>
              <a:chOff x="1152" y="816"/>
              <a:chExt cx="336" cy="192"/>
            </a:xfrm>
          </p:grpSpPr>
          <p:sp>
            <p:nvSpPr>
              <p:cNvPr id="502813"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814" name="Group 30"/>
              <p:cNvGrpSpPr>
                <a:grpSpLocks/>
              </p:cNvGrpSpPr>
              <p:nvPr/>
            </p:nvGrpSpPr>
            <p:grpSpPr bwMode="auto">
              <a:xfrm>
                <a:off x="1248" y="816"/>
                <a:ext cx="240" cy="192"/>
                <a:chOff x="1920" y="1008"/>
                <a:chExt cx="528" cy="384"/>
              </a:xfrm>
            </p:grpSpPr>
            <p:sp>
              <p:nvSpPr>
                <p:cNvPr id="502815"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16"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17"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18"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2819" name="Group 35"/>
          <p:cNvGrpSpPr>
            <a:grpSpLocks/>
          </p:cNvGrpSpPr>
          <p:nvPr/>
        </p:nvGrpSpPr>
        <p:grpSpPr bwMode="auto">
          <a:xfrm>
            <a:off x="762000" y="4267200"/>
            <a:ext cx="1066800" cy="381000"/>
            <a:chOff x="480" y="672"/>
            <a:chExt cx="672" cy="240"/>
          </a:xfrm>
        </p:grpSpPr>
        <p:grpSp>
          <p:nvGrpSpPr>
            <p:cNvPr id="502820" name="Group 36"/>
            <p:cNvGrpSpPr>
              <a:grpSpLocks/>
            </p:cNvGrpSpPr>
            <p:nvPr/>
          </p:nvGrpSpPr>
          <p:grpSpPr bwMode="auto">
            <a:xfrm>
              <a:off x="480" y="672"/>
              <a:ext cx="432" cy="240"/>
              <a:chOff x="528" y="1104"/>
              <a:chExt cx="672" cy="278"/>
            </a:xfrm>
          </p:grpSpPr>
          <p:sp>
            <p:nvSpPr>
              <p:cNvPr id="502821"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02822"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2823" name="Group 39"/>
            <p:cNvGrpSpPr>
              <a:grpSpLocks/>
            </p:cNvGrpSpPr>
            <p:nvPr/>
          </p:nvGrpSpPr>
          <p:grpSpPr bwMode="auto">
            <a:xfrm>
              <a:off x="864" y="768"/>
              <a:ext cx="288" cy="144"/>
              <a:chOff x="1152" y="816"/>
              <a:chExt cx="336" cy="192"/>
            </a:xfrm>
          </p:grpSpPr>
          <p:sp>
            <p:nvSpPr>
              <p:cNvPr id="502824"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825" name="Group 41"/>
              <p:cNvGrpSpPr>
                <a:grpSpLocks/>
              </p:cNvGrpSpPr>
              <p:nvPr/>
            </p:nvGrpSpPr>
            <p:grpSpPr bwMode="auto">
              <a:xfrm>
                <a:off x="1248" y="816"/>
                <a:ext cx="240" cy="192"/>
                <a:chOff x="1920" y="1008"/>
                <a:chExt cx="528" cy="384"/>
              </a:xfrm>
            </p:grpSpPr>
            <p:sp>
              <p:nvSpPr>
                <p:cNvPr id="502826"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27"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28"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29"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2830" name="Group 46"/>
          <p:cNvGrpSpPr>
            <a:grpSpLocks/>
          </p:cNvGrpSpPr>
          <p:nvPr/>
        </p:nvGrpSpPr>
        <p:grpSpPr bwMode="auto">
          <a:xfrm>
            <a:off x="762000" y="3733800"/>
            <a:ext cx="685800" cy="381000"/>
            <a:chOff x="528" y="1104"/>
            <a:chExt cx="672" cy="278"/>
          </a:xfrm>
        </p:grpSpPr>
        <p:sp>
          <p:nvSpPr>
            <p:cNvPr id="502831"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02832"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2833" name="Line 49"/>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834" name="Group 50"/>
          <p:cNvGrpSpPr>
            <a:grpSpLocks/>
          </p:cNvGrpSpPr>
          <p:nvPr/>
        </p:nvGrpSpPr>
        <p:grpSpPr bwMode="auto">
          <a:xfrm>
            <a:off x="1676400" y="3733800"/>
            <a:ext cx="1066800" cy="381000"/>
            <a:chOff x="480" y="672"/>
            <a:chExt cx="672" cy="240"/>
          </a:xfrm>
        </p:grpSpPr>
        <p:grpSp>
          <p:nvGrpSpPr>
            <p:cNvPr id="502835" name="Group 51"/>
            <p:cNvGrpSpPr>
              <a:grpSpLocks/>
            </p:cNvGrpSpPr>
            <p:nvPr/>
          </p:nvGrpSpPr>
          <p:grpSpPr bwMode="auto">
            <a:xfrm>
              <a:off x="480" y="672"/>
              <a:ext cx="432" cy="240"/>
              <a:chOff x="528" y="1104"/>
              <a:chExt cx="672" cy="278"/>
            </a:xfrm>
          </p:grpSpPr>
          <p:sp>
            <p:nvSpPr>
              <p:cNvPr id="502836"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02837"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2838" name="Group 54"/>
            <p:cNvGrpSpPr>
              <a:grpSpLocks/>
            </p:cNvGrpSpPr>
            <p:nvPr/>
          </p:nvGrpSpPr>
          <p:grpSpPr bwMode="auto">
            <a:xfrm>
              <a:off x="864" y="768"/>
              <a:ext cx="288" cy="144"/>
              <a:chOff x="1152" y="816"/>
              <a:chExt cx="336" cy="192"/>
            </a:xfrm>
          </p:grpSpPr>
          <p:sp>
            <p:nvSpPr>
              <p:cNvPr id="502839"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840" name="Group 56"/>
              <p:cNvGrpSpPr>
                <a:grpSpLocks/>
              </p:cNvGrpSpPr>
              <p:nvPr/>
            </p:nvGrpSpPr>
            <p:grpSpPr bwMode="auto">
              <a:xfrm>
                <a:off x="1248" y="816"/>
                <a:ext cx="240" cy="192"/>
                <a:chOff x="1920" y="1008"/>
                <a:chExt cx="528" cy="384"/>
              </a:xfrm>
            </p:grpSpPr>
            <p:sp>
              <p:nvSpPr>
                <p:cNvPr id="502841"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42"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43"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44"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2845" name="Group 61"/>
          <p:cNvGrpSpPr>
            <a:grpSpLocks/>
          </p:cNvGrpSpPr>
          <p:nvPr/>
        </p:nvGrpSpPr>
        <p:grpSpPr bwMode="auto">
          <a:xfrm>
            <a:off x="762000" y="2133600"/>
            <a:ext cx="685800" cy="381000"/>
            <a:chOff x="528" y="1104"/>
            <a:chExt cx="672" cy="278"/>
          </a:xfrm>
        </p:grpSpPr>
        <p:sp>
          <p:nvSpPr>
            <p:cNvPr id="502846" name="Rectangle 6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502847" name="Rectangle 6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2848" name="Line 64"/>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849" name="Group 65"/>
          <p:cNvGrpSpPr>
            <a:grpSpLocks/>
          </p:cNvGrpSpPr>
          <p:nvPr/>
        </p:nvGrpSpPr>
        <p:grpSpPr bwMode="auto">
          <a:xfrm>
            <a:off x="1676400" y="2133600"/>
            <a:ext cx="1066800" cy="381000"/>
            <a:chOff x="480" y="672"/>
            <a:chExt cx="672" cy="240"/>
          </a:xfrm>
        </p:grpSpPr>
        <p:grpSp>
          <p:nvGrpSpPr>
            <p:cNvPr id="502850" name="Group 66"/>
            <p:cNvGrpSpPr>
              <a:grpSpLocks/>
            </p:cNvGrpSpPr>
            <p:nvPr/>
          </p:nvGrpSpPr>
          <p:grpSpPr bwMode="auto">
            <a:xfrm>
              <a:off x="480" y="672"/>
              <a:ext cx="432" cy="240"/>
              <a:chOff x="528" y="1104"/>
              <a:chExt cx="672" cy="278"/>
            </a:xfrm>
          </p:grpSpPr>
          <p:sp>
            <p:nvSpPr>
              <p:cNvPr id="502851" name="Rectangle 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02852" name="Rectangle 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2853" name="Group 69"/>
            <p:cNvGrpSpPr>
              <a:grpSpLocks/>
            </p:cNvGrpSpPr>
            <p:nvPr/>
          </p:nvGrpSpPr>
          <p:grpSpPr bwMode="auto">
            <a:xfrm>
              <a:off x="864" y="768"/>
              <a:ext cx="288" cy="144"/>
              <a:chOff x="1152" y="816"/>
              <a:chExt cx="336" cy="192"/>
            </a:xfrm>
          </p:grpSpPr>
          <p:sp>
            <p:nvSpPr>
              <p:cNvPr id="502854" name="Line 7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855" name="Group 71"/>
              <p:cNvGrpSpPr>
                <a:grpSpLocks/>
              </p:cNvGrpSpPr>
              <p:nvPr/>
            </p:nvGrpSpPr>
            <p:grpSpPr bwMode="auto">
              <a:xfrm>
                <a:off x="1248" y="816"/>
                <a:ext cx="240" cy="192"/>
                <a:chOff x="1920" y="1008"/>
                <a:chExt cx="528" cy="384"/>
              </a:xfrm>
            </p:grpSpPr>
            <p:sp>
              <p:nvSpPr>
                <p:cNvPr id="502856" name="Line 7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57" name="Line 7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58" name="Line 7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59" name="Line 7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2875" name="Group 91"/>
          <p:cNvGrpSpPr>
            <a:grpSpLocks/>
          </p:cNvGrpSpPr>
          <p:nvPr/>
        </p:nvGrpSpPr>
        <p:grpSpPr bwMode="auto">
          <a:xfrm>
            <a:off x="762000" y="4800600"/>
            <a:ext cx="685800" cy="381000"/>
            <a:chOff x="528" y="1104"/>
            <a:chExt cx="672" cy="278"/>
          </a:xfrm>
        </p:grpSpPr>
        <p:sp>
          <p:nvSpPr>
            <p:cNvPr id="502876" name="Rectangle 9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02877" name="Rectangle 9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2878" name="Line 94"/>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879" name="Group 95"/>
          <p:cNvGrpSpPr>
            <a:grpSpLocks/>
          </p:cNvGrpSpPr>
          <p:nvPr/>
        </p:nvGrpSpPr>
        <p:grpSpPr bwMode="auto">
          <a:xfrm>
            <a:off x="1676400" y="4800600"/>
            <a:ext cx="1066800" cy="381000"/>
            <a:chOff x="480" y="672"/>
            <a:chExt cx="672" cy="240"/>
          </a:xfrm>
        </p:grpSpPr>
        <p:grpSp>
          <p:nvGrpSpPr>
            <p:cNvPr id="502880" name="Group 96"/>
            <p:cNvGrpSpPr>
              <a:grpSpLocks/>
            </p:cNvGrpSpPr>
            <p:nvPr/>
          </p:nvGrpSpPr>
          <p:grpSpPr bwMode="auto">
            <a:xfrm>
              <a:off x="480" y="672"/>
              <a:ext cx="432" cy="240"/>
              <a:chOff x="528" y="1104"/>
              <a:chExt cx="672" cy="278"/>
            </a:xfrm>
          </p:grpSpPr>
          <p:sp>
            <p:nvSpPr>
              <p:cNvPr id="502881" name="Rectangle 9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502882" name="Rectangle 9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2883" name="Group 99"/>
            <p:cNvGrpSpPr>
              <a:grpSpLocks/>
            </p:cNvGrpSpPr>
            <p:nvPr/>
          </p:nvGrpSpPr>
          <p:grpSpPr bwMode="auto">
            <a:xfrm>
              <a:off x="864" y="768"/>
              <a:ext cx="288" cy="144"/>
              <a:chOff x="1152" y="816"/>
              <a:chExt cx="336" cy="192"/>
            </a:xfrm>
          </p:grpSpPr>
          <p:sp>
            <p:nvSpPr>
              <p:cNvPr id="502884" name="Line 10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885" name="Group 101"/>
              <p:cNvGrpSpPr>
                <a:grpSpLocks/>
              </p:cNvGrpSpPr>
              <p:nvPr/>
            </p:nvGrpSpPr>
            <p:grpSpPr bwMode="auto">
              <a:xfrm>
                <a:off x="1248" y="816"/>
                <a:ext cx="240" cy="192"/>
                <a:chOff x="1920" y="1008"/>
                <a:chExt cx="528" cy="384"/>
              </a:xfrm>
            </p:grpSpPr>
            <p:sp>
              <p:nvSpPr>
                <p:cNvPr id="502886" name="Line 10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87" name="Line 10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88" name="Line 10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889" name="Line 10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2890" name="Group 106"/>
          <p:cNvGrpSpPr>
            <a:grpSpLocks/>
          </p:cNvGrpSpPr>
          <p:nvPr/>
        </p:nvGrpSpPr>
        <p:grpSpPr bwMode="auto">
          <a:xfrm>
            <a:off x="762000" y="2667000"/>
            <a:ext cx="685800" cy="381000"/>
            <a:chOff x="528" y="1104"/>
            <a:chExt cx="672" cy="278"/>
          </a:xfrm>
        </p:grpSpPr>
        <p:sp>
          <p:nvSpPr>
            <p:cNvPr id="502891"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02892"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2893" name="Line 109"/>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894" name="Group 110"/>
          <p:cNvGrpSpPr>
            <a:grpSpLocks/>
          </p:cNvGrpSpPr>
          <p:nvPr/>
        </p:nvGrpSpPr>
        <p:grpSpPr bwMode="auto">
          <a:xfrm>
            <a:off x="1676400" y="2667000"/>
            <a:ext cx="1066800" cy="381000"/>
            <a:chOff x="480" y="672"/>
            <a:chExt cx="672" cy="240"/>
          </a:xfrm>
        </p:grpSpPr>
        <p:grpSp>
          <p:nvGrpSpPr>
            <p:cNvPr id="502895" name="Group 111"/>
            <p:cNvGrpSpPr>
              <a:grpSpLocks/>
            </p:cNvGrpSpPr>
            <p:nvPr/>
          </p:nvGrpSpPr>
          <p:grpSpPr bwMode="auto">
            <a:xfrm>
              <a:off x="480" y="672"/>
              <a:ext cx="432" cy="240"/>
              <a:chOff x="528" y="1104"/>
              <a:chExt cx="672" cy="278"/>
            </a:xfrm>
          </p:grpSpPr>
          <p:sp>
            <p:nvSpPr>
              <p:cNvPr id="502896"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02897"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2898" name="Group 114"/>
            <p:cNvGrpSpPr>
              <a:grpSpLocks/>
            </p:cNvGrpSpPr>
            <p:nvPr/>
          </p:nvGrpSpPr>
          <p:grpSpPr bwMode="auto">
            <a:xfrm>
              <a:off x="864" y="768"/>
              <a:ext cx="288" cy="144"/>
              <a:chOff x="1152" y="816"/>
              <a:chExt cx="336" cy="192"/>
            </a:xfrm>
          </p:grpSpPr>
          <p:sp>
            <p:nvSpPr>
              <p:cNvPr id="502899" name="Line 11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900" name="Group 116"/>
              <p:cNvGrpSpPr>
                <a:grpSpLocks/>
              </p:cNvGrpSpPr>
              <p:nvPr/>
            </p:nvGrpSpPr>
            <p:grpSpPr bwMode="auto">
              <a:xfrm>
                <a:off x="1248" y="816"/>
                <a:ext cx="240" cy="192"/>
                <a:chOff x="1920" y="1008"/>
                <a:chExt cx="528" cy="384"/>
              </a:xfrm>
            </p:grpSpPr>
            <p:sp>
              <p:nvSpPr>
                <p:cNvPr id="502901" name="Line 11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902" name="Line 11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903" name="Line 11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904" name="Line 12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02905" name="Rectangle 121"/>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2906" name="Rectangle 122"/>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2907" name="Rectangle 123"/>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2908" name="Rectangle 124"/>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02909" name="Rectangle 125"/>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02910" name="Rectangle 126"/>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02911" name="Rectangle 127"/>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2912" name="Rectangle 128"/>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2913" name="Rectangle 129"/>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2914" name="Rectangle 130"/>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502915" name="Group 131"/>
          <p:cNvGrpSpPr>
            <a:grpSpLocks/>
          </p:cNvGrpSpPr>
          <p:nvPr/>
        </p:nvGrpSpPr>
        <p:grpSpPr bwMode="auto">
          <a:xfrm>
            <a:off x="762000" y="1066800"/>
            <a:ext cx="1066800" cy="381000"/>
            <a:chOff x="480" y="672"/>
            <a:chExt cx="672" cy="240"/>
          </a:xfrm>
        </p:grpSpPr>
        <p:grpSp>
          <p:nvGrpSpPr>
            <p:cNvPr id="502916" name="Group 132"/>
            <p:cNvGrpSpPr>
              <a:grpSpLocks/>
            </p:cNvGrpSpPr>
            <p:nvPr/>
          </p:nvGrpSpPr>
          <p:grpSpPr bwMode="auto">
            <a:xfrm>
              <a:off x="480" y="672"/>
              <a:ext cx="432" cy="240"/>
              <a:chOff x="528" y="1104"/>
              <a:chExt cx="672" cy="278"/>
            </a:xfrm>
          </p:grpSpPr>
          <p:sp>
            <p:nvSpPr>
              <p:cNvPr id="502917"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2918"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2919" name="Group 135"/>
            <p:cNvGrpSpPr>
              <a:grpSpLocks/>
            </p:cNvGrpSpPr>
            <p:nvPr/>
          </p:nvGrpSpPr>
          <p:grpSpPr bwMode="auto">
            <a:xfrm>
              <a:off x="864" y="768"/>
              <a:ext cx="288" cy="144"/>
              <a:chOff x="1152" y="816"/>
              <a:chExt cx="336" cy="192"/>
            </a:xfrm>
          </p:grpSpPr>
          <p:sp>
            <p:nvSpPr>
              <p:cNvPr id="502920" name="Line 13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921" name="Group 137"/>
              <p:cNvGrpSpPr>
                <a:grpSpLocks/>
              </p:cNvGrpSpPr>
              <p:nvPr/>
            </p:nvGrpSpPr>
            <p:grpSpPr bwMode="auto">
              <a:xfrm>
                <a:off x="1248" y="816"/>
                <a:ext cx="240" cy="192"/>
                <a:chOff x="1920" y="1008"/>
                <a:chExt cx="528" cy="384"/>
              </a:xfrm>
            </p:grpSpPr>
            <p:sp>
              <p:nvSpPr>
                <p:cNvPr id="502922" name="Line 13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923" name="Line 13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924" name="Line 14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925" name="Line 14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2926" name="Group 142"/>
          <p:cNvGrpSpPr>
            <a:grpSpLocks/>
          </p:cNvGrpSpPr>
          <p:nvPr/>
        </p:nvGrpSpPr>
        <p:grpSpPr bwMode="auto">
          <a:xfrm>
            <a:off x="762000" y="1600200"/>
            <a:ext cx="1066800" cy="381000"/>
            <a:chOff x="480" y="672"/>
            <a:chExt cx="672" cy="240"/>
          </a:xfrm>
        </p:grpSpPr>
        <p:grpSp>
          <p:nvGrpSpPr>
            <p:cNvPr id="502927" name="Group 143"/>
            <p:cNvGrpSpPr>
              <a:grpSpLocks/>
            </p:cNvGrpSpPr>
            <p:nvPr/>
          </p:nvGrpSpPr>
          <p:grpSpPr bwMode="auto">
            <a:xfrm>
              <a:off x="480" y="672"/>
              <a:ext cx="432" cy="240"/>
              <a:chOff x="528" y="1104"/>
              <a:chExt cx="672" cy="278"/>
            </a:xfrm>
          </p:grpSpPr>
          <p:sp>
            <p:nvSpPr>
              <p:cNvPr id="502928" name="Rectangle 14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2929" name="Rectangle 14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2930" name="Group 146"/>
            <p:cNvGrpSpPr>
              <a:grpSpLocks/>
            </p:cNvGrpSpPr>
            <p:nvPr/>
          </p:nvGrpSpPr>
          <p:grpSpPr bwMode="auto">
            <a:xfrm>
              <a:off x="864" y="768"/>
              <a:ext cx="288" cy="144"/>
              <a:chOff x="1152" y="816"/>
              <a:chExt cx="336" cy="192"/>
            </a:xfrm>
          </p:grpSpPr>
          <p:sp>
            <p:nvSpPr>
              <p:cNvPr id="502931" name="Line 14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2932" name="Group 148"/>
              <p:cNvGrpSpPr>
                <a:grpSpLocks/>
              </p:cNvGrpSpPr>
              <p:nvPr/>
            </p:nvGrpSpPr>
            <p:grpSpPr bwMode="auto">
              <a:xfrm>
                <a:off x="1248" y="816"/>
                <a:ext cx="240" cy="192"/>
                <a:chOff x="1920" y="1008"/>
                <a:chExt cx="528" cy="384"/>
              </a:xfrm>
            </p:grpSpPr>
            <p:sp>
              <p:nvSpPr>
                <p:cNvPr id="502933" name="Line 14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934" name="Line 15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935" name="Line 15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936" name="Line 15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9738569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Date Placeholder 1"/>
          <p:cNvSpPr>
            <a:spLocks noGrp="1"/>
          </p:cNvSpPr>
          <p:nvPr>
            <p:ph type="dt" sz="half" idx="10"/>
          </p:nvPr>
        </p:nvSpPr>
        <p:spPr/>
        <p:txBody>
          <a:bodyPr/>
          <a:lstStyle/>
          <a:p>
            <a:fld id="{D1035E05-D26F-4EA8-98E0-1BA5529B2F88}" type="datetime4">
              <a:rPr lang="en-US"/>
              <a:pPr/>
              <a:t>April 8, 2013</a:t>
            </a:fld>
            <a:endParaRPr lang="en-US"/>
          </a:p>
        </p:txBody>
      </p:sp>
      <p:sp>
        <p:nvSpPr>
          <p:cNvPr id="139" name="Footer Placeholder 2"/>
          <p:cNvSpPr>
            <a:spLocks noGrp="1"/>
          </p:cNvSpPr>
          <p:nvPr>
            <p:ph type="ftr" sz="quarter" idx="11"/>
          </p:nvPr>
        </p:nvSpPr>
        <p:spPr/>
        <p:txBody>
          <a:bodyPr/>
          <a:lstStyle/>
          <a:p>
            <a:r>
              <a:rPr lang="en-US"/>
              <a:t>www.gowrikumar.com</a:t>
            </a:r>
          </a:p>
        </p:txBody>
      </p:sp>
      <p:grpSp>
        <p:nvGrpSpPr>
          <p:cNvPr id="503810" name="Group 2"/>
          <p:cNvGrpSpPr>
            <a:grpSpLocks/>
          </p:cNvGrpSpPr>
          <p:nvPr/>
        </p:nvGrpSpPr>
        <p:grpSpPr bwMode="auto">
          <a:xfrm>
            <a:off x="762000" y="5334000"/>
            <a:ext cx="1066800" cy="381000"/>
            <a:chOff x="480" y="672"/>
            <a:chExt cx="672" cy="240"/>
          </a:xfrm>
        </p:grpSpPr>
        <p:grpSp>
          <p:nvGrpSpPr>
            <p:cNvPr id="503811" name="Group 3"/>
            <p:cNvGrpSpPr>
              <a:grpSpLocks/>
            </p:cNvGrpSpPr>
            <p:nvPr/>
          </p:nvGrpSpPr>
          <p:grpSpPr bwMode="auto">
            <a:xfrm>
              <a:off x="480" y="672"/>
              <a:ext cx="432" cy="240"/>
              <a:chOff x="528" y="1104"/>
              <a:chExt cx="672" cy="278"/>
            </a:xfrm>
          </p:grpSpPr>
          <p:sp>
            <p:nvSpPr>
              <p:cNvPr id="503812"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3813"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3814" name="Group 6"/>
            <p:cNvGrpSpPr>
              <a:grpSpLocks/>
            </p:cNvGrpSpPr>
            <p:nvPr/>
          </p:nvGrpSpPr>
          <p:grpSpPr bwMode="auto">
            <a:xfrm>
              <a:off x="864" y="768"/>
              <a:ext cx="288" cy="144"/>
              <a:chOff x="1152" y="816"/>
              <a:chExt cx="336" cy="192"/>
            </a:xfrm>
          </p:grpSpPr>
          <p:sp>
            <p:nvSpPr>
              <p:cNvPr id="503815"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816" name="Group 8"/>
              <p:cNvGrpSpPr>
                <a:grpSpLocks/>
              </p:cNvGrpSpPr>
              <p:nvPr/>
            </p:nvGrpSpPr>
            <p:grpSpPr bwMode="auto">
              <a:xfrm>
                <a:off x="1248" y="816"/>
                <a:ext cx="240" cy="192"/>
                <a:chOff x="1920" y="1008"/>
                <a:chExt cx="528" cy="384"/>
              </a:xfrm>
            </p:grpSpPr>
            <p:sp>
              <p:nvSpPr>
                <p:cNvPr id="503817"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18"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19"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20"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3821" name="Group 13"/>
          <p:cNvGrpSpPr>
            <a:grpSpLocks/>
          </p:cNvGrpSpPr>
          <p:nvPr/>
        </p:nvGrpSpPr>
        <p:grpSpPr bwMode="auto">
          <a:xfrm>
            <a:off x="762000" y="5867400"/>
            <a:ext cx="1066800" cy="381000"/>
            <a:chOff x="480" y="672"/>
            <a:chExt cx="672" cy="240"/>
          </a:xfrm>
        </p:grpSpPr>
        <p:grpSp>
          <p:nvGrpSpPr>
            <p:cNvPr id="503822" name="Group 14"/>
            <p:cNvGrpSpPr>
              <a:grpSpLocks/>
            </p:cNvGrpSpPr>
            <p:nvPr/>
          </p:nvGrpSpPr>
          <p:grpSpPr bwMode="auto">
            <a:xfrm>
              <a:off x="480" y="672"/>
              <a:ext cx="432" cy="240"/>
              <a:chOff x="528" y="1104"/>
              <a:chExt cx="672" cy="278"/>
            </a:xfrm>
          </p:grpSpPr>
          <p:sp>
            <p:nvSpPr>
              <p:cNvPr id="50382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50382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3825" name="Group 17"/>
            <p:cNvGrpSpPr>
              <a:grpSpLocks/>
            </p:cNvGrpSpPr>
            <p:nvPr/>
          </p:nvGrpSpPr>
          <p:grpSpPr bwMode="auto">
            <a:xfrm>
              <a:off x="864" y="768"/>
              <a:ext cx="288" cy="144"/>
              <a:chOff x="1152" y="816"/>
              <a:chExt cx="336" cy="192"/>
            </a:xfrm>
          </p:grpSpPr>
          <p:sp>
            <p:nvSpPr>
              <p:cNvPr id="50382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827" name="Group 19"/>
              <p:cNvGrpSpPr>
                <a:grpSpLocks/>
              </p:cNvGrpSpPr>
              <p:nvPr/>
            </p:nvGrpSpPr>
            <p:grpSpPr bwMode="auto">
              <a:xfrm>
                <a:off x="1248" y="816"/>
                <a:ext cx="240" cy="192"/>
                <a:chOff x="1920" y="1008"/>
                <a:chExt cx="528" cy="384"/>
              </a:xfrm>
            </p:grpSpPr>
            <p:sp>
              <p:nvSpPr>
                <p:cNvPr id="50382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2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3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3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3832" name="Group 24"/>
          <p:cNvGrpSpPr>
            <a:grpSpLocks/>
          </p:cNvGrpSpPr>
          <p:nvPr/>
        </p:nvGrpSpPr>
        <p:grpSpPr bwMode="auto">
          <a:xfrm>
            <a:off x="762000" y="3200400"/>
            <a:ext cx="1066800" cy="381000"/>
            <a:chOff x="480" y="672"/>
            <a:chExt cx="672" cy="240"/>
          </a:xfrm>
        </p:grpSpPr>
        <p:grpSp>
          <p:nvGrpSpPr>
            <p:cNvPr id="503833" name="Group 25"/>
            <p:cNvGrpSpPr>
              <a:grpSpLocks/>
            </p:cNvGrpSpPr>
            <p:nvPr/>
          </p:nvGrpSpPr>
          <p:grpSpPr bwMode="auto">
            <a:xfrm>
              <a:off x="480" y="672"/>
              <a:ext cx="432" cy="240"/>
              <a:chOff x="528" y="1104"/>
              <a:chExt cx="672" cy="278"/>
            </a:xfrm>
          </p:grpSpPr>
          <p:sp>
            <p:nvSpPr>
              <p:cNvPr id="503834"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3835"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3836" name="Group 28"/>
            <p:cNvGrpSpPr>
              <a:grpSpLocks/>
            </p:cNvGrpSpPr>
            <p:nvPr/>
          </p:nvGrpSpPr>
          <p:grpSpPr bwMode="auto">
            <a:xfrm>
              <a:off x="864" y="768"/>
              <a:ext cx="288" cy="144"/>
              <a:chOff x="1152" y="816"/>
              <a:chExt cx="336" cy="192"/>
            </a:xfrm>
          </p:grpSpPr>
          <p:sp>
            <p:nvSpPr>
              <p:cNvPr id="503837"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838" name="Group 30"/>
              <p:cNvGrpSpPr>
                <a:grpSpLocks/>
              </p:cNvGrpSpPr>
              <p:nvPr/>
            </p:nvGrpSpPr>
            <p:grpSpPr bwMode="auto">
              <a:xfrm>
                <a:off x="1248" y="816"/>
                <a:ext cx="240" cy="192"/>
                <a:chOff x="1920" y="1008"/>
                <a:chExt cx="528" cy="384"/>
              </a:xfrm>
            </p:grpSpPr>
            <p:sp>
              <p:nvSpPr>
                <p:cNvPr id="503839"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40"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41"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42"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3843" name="Group 35"/>
          <p:cNvGrpSpPr>
            <a:grpSpLocks/>
          </p:cNvGrpSpPr>
          <p:nvPr/>
        </p:nvGrpSpPr>
        <p:grpSpPr bwMode="auto">
          <a:xfrm>
            <a:off x="762000" y="4267200"/>
            <a:ext cx="1066800" cy="381000"/>
            <a:chOff x="480" y="672"/>
            <a:chExt cx="672" cy="240"/>
          </a:xfrm>
        </p:grpSpPr>
        <p:grpSp>
          <p:nvGrpSpPr>
            <p:cNvPr id="503844" name="Group 36"/>
            <p:cNvGrpSpPr>
              <a:grpSpLocks/>
            </p:cNvGrpSpPr>
            <p:nvPr/>
          </p:nvGrpSpPr>
          <p:grpSpPr bwMode="auto">
            <a:xfrm>
              <a:off x="480" y="672"/>
              <a:ext cx="432" cy="240"/>
              <a:chOff x="528" y="1104"/>
              <a:chExt cx="672" cy="278"/>
            </a:xfrm>
          </p:grpSpPr>
          <p:sp>
            <p:nvSpPr>
              <p:cNvPr id="503845"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03846"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3847" name="Group 39"/>
            <p:cNvGrpSpPr>
              <a:grpSpLocks/>
            </p:cNvGrpSpPr>
            <p:nvPr/>
          </p:nvGrpSpPr>
          <p:grpSpPr bwMode="auto">
            <a:xfrm>
              <a:off x="864" y="768"/>
              <a:ext cx="288" cy="144"/>
              <a:chOff x="1152" y="816"/>
              <a:chExt cx="336" cy="192"/>
            </a:xfrm>
          </p:grpSpPr>
          <p:sp>
            <p:nvSpPr>
              <p:cNvPr id="503848"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849" name="Group 41"/>
              <p:cNvGrpSpPr>
                <a:grpSpLocks/>
              </p:cNvGrpSpPr>
              <p:nvPr/>
            </p:nvGrpSpPr>
            <p:grpSpPr bwMode="auto">
              <a:xfrm>
                <a:off x="1248" y="816"/>
                <a:ext cx="240" cy="192"/>
                <a:chOff x="1920" y="1008"/>
                <a:chExt cx="528" cy="384"/>
              </a:xfrm>
            </p:grpSpPr>
            <p:sp>
              <p:nvSpPr>
                <p:cNvPr id="503850"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51"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52"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53"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3854" name="Group 46"/>
          <p:cNvGrpSpPr>
            <a:grpSpLocks/>
          </p:cNvGrpSpPr>
          <p:nvPr/>
        </p:nvGrpSpPr>
        <p:grpSpPr bwMode="auto">
          <a:xfrm>
            <a:off x="762000" y="3733800"/>
            <a:ext cx="685800" cy="381000"/>
            <a:chOff x="528" y="1104"/>
            <a:chExt cx="672" cy="278"/>
          </a:xfrm>
        </p:grpSpPr>
        <p:sp>
          <p:nvSpPr>
            <p:cNvPr id="503855"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03856"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3857" name="Line 49"/>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858" name="Group 50"/>
          <p:cNvGrpSpPr>
            <a:grpSpLocks/>
          </p:cNvGrpSpPr>
          <p:nvPr/>
        </p:nvGrpSpPr>
        <p:grpSpPr bwMode="auto">
          <a:xfrm>
            <a:off x="1676400" y="3733800"/>
            <a:ext cx="1066800" cy="381000"/>
            <a:chOff x="480" y="672"/>
            <a:chExt cx="672" cy="240"/>
          </a:xfrm>
        </p:grpSpPr>
        <p:grpSp>
          <p:nvGrpSpPr>
            <p:cNvPr id="503859" name="Group 51"/>
            <p:cNvGrpSpPr>
              <a:grpSpLocks/>
            </p:cNvGrpSpPr>
            <p:nvPr/>
          </p:nvGrpSpPr>
          <p:grpSpPr bwMode="auto">
            <a:xfrm>
              <a:off x="480" y="672"/>
              <a:ext cx="432" cy="240"/>
              <a:chOff x="528" y="1104"/>
              <a:chExt cx="672" cy="278"/>
            </a:xfrm>
          </p:grpSpPr>
          <p:sp>
            <p:nvSpPr>
              <p:cNvPr id="503860"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03861"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3862" name="Group 54"/>
            <p:cNvGrpSpPr>
              <a:grpSpLocks/>
            </p:cNvGrpSpPr>
            <p:nvPr/>
          </p:nvGrpSpPr>
          <p:grpSpPr bwMode="auto">
            <a:xfrm>
              <a:off x="864" y="768"/>
              <a:ext cx="288" cy="144"/>
              <a:chOff x="1152" y="816"/>
              <a:chExt cx="336" cy="192"/>
            </a:xfrm>
          </p:grpSpPr>
          <p:sp>
            <p:nvSpPr>
              <p:cNvPr id="503863"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864" name="Group 56"/>
              <p:cNvGrpSpPr>
                <a:grpSpLocks/>
              </p:cNvGrpSpPr>
              <p:nvPr/>
            </p:nvGrpSpPr>
            <p:grpSpPr bwMode="auto">
              <a:xfrm>
                <a:off x="1248" y="816"/>
                <a:ext cx="240" cy="192"/>
                <a:chOff x="1920" y="1008"/>
                <a:chExt cx="528" cy="384"/>
              </a:xfrm>
            </p:grpSpPr>
            <p:sp>
              <p:nvSpPr>
                <p:cNvPr id="503865"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66"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67"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68"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3869" name="Group 61"/>
          <p:cNvGrpSpPr>
            <a:grpSpLocks/>
          </p:cNvGrpSpPr>
          <p:nvPr/>
        </p:nvGrpSpPr>
        <p:grpSpPr bwMode="auto">
          <a:xfrm>
            <a:off x="762000" y="2133600"/>
            <a:ext cx="685800" cy="381000"/>
            <a:chOff x="528" y="1104"/>
            <a:chExt cx="672" cy="278"/>
          </a:xfrm>
        </p:grpSpPr>
        <p:sp>
          <p:nvSpPr>
            <p:cNvPr id="503870" name="Rectangle 6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503871" name="Rectangle 6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3872" name="Line 64"/>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873" name="Group 65"/>
          <p:cNvGrpSpPr>
            <a:grpSpLocks/>
          </p:cNvGrpSpPr>
          <p:nvPr/>
        </p:nvGrpSpPr>
        <p:grpSpPr bwMode="auto">
          <a:xfrm>
            <a:off x="1676400" y="2133600"/>
            <a:ext cx="1066800" cy="381000"/>
            <a:chOff x="480" y="672"/>
            <a:chExt cx="672" cy="240"/>
          </a:xfrm>
        </p:grpSpPr>
        <p:grpSp>
          <p:nvGrpSpPr>
            <p:cNvPr id="503874" name="Group 66"/>
            <p:cNvGrpSpPr>
              <a:grpSpLocks/>
            </p:cNvGrpSpPr>
            <p:nvPr/>
          </p:nvGrpSpPr>
          <p:grpSpPr bwMode="auto">
            <a:xfrm>
              <a:off x="480" y="672"/>
              <a:ext cx="432" cy="240"/>
              <a:chOff x="528" y="1104"/>
              <a:chExt cx="672" cy="278"/>
            </a:xfrm>
          </p:grpSpPr>
          <p:sp>
            <p:nvSpPr>
              <p:cNvPr id="503875" name="Rectangle 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03876" name="Rectangle 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3877" name="Group 69"/>
            <p:cNvGrpSpPr>
              <a:grpSpLocks/>
            </p:cNvGrpSpPr>
            <p:nvPr/>
          </p:nvGrpSpPr>
          <p:grpSpPr bwMode="auto">
            <a:xfrm>
              <a:off x="864" y="768"/>
              <a:ext cx="288" cy="144"/>
              <a:chOff x="1152" y="816"/>
              <a:chExt cx="336" cy="192"/>
            </a:xfrm>
          </p:grpSpPr>
          <p:sp>
            <p:nvSpPr>
              <p:cNvPr id="503878" name="Line 7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879" name="Group 71"/>
              <p:cNvGrpSpPr>
                <a:grpSpLocks/>
              </p:cNvGrpSpPr>
              <p:nvPr/>
            </p:nvGrpSpPr>
            <p:grpSpPr bwMode="auto">
              <a:xfrm>
                <a:off x="1248" y="816"/>
                <a:ext cx="240" cy="192"/>
                <a:chOff x="1920" y="1008"/>
                <a:chExt cx="528" cy="384"/>
              </a:xfrm>
            </p:grpSpPr>
            <p:sp>
              <p:nvSpPr>
                <p:cNvPr id="503880" name="Line 7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81" name="Line 7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82" name="Line 7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83" name="Line 7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3884" name="Group 76"/>
          <p:cNvGrpSpPr>
            <a:grpSpLocks/>
          </p:cNvGrpSpPr>
          <p:nvPr/>
        </p:nvGrpSpPr>
        <p:grpSpPr bwMode="auto">
          <a:xfrm>
            <a:off x="762000" y="4800600"/>
            <a:ext cx="685800" cy="381000"/>
            <a:chOff x="528" y="1104"/>
            <a:chExt cx="672" cy="278"/>
          </a:xfrm>
        </p:grpSpPr>
        <p:sp>
          <p:nvSpPr>
            <p:cNvPr id="503885" name="Rectangle 7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03886" name="Rectangle 7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3887" name="Line 79"/>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888" name="Group 80"/>
          <p:cNvGrpSpPr>
            <a:grpSpLocks/>
          </p:cNvGrpSpPr>
          <p:nvPr/>
        </p:nvGrpSpPr>
        <p:grpSpPr bwMode="auto">
          <a:xfrm>
            <a:off x="1676400" y="4800600"/>
            <a:ext cx="1066800" cy="381000"/>
            <a:chOff x="480" y="672"/>
            <a:chExt cx="672" cy="240"/>
          </a:xfrm>
        </p:grpSpPr>
        <p:grpSp>
          <p:nvGrpSpPr>
            <p:cNvPr id="503889" name="Group 81"/>
            <p:cNvGrpSpPr>
              <a:grpSpLocks/>
            </p:cNvGrpSpPr>
            <p:nvPr/>
          </p:nvGrpSpPr>
          <p:grpSpPr bwMode="auto">
            <a:xfrm>
              <a:off x="480" y="672"/>
              <a:ext cx="432" cy="240"/>
              <a:chOff x="528" y="1104"/>
              <a:chExt cx="672" cy="278"/>
            </a:xfrm>
          </p:grpSpPr>
          <p:sp>
            <p:nvSpPr>
              <p:cNvPr id="503890" name="Rectangle 8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503891" name="Rectangle 8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3892" name="Group 84"/>
            <p:cNvGrpSpPr>
              <a:grpSpLocks/>
            </p:cNvGrpSpPr>
            <p:nvPr/>
          </p:nvGrpSpPr>
          <p:grpSpPr bwMode="auto">
            <a:xfrm>
              <a:off x="864" y="768"/>
              <a:ext cx="288" cy="144"/>
              <a:chOff x="1152" y="816"/>
              <a:chExt cx="336" cy="192"/>
            </a:xfrm>
          </p:grpSpPr>
          <p:sp>
            <p:nvSpPr>
              <p:cNvPr id="503893" name="Line 8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894" name="Group 86"/>
              <p:cNvGrpSpPr>
                <a:grpSpLocks/>
              </p:cNvGrpSpPr>
              <p:nvPr/>
            </p:nvGrpSpPr>
            <p:grpSpPr bwMode="auto">
              <a:xfrm>
                <a:off x="1248" y="816"/>
                <a:ext cx="240" cy="192"/>
                <a:chOff x="1920" y="1008"/>
                <a:chExt cx="528" cy="384"/>
              </a:xfrm>
            </p:grpSpPr>
            <p:sp>
              <p:nvSpPr>
                <p:cNvPr id="503895" name="Line 8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96" name="Line 8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97" name="Line 8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898" name="Line 9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3899" name="Group 91"/>
          <p:cNvGrpSpPr>
            <a:grpSpLocks/>
          </p:cNvGrpSpPr>
          <p:nvPr/>
        </p:nvGrpSpPr>
        <p:grpSpPr bwMode="auto">
          <a:xfrm>
            <a:off x="762000" y="2667000"/>
            <a:ext cx="685800" cy="381000"/>
            <a:chOff x="528" y="1104"/>
            <a:chExt cx="672" cy="278"/>
          </a:xfrm>
        </p:grpSpPr>
        <p:sp>
          <p:nvSpPr>
            <p:cNvPr id="503900" name="Rectangle 9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03901" name="Rectangle 9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3902" name="Line 94"/>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903" name="Group 95"/>
          <p:cNvGrpSpPr>
            <a:grpSpLocks/>
          </p:cNvGrpSpPr>
          <p:nvPr/>
        </p:nvGrpSpPr>
        <p:grpSpPr bwMode="auto">
          <a:xfrm>
            <a:off x="1676400" y="2667000"/>
            <a:ext cx="1066800" cy="381000"/>
            <a:chOff x="480" y="672"/>
            <a:chExt cx="672" cy="240"/>
          </a:xfrm>
        </p:grpSpPr>
        <p:grpSp>
          <p:nvGrpSpPr>
            <p:cNvPr id="503904" name="Group 96"/>
            <p:cNvGrpSpPr>
              <a:grpSpLocks/>
            </p:cNvGrpSpPr>
            <p:nvPr/>
          </p:nvGrpSpPr>
          <p:grpSpPr bwMode="auto">
            <a:xfrm>
              <a:off x="480" y="672"/>
              <a:ext cx="432" cy="240"/>
              <a:chOff x="528" y="1104"/>
              <a:chExt cx="672" cy="278"/>
            </a:xfrm>
          </p:grpSpPr>
          <p:sp>
            <p:nvSpPr>
              <p:cNvPr id="503905" name="Rectangle 9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03906" name="Rectangle 9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3907" name="Group 99"/>
            <p:cNvGrpSpPr>
              <a:grpSpLocks/>
            </p:cNvGrpSpPr>
            <p:nvPr/>
          </p:nvGrpSpPr>
          <p:grpSpPr bwMode="auto">
            <a:xfrm>
              <a:off x="864" y="768"/>
              <a:ext cx="288" cy="144"/>
              <a:chOff x="1152" y="816"/>
              <a:chExt cx="336" cy="192"/>
            </a:xfrm>
          </p:grpSpPr>
          <p:sp>
            <p:nvSpPr>
              <p:cNvPr id="503908" name="Line 10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909" name="Group 101"/>
              <p:cNvGrpSpPr>
                <a:grpSpLocks/>
              </p:cNvGrpSpPr>
              <p:nvPr/>
            </p:nvGrpSpPr>
            <p:grpSpPr bwMode="auto">
              <a:xfrm>
                <a:off x="1248" y="816"/>
                <a:ext cx="240" cy="192"/>
                <a:chOff x="1920" y="1008"/>
                <a:chExt cx="528" cy="384"/>
              </a:xfrm>
            </p:grpSpPr>
            <p:sp>
              <p:nvSpPr>
                <p:cNvPr id="503910" name="Line 10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911" name="Line 10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912" name="Line 10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913" name="Line 10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03914" name="Rectangle 10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3915" name="Rectangle 10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3916" name="Rectangle 10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3917" name="Rectangle 10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03918" name="Rectangle 110"/>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03919" name="Rectangle 111"/>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03920" name="Rectangle 112"/>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03921" name="Rectangle 113"/>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3922" name="Rectangle 11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3923" name="Rectangle 11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503924" name="Group 116"/>
          <p:cNvGrpSpPr>
            <a:grpSpLocks/>
          </p:cNvGrpSpPr>
          <p:nvPr/>
        </p:nvGrpSpPr>
        <p:grpSpPr bwMode="auto">
          <a:xfrm>
            <a:off x="762000" y="1066800"/>
            <a:ext cx="1066800" cy="381000"/>
            <a:chOff x="480" y="672"/>
            <a:chExt cx="672" cy="240"/>
          </a:xfrm>
        </p:grpSpPr>
        <p:grpSp>
          <p:nvGrpSpPr>
            <p:cNvPr id="503925" name="Group 117"/>
            <p:cNvGrpSpPr>
              <a:grpSpLocks/>
            </p:cNvGrpSpPr>
            <p:nvPr/>
          </p:nvGrpSpPr>
          <p:grpSpPr bwMode="auto">
            <a:xfrm>
              <a:off x="480" y="672"/>
              <a:ext cx="432" cy="240"/>
              <a:chOff x="528" y="1104"/>
              <a:chExt cx="672" cy="278"/>
            </a:xfrm>
          </p:grpSpPr>
          <p:sp>
            <p:nvSpPr>
              <p:cNvPr id="503926"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3927"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3928" name="Group 120"/>
            <p:cNvGrpSpPr>
              <a:grpSpLocks/>
            </p:cNvGrpSpPr>
            <p:nvPr/>
          </p:nvGrpSpPr>
          <p:grpSpPr bwMode="auto">
            <a:xfrm>
              <a:off x="864" y="768"/>
              <a:ext cx="288" cy="144"/>
              <a:chOff x="1152" y="816"/>
              <a:chExt cx="336" cy="192"/>
            </a:xfrm>
          </p:grpSpPr>
          <p:sp>
            <p:nvSpPr>
              <p:cNvPr id="503929"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930" name="Group 122"/>
              <p:cNvGrpSpPr>
                <a:grpSpLocks/>
              </p:cNvGrpSpPr>
              <p:nvPr/>
            </p:nvGrpSpPr>
            <p:grpSpPr bwMode="auto">
              <a:xfrm>
                <a:off x="1248" y="816"/>
                <a:ext cx="240" cy="192"/>
                <a:chOff x="1920" y="1008"/>
                <a:chExt cx="528" cy="384"/>
              </a:xfrm>
            </p:grpSpPr>
            <p:sp>
              <p:nvSpPr>
                <p:cNvPr id="503931"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932"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933"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934"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3935" name="Group 127"/>
          <p:cNvGrpSpPr>
            <a:grpSpLocks/>
          </p:cNvGrpSpPr>
          <p:nvPr/>
        </p:nvGrpSpPr>
        <p:grpSpPr bwMode="auto">
          <a:xfrm>
            <a:off x="762000" y="1600200"/>
            <a:ext cx="1066800" cy="381000"/>
            <a:chOff x="480" y="672"/>
            <a:chExt cx="672" cy="240"/>
          </a:xfrm>
        </p:grpSpPr>
        <p:grpSp>
          <p:nvGrpSpPr>
            <p:cNvPr id="503936" name="Group 128"/>
            <p:cNvGrpSpPr>
              <a:grpSpLocks/>
            </p:cNvGrpSpPr>
            <p:nvPr/>
          </p:nvGrpSpPr>
          <p:grpSpPr bwMode="auto">
            <a:xfrm>
              <a:off x="480" y="672"/>
              <a:ext cx="432" cy="240"/>
              <a:chOff x="528" y="1104"/>
              <a:chExt cx="672" cy="278"/>
            </a:xfrm>
          </p:grpSpPr>
          <p:sp>
            <p:nvSpPr>
              <p:cNvPr id="503937"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3938"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3939" name="Group 131"/>
            <p:cNvGrpSpPr>
              <a:grpSpLocks/>
            </p:cNvGrpSpPr>
            <p:nvPr/>
          </p:nvGrpSpPr>
          <p:grpSpPr bwMode="auto">
            <a:xfrm>
              <a:off x="864" y="768"/>
              <a:ext cx="288" cy="144"/>
              <a:chOff x="1152" y="816"/>
              <a:chExt cx="336" cy="192"/>
            </a:xfrm>
          </p:grpSpPr>
          <p:sp>
            <p:nvSpPr>
              <p:cNvPr id="503940" name="Line 13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3941" name="Group 133"/>
              <p:cNvGrpSpPr>
                <a:grpSpLocks/>
              </p:cNvGrpSpPr>
              <p:nvPr/>
            </p:nvGrpSpPr>
            <p:grpSpPr bwMode="auto">
              <a:xfrm>
                <a:off x="1248" y="816"/>
                <a:ext cx="240" cy="192"/>
                <a:chOff x="1920" y="1008"/>
                <a:chExt cx="528" cy="384"/>
              </a:xfrm>
            </p:grpSpPr>
            <p:sp>
              <p:nvSpPr>
                <p:cNvPr id="503942" name="Line 13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943" name="Line 13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944" name="Line 13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3945" name="Line 13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16290276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Date Placeholder 1"/>
          <p:cNvSpPr>
            <a:spLocks noGrp="1"/>
          </p:cNvSpPr>
          <p:nvPr>
            <p:ph type="dt" sz="half" idx="10"/>
          </p:nvPr>
        </p:nvSpPr>
        <p:spPr/>
        <p:txBody>
          <a:bodyPr/>
          <a:lstStyle/>
          <a:p>
            <a:fld id="{C9E08D50-534A-44E5-A045-5B42295D4AF2}" type="datetime4">
              <a:rPr lang="en-US"/>
              <a:pPr/>
              <a:t>April 8, 2013</a:t>
            </a:fld>
            <a:endParaRPr lang="en-US"/>
          </a:p>
        </p:txBody>
      </p:sp>
      <p:sp>
        <p:nvSpPr>
          <p:cNvPr id="135" name="Footer Placeholder 2"/>
          <p:cNvSpPr>
            <a:spLocks noGrp="1"/>
          </p:cNvSpPr>
          <p:nvPr>
            <p:ph type="ftr" sz="quarter" idx="11"/>
          </p:nvPr>
        </p:nvSpPr>
        <p:spPr/>
        <p:txBody>
          <a:bodyPr/>
          <a:lstStyle/>
          <a:p>
            <a:r>
              <a:rPr lang="en-US"/>
              <a:t>www.gowrikumar.com</a:t>
            </a:r>
          </a:p>
        </p:txBody>
      </p:sp>
      <p:grpSp>
        <p:nvGrpSpPr>
          <p:cNvPr id="504834" name="Group 2"/>
          <p:cNvGrpSpPr>
            <a:grpSpLocks/>
          </p:cNvGrpSpPr>
          <p:nvPr/>
        </p:nvGrpSpPr>
        <p:grpSpPr bwMode="auto">
          <a:xfrm>
            <a:off x="762000" y="5334000"/>
            <a:ext cx="1066800" cy="381000"/>
            <a:chOff x="480" y="672"/>
            <a:chExt cx="672" cy="240"/>
          </a:xfrm>
        </p:grpSpPr>
        <p:grpSp>
          <p:nvGrpSpPr>
            <p:cNvPr id="504835" name="Group 3"/>
            <p:cNvGrpSpPr>
              <a:grpSpLocks/>
            </p:cNvGrpSpPr>
            <p:nvPr/>
          </p:nvGrpSpPr>
          <p:grpSpPr bwMode="auto">
            <a:xfrm>
              <a:off x="480" y="672"/>
              <a:ext cx="432" cy="240"/>
              <a:chOff x="528" y="1104"/>
              <a:chExt cx="672" cy="278"/>
            </a:xfrm>
          </p:grpSpPr>
          <p:sp>
            <p:nvSpPr>
              <p:cNvPr id="504836"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4837"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4838" name="Group 6"/>
            <p:cNvGrpSpPr>
              <a:grpSpLocks/>
            </p:cNvGrpSpPr>
            <p:nvPr/>
          </p:nvGrpSpPr>
          <p:grpSpPr bwMode="auto">
            <a:xfrm>
              <a:off x="864" y="768"/>
              <a:ext cx="288" cy="144"/>
              <a:chOff x="1152" y="816"/>
              <a:chExt cx="336" cy="192"/>
            </a:xfrm>
          </p:grpSpPr>
          <p:sp>
            <p:nvSpPr>
              <p:cNvPr id="504839"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840" name="Group 8"/>
              <p:cNvGrpSpPr>
                <a:grpSpLocks/>
              </p:cNvGrpSpPr>
              <p:nvPr/>
            </p:nvGrpSpPr>
            <p:grpSpPr bwMode="auto">
              <a:xfrm>
                <a:off x="1248" y="816"/>
                <a:ext cx="240" cy="192"/>
                <a:chOff x="1920" y="1008"/>
                <a:chExt cx="528" cy="384"/>
              </a:xfrm>
            </p:grpSpPr>
            <p:sp>
              <p:nvSpPr>
                <p:cNvPr id="504841"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42"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43"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44"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4845" name="Group 13"/>
          <p:cNvGrpSpPr>
            <a:grpSpLocks/>
          </p:cNvGrpSpPr>
          <p:nvPr/>
        </p:nvGrpSpPr>
        <p:grpSpPr bwMode="auto">
          <a:xfrm>
            <a:off x="762000" y="5867400"/>
            <a:ext cx="1066800" cy="381000"/>
            <a:chOff x="480" y="672"/>
            <a:chExt cx="672" cy="240"/>
          </a:xfrm>
        </p:grpSpPr>
        <p:grpSp>
          <p:nvGrpSpPr>
            <p:cNvPr id="504846" name="Group 14"/>
            <p:cNvGrpSpPr>
              <a:grpSpLocks/>
            </p:cNvGrpSpPr>
            <p:nvPr/>
          </p:nvGrpSpPr>
          <p:grpSpPr bwMode="auto">
            <a:xfrm>
              <a:off x="480" y="672"/>
              <a:ext cx="432" cy="240"/>
              <a:chOff x="528" y="1104"/>
              <a:chExt cx="672" cy="278"/>
            </a:xfrm>
          </p:grpSpPr>
          <p:sp>
            <p:nvSpPr>
              <p:cNvPr id="50484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50484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4849" name="Group 17"/>
            <p:cNvGrpSpPr>
              <a:grpSpLocks/>
            </p:cNvGrpSpPr>
            <p:nvPr/>
          </p:nvGrpSpPr>
          <p:grpSpPr bwMode="auto">
            <a:xfrm>
              <a:off x="864" y="768"/>
              <a:ext cx="288" cy="144"/>
              <a:chOff x="1152" y="816"/>
              <a:chExt cx="336" cy="192"/>
            </a:xfrm>
          </p:grpSpPr>
          <p:sp>
            <p:nvSpPr>
              <p:cNvPr id="504850"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851" name="Group 19"/>
              <p:cNvGrpSpPr>
                <a:grpSpLocks/>
              </p:cNvGrpSpPr>
              <p:nvPr/>
            </p:nvGrpSpPr>
            <p:grpSpPr bwMode="auto">
              <a:xfrm>
                <a:off x="1248" y="816"/>
                <a:ext cx="240" cy="192"/>
                <a:chOff x="1920" y="1008"/>
                <a:chExt cx="528" cy="384"/>
              </a:xfrm>
            </p:grpSpPr>
            <p:sp>
              <p:nvSpPr>
                <p:cNvPr id="504852"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53"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54"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55"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4856" name="Group 24"/>
          <p:cNvGrpSpPr>
            <a:grpSpLocks/>
          </p:cNvGrpSpPr>
          <p:nvPr/>
        </p:nvGrpSpPr>
        <p:grpSpPr bwMode="auto">
          <a:xfrm>
            <a:off x="762000" y="3200400"/>
            <a:ext cx="1066800" cy="381000"/>
            <a:chOff x="480" y="672"/>
            <a:chExt cx="672" cy="240"/>
          </a:xfrm>
        </p:grpSpPr>
        <p:grpSp>
          <p:nvGrpSpPr>
            <p:cNvPr id="504857" name="Group 25"/>
            <p:cNvGrpSpPr>
              <a:grpSpLocks/>
            </p:cNvGrpSpPr>
            <p:nvPr/>
          </p:nvGrpSpPr>
          <p:grpSpPr bwMode="auto">
            <a:xfrm>
              <a:off x="480" y="672"/>
              <a:ext cx="432" cy="240"/>
              <a:chOff x="528" y="1104"/>
              <a:chExt cx="672" cy="278"/>
            </a:xfrm>
          </p:grpSpPr>
          <p:sp>
            <p:nvSpPr>
              <p:cNvPr id="50485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485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4860" name="Group 28"/>
            <p:cNvGrpSpPr>
              <a:grpSpLocks/>
            </p:cNvGrpSpPr>
            <p:nvPr/>
          </p:nvGrpSpPr>
          <p:grpSpPr bwMode="auto">
            <a:xfrm>
              <a:off x="864" y="768"/>
              <a:ext cx="288" cy="144"/>
              <a:chOff x="1152" y="816"/>
              <a:chExt cx="336" cy="192"/>
            </a:xfrm>
          </p:grpSpPr>
          <p:sp>
            <p:nvSpPr>
              <p:cNvPr id="504861"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862" name="Group 30"/>
              <p:cNvGrpSpPr>
                <a:grpSpLocks/>
              </p:cNvGrpSpPr>
              <p:nvPr/>
            </p:nvGrpSpPr>
            <p:grpSpPr bwMode="auto">
              <a:xfrm>
                <a:off x="1248" y="816"/>
                <a:ext cx="240" cy="192"/>
                <a:chOff x="1920" y="1008"/>
                <a:chExt cx="528" cy="384"/>
              </a:xfrm>
            </p:grpSpPr>
            <p:sp>
              <p:nvSpPr>
                <p:cNvPr id="504863"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64"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65"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66"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4867" name="Group 35"/>
          <p:cNvGrpSpPr>
            <a:grpSpLocks/>
          </p:cNvGrpSpPr>
          <p:nvPr/>
        </p:nvGrpSpPr>
        <p:grpSpPr bwMode="auto">
          <a:xfrm>
            <a:off x="762000" y="4267200"/>
            <a:ext cx="1066800" cy="381000"/>
            <a:chOff x="480" y="672"/>
            <a:chExt cx="672" cy="240"/>
          </a:xfrm>
        </p:grpSpPr>
        <p:grpSp>
          <p:nvGrpSpPr>
            <p:cNvPr id="504868" name="Group 36"/>
            <p:cNvGrpSpPr>
              <a:grpSpLocks/>
            </p:cNvGrpSpPr>
            <p:nvPr/>
          </p:nvGrpSpPr>
          <p:grpSpPr bwMode="auto">
            <a:xfrm>
              <a:off x="480" y="672"/>
              <a:ext cx="432" cy="240"/>
              <a:chOff x="528" y="1104"/>
              <a:chExt cx="672" cy="278"/>
            </a:xfrm>
          </p:grpSpPr>
          <p:sp>
            <p:nvSpPr>
              <p:cNvPr id="504869"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04870"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4871" name="Group 39"/>
            <p:cNvGrpSpPr>
              <a:grpSpLocks/>
            </p:cNvGrpSpPr>
            <p:nvPr/>
          </p:nvGrpSpPr>
          <p:grpSpPr bwMode="auto">
            <a:xfrm>
              <a:off x="864" y="768"/>
              <a:ext cx="288" cy="144"/>
              <a:chOff x="1152" y="816"/>
              <a:chExt cx="336" cy="192"/>
            </a:xfrm>
          </p:grpSpPr>
          <p:sp>
            <p:nvSpPr>
              <p:cNvPr id="504872"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873" name="Group 41"/>
              <p:cNvGrpSpPr>
                <a:grpSpLocks/>
              </p:cNvGrpSpPr>
              <p:nvPr/>
            </p:nvGrpSpPr>
            <p:grpSpPr bwMode="auto">
              <a:xfrm>
                <a:off x="1248" y="816"/>
                <a:ext cx="240" cy="192"/>
                <a:chOff x="1920" y="1008"/>
                <a:chExt cx="528" cy="384"/>
              </a:xfrm>
            </p:grpSpPr>
            <p:sp>
              <p:nvSpPr>
                <p:cNvPr id="504874"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75"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76"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77"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4878" name="Group 46"/>
          <p:cNvGrpSpPr>
            <a:grpSpLocks/>
          </p:cNvGrpSpPr>
          <p:nvPr/>
        </p:nvGrpSpPr>
        <p:grpSpPr bwMode="auto">
          <a:xfrm>
            <a:off x="762000" y="3733800"/>
            <a:ext cx="685800" cy="381000"/>
            <a:chOff x="528" y="1104"/>
            <a:chExt cx="672" cy="278"/>
          </a:xfrm>
        </p:grpSpPr>
        <p:sp>
          <p:nvSpPr>
            <p:cNvPr id="504879"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04880"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4881" name="Line 49"/>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882" name="Group 50"/>
          <p:cNvGrpSpPr>
            <a:grpSpLocks/>
          </p:cNvGrpSpPr>
          <p:nvPr/>
        </p:nvGrpSpPr>
        <p:grpSpPr bwMode="auto">
          <a:xfrm>
            <a:off x="1676400" y="3733800"/>
            <a:ext cx="1066800" cy="381000"/>
            <a:chOff x="480" y="672"/>
            <a:chExt cx="672" cy="240"/>
          </a:xfrm>
        </p:grpSpPr>
        <p:grpSp>
          <p:nvGrpSpPr>
            <p:cNvPr id="504883" name="Group 51"/>
            <p:cNvGrpSpPr>
              <a:grpSpLocks/>
            </p:cNvGrpSpPr>
            <p:nvPr/>
          </p:nvGrpSpPr>
          <p:grpSpPr bwMode="auto">
            <a:xfrm>
              <a:off x="480" y="672"/>
              <a:ext cx="432" cy="240"/>
              <a:chOff x="528" y="1104"/>
              <a:chExt cx="672" cy="278"/>
            </a:xfrm>
          </p:grpSpPr>
          <p:sp>
            <p:nvSpPr>
              <p:cNvPr id="504884"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04885"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4886" name="Group 54"/>
            <p:cNvGrpSpPr>
              <a:grpSpLocks/>
            </p:cNvGrpSpPr>
            <p:nvPr/>
          </p:nvGrpSpPr>
          <p:grpSpPr bwMode="auto">
            <a:xfrm>
              <a:off x="864" y="768"/>
              <a:ext cx="288" cy="144"/>
              <a:chOff x="1152" y="816"/>
              <a:chExt cx="336" cy="192"/>
            </a:xfrm>
          </p:grpSpPr>
          <p:sp>
            <p:nvSpPr>
              <p:cNvPr id="504887"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888" name="Group 56"/>
              <p:cNvGrpSpPr>
                <a:grpSpLocks/>
              </p:cNvGrpSpPr>
              <p:nvPr/>
            </p:nvGrpSpPr>
            <p:grpSpPr bwMode="auto">
              <a:xfrm>
                <a:off x="1248" y="816"/>
                <a:ext cx="240" cy="192"/>
                <a:chOff x="1920" y="1008"/>
                <a:chExt cx="528" cy="384"/>
              </a:xfrm>
            </p:grpSpPr>
            <p:sp>
              <p:nvSpPr>
                <p:cNvPr id="504889"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90"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91"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92"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4908" name="Group 76"/>
          <p:cNvGrpSpPr>
            <a:grpSpLocks/>
          </p:cNvGrpSpPr>
          <p:nvPr/>
        </p:nvGrpSpPr>
        <p:grpSpPr bwMode="auto">
          <a:xfrm>
            <a:off x="762000" y="4800600"/>
            <a:ext cx="685800" cy="381000"/>
            <a:chOff x="528" y="1104"/>
            <a:chExt cx="672" cy="278"/>
          </a:xfrm>
        </p:grpSpPr>
        <p:sp>
          <p:nvSpPr>
            <p:cNvPr id="504909" name="Rectangle 7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04910" name="Rectangle 7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4911" name="Line 79"/>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912" name="Group 80"/>
          <p:cNvGrpSpPr>
            <a:grpSpLocks/>
          </p:cNvGrpSpPr>
          <p:nvPr/>
        </p:nvGrpSpPr>
        <p:grpSpPr bwMode="auto">
          <a:xfrm>
            <a:off x="1676400" y="4800600"/>
            <a:ext cx="1066800" cy="381000"/>
            <a:chOff x="480" y="672"/>
            <a:chExt cx="672" cy="240"/>
          </a:xfrm>
        </p:grpSpPr>
        <p:grpSp>
          <p:nvGrpSpPr>
            <p:cNvPr id="504913" name="Group 81"/>
            <p:cNvGrpSpPr>
              <a:grpSpLocks/>
            </p:cNvGrpSpPr>
            <p:nvPr/>
          </p:nvGrpSpPr>
          <p:grpSpPr bwMode="auto">
            <a:xfrm>
              <a:off x="480" y="672"/>
              <a:ext cx="432" cy="240"/>
              <a:chOff x="528" y="1104"/>
              <a:chExt cx="672" cy="278"/>
            </a:xfrm>
          </p:grpSpPr>
          <p:sp>
            <p:nvSpPr>
              <p:cNvPr id="504914" name="Rectangle 8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504915" name="Rectangle 8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4916" name="Group 84"/>
            <p:cNvGrpSpPr>
              <a:grpSpLocks/>
            </p:cNvGrpSpPr>
            <p:nvPr/>
          </p:nvGrpSpPr>
          <p:grpSpPr bwMode="auto">
            <a:xfrm>
              <a:off x="864" y="768"/>
              <a:ext cx="288" cy="144"/>
              <a:chOff x="1152" y="816"/>
              <a:chExt cx="336" cy="192"/>
            </a:xfrm>
          </p:grpSpPr>
          <p:sp>
            <p:nvSpPr>
              <p:cNvPr id="504917" name="Line 8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918" name="Group 86"/>
              <p:cNvGrpSpPr>
                <a:grpSpLocks/>
              </p:cNvGrpSpPr>
              <p:nvPr/>
            </p:nvGrpSpPr>
            <p:grpSpPr bwMode="auto">
              <a:xfrm>
                <a:off x="1248" y="816"/>
                <a:ext cx="240" cy="192"/>
                <a:chOff x="1920" y="1008"/>
                <a:chExt cx="528" cy="384"/>
              </a:xfrm>
            </p:grpSpPr>
            <p:sp>
              <p:nvSpPr>
                <p:cNvPr id="504919" name="Line 8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20" name="Line 8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21" name="Line 8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22" name="Line 9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4923" name="Group 91"/>
          <p:cNvGrpSpPr>
            <a:grpSpLocks/>
          </p:cNvGrpSpPr>
          <p:nvPr/>
        </p:nvGrpSpPr>
        <p:grpSpPr bwMode="auto">
          <a:xfrm>
            <a:off x="762000" y="2667000"/>
            <a:ext cx="685800" cy="381000"/>
            <a:chOff x="528" y="1104"/>
            <a:chExt cx="672" cy="278"/>
          </a:xfrm>
        </p:grpSpPr>
        <p:sp>
          <p:nvSpPr>
            <p:cNvPr id="504924" name="Rectangle 9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04925" name="Rectangle 9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4926" name="Line 94"/>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927" name="Group 95"/>
          <p:cNvGrpSpPr>
            <a:grpSpLocks/>
          </p:cNvGrpSpPr>
          <p:nvPr/>
        </p:nvGrpSpPr>
        <p:grpSpPr bwMode="auto">
          <a:xfrm>
            <a:off x="1676400" y="2667000"/>
            <a:ext cx="1066800" cy="381000"/>
            <a:chOff x="480" y="672"/>
            <a:chExt cx="672" cy="240"/>
          </a:xfrm>
        </p:grpSpPr>
        <p:grpSp>
          <p:nvGrpSpPr>
            <p:cNvPr id="504928" name="Group 96"/>
            <p:cNvGrpSpPr>
              <a:grpSpLocks/>
            </p:cNvGrpSpPr>
            <p:nvPr/>
          </p:nvGrpSpPr>
          <p:grpSpPr bwMode="auto">
            <a:xfrm>
              <a:off x="480" y="672"/>
              <a:ext cx="432" cy="240"/>
              <a:chOff x="528" y="1104"/>
              <a:chExt cx="672" cy="278"/>
            </a:xfrm>
          </p:grpSpPr>
          <p:sp>
            <p:nvSpPr>
              <p:cNvPr id="504929" name="Rectangle 9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04930" name="Rectangle 9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4931" name="Group 99"/>
            <p:cNvGrpSpPr>
              <a:grpSpLocks/>
            </p:cNvGrpSpPr>
            <p:nvPr/>
          </p:nvGrpSpPr>
          <p:grpSpPr bwMode="auto">
            <a:xfrm>
              <a:off x="864" y="768"/>
              <a:ext cx="288" cy="144"/>
              <a:chOff x="1152" y="816"/>
              <a:chExt cx="336" cy="192"/>
            </a:xfrm>
          </p:grpSpPr>
          <p:sp>
            <p:nvSpPr>
              <p:cNvPr id="504932" name="Line 10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933" name="Group 101"/>
              <p:cNvGrpSpPr>
                <a:grpSpLocks/>
              </p:cNvGrpSpPr>
              <p:nvPr/>
            </p:nvGrpSpPr>
            <p:grpSpPr bwMode="auto">
              <a:xfrm>
                <a:off x="1248" y="816"/>
                <a:ext cx="240" cy="192"/>
                <a:chOff x="1920" y="1008"/>
                <a:chExt cx="528" cy="384"/>
              </a:xfrm>
            </p:grpSpPr>
            <p:sp>
              <p:nvSpPr>
                <p:cNvPr id="504934" name="Line 10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35" name="Line 10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36" name="Line 10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37" name="Line 10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04938" name="Rectangle 10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4939" name="Rectangle 10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4940" name="Rectangle 10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4941" name="Rectangle 10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04942" name="Rectangle 110"/>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04943" name="Rectangle 111"/>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04944" name="Rectangle 112"/>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04945" name="Rectangle 113"/>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4946" name="Rectangle 11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4947" name="Rectangle 11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504948" name="Group 116"/>
          <p:cNvGrpSpPr>
            <a:grpSpLocks/>
          </p:cNvGrpSpPr>
          <p:nvPr/>
        </p:nvGrpSpPr>
        <p:grpSpPr bwMode="auto">
          <a:xfrm>
            <a:off x="762000" y="1066800"/>
            <a:ext cx="1066800" cy="381000"/>
            <a:chOff x="480" y="672"/>
            <a:chExt cx="672" cy="240"/>
          </a:xfrm>
        </p:grpSpPr>
        <p:grpSp>
          <p:nvGrpSpPr>
            <p:cNvPr id="504949" name="Group 117"/>
            <p:cNvGrpSpPr>
              <a:grpSpLocks/>
            </p:cNvGrpSpPr>
            <p:nvPr/>
          </p:nvGrpSpPr>
          <p:grpSpPr bwMode="auto">
            <a:xfrm>
              <a:off x="480" y="672"/>
              <a:ext cx="432" cy="240"/>
              <a:chOff x="528" y="1104"/>
              <a:chExt cx="672" cy="278"/>
            </a:xfrm>
          </p:grpSpPr>
          <p:sp>
            <p:nvSpPr>
              <p:cNvPr id="504950"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4951"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4952" name="Group 120"/>
            <p:cNvGrpSpPr>
              <a:grpSpLocks/>
            </p:cNvGrpSpPr>
            <p:nvPr/>
          </p:nvGrpSpPr>
          <p:grpSpPr bwMode="auto">
            <a:xfrm>
              <a:off x="864" y="768"/>
              <a:ext cx="288" cy="144"/>
              <a:chOff x="1152" y="816"/>
              <a:chExt cx="336" cy="192"/>
            </a:xfrm>
          </p:grpSpPr>
          <p:sp>
            <p:nvSpPr>
              <p:cNvPr id="504953"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954" name="Group 122"/>
              <p:cNvGrpSpPr>
                <a:grpSpLocks/>
              </p:cNvGrpSpPr>
              <p:nvPr/>
            </p:nvGrpSpPr>
            <p:grpSpPr bwMode="auto">
              <a:xfrm>
                <a:off x="1248" y="816"/>
                <a:ext cx="240" cy="192"/>
                <a:chOff x="1920" y="1008"/>
                <a:chExt cx="528" cy="384"/>
              </a:xfrm>
            </p:grpSpPr>
            <p:sp>
              <p:nvSpPr>
                <p:cNvPr id="504955"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56"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57"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58"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4959" name="Group 127"/>
          <p:cNvGrpSpPr>
            <a:grpSpLocks/>
          </p:cNvGrpSpPr>
          <p:nvPr/>
        </p:nvGrpSpPr>
        <p:grpSpPr bwMode="auto">
          <a:xfrm>
            <a:off x="762000" y="1600200"/>
            <a:ext cx="1066800" cy="381000"/>
            <a:chOff x="480" y="672"/>
            <a:chExt cx="672" cy="240"/>
          </a:xfrm>
        </p:grpSpPr>
        <p:grpSp>
          <p:nvGrpSpPr>
            <p:cNvPr id="504960" name="Group 128"/>
            <p:cNvGrpSpPr>
              <a:grpSpLocks/>
            </p:cNvGrpSpPr>
            <p:nvPr/>
          </p:nvGrpSpPr>
          <p:grpSpPr bwMode="auto">
            <a:xfrm>
              <a:off x="480" y="672"/>
              <a:ext cx="432" cy="240"/>
              <a:chOff x="528" y="1104"/>
              <a:chExt cx="672" cy="278"/>
            </a:xfrm>
          </p:grpSpPr>
          <p:sp>
            <p:nvSpPr>
              <p:cNvPr id="504961"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4962"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4963" name="Group 131"/>
            <p:cNvGrpSpPr>
              <a:grpSpLocks/>
            </p:cNvGrpSpPr>
            <p:nvPr/>
          </p:nvGrpSpPr>
          <p:grpSpPr bwMode="auto">
            <a:xfrm>
              <a:off x="864" y="768"/>
              <a:ext cx="288" cy="144"/>
              <a:chOff x="1152" y="816"/>
              <a:chExt cx="336" cy="192"/>
            </a:xfrm>
          </p:grpSpPr>
          <p:sp>
            <p:nvSpPr>
              <p:cNvPr id="504964" name="Line 13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965" name="Group 133"/>
              <p:cNvGrpSpPr>
                <a:grpSpLocks/>
              </p:cNvGrpSpPr>
              <p:nvPr/>
            </p:nvGrpSpPr>
            <p:grpSpPr bwMode="auto">
              <a:xfrm>
                <a:off x="1248" y="816"/>
                <a:ext cx="240" cy="192"/>
                <a:chOff x="1920" y="1008"/>
                <a:chExt cx="528" cy="384"/>
              </a:xfrm>
            </p:grpSpPr>
            <p:sp>
              <p:nvSpPr>
                <p:cNvPr id="504966" name="Line 13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67" name="Line 13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68" name="Line 13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69" name="Line 13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4970" name="Group 138"/>
          <p:cNvGrpSpPr>
            <a:grpSpLocks/>
          </p:cNvGrpSpPr>
          <p:nvPr/>
        </p:nvGrpSpPr>
        <p:grpSpPr bwMode="auto">
          <a:xfrm>
            <a:off x="762000" y="2133600"/>
            <a:ext cx="1066800" cy="381000"/>
            <a:chOff x="480" y="672"/>
            <a:chExt cx="672" cy="240"/>
          </a:xfrm>
        </p:grpSpPr>
        <p:grpSp>
          <p:nvGrpSpPr>
            <p:cNvPr id="504971" name="Group 139"/>
            <p:cNvGrpSpPr>
              <a:grpSpLocks/>
            </p:cNvGrpSpPr>
            <p:nvPr/>
          </p:nvGrpSpPr>
          <p:grpSpPr bwMode="auto">
            <a:xfrm>
              <a:off x="480" y="672"/>
              <a:ext cx="432" cy="240"/>
              <a:chOff x="528" y="1104"/>
              <a:chExt cx="672" cy="278"/>
            </a:xfrm>
          </p:grpSpPr>
          <p:sp>
            <p:nvSpPr>
              <p:cNvPr id="504972" name="Rectangle 1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504973" name="Rectangle 1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4974" name="Group 142"/>
            <p:cNvGrpSpPr>
              <a:grpSpLocks/>
            </p:cNvGrpSpPr>
            <p:nvPr/>
          </p:nvGrpSpPr>
          <p:grpSpPr bwMode="auto">
            <a:xfrm>
              <a:off x="864" y="768"/>
              <a:ext cx="288" cy="144"/>
              <a:chOff x="1152" y="816"/>
              <a:chExt cx="336" cy="192"/>
            </a:xfrm>
          </p:grpSpPr>
          <p:sp>
            <p:nvSpPr>
              <p:cNvPr id="504975" name="Line 14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4976" name="Group 144"/>
              <p:cNvGrpSpPr>
                <a:grpSpLocks/>
              </p:cNvGrpSpPr>
              <p:nvPr/>
            </p:nvGrpSpPr>
            <p:grpSpPr bwMode="auto">
              <a:xfrm>
                <a:off x="1248" y="816"/>
                <a:ext cx="240" cy="192"/>
                <a:chOff x="1920" y="1008"/>
                <a:chExt cx="528" cy="384"/>
              </a:xfrm>
            </p:grpSpPr>
            <p:sp>
              <p:nvSpPr>
                <p:cNvPr id="504977" name="Line 14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78" name="Line 14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79" name="Line 14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980" name="Line 14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410993881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Date Placeholder 1"/>
          <p:cNvSpPr>
            <a:spLocks noGrp="1"/>
          </p:cNvSpPr>
          <p:nvPr>
            <p:ph type="dt" sz="half" idx="10"/>
          </p:nvPr>
        </p:nvSpPr>
        <p:spPr/>
        <p:txBody>
          <a:bodyPr/>
          <a:lstStyle/>
          <a:p>
            <a:fld id="{EAD46A3F-71B5-4489-AA14-CCF983BCF3F7}" type="datetime4">
              <a:rPr lang="en-US"/>
              <a:pPr/>
              <a:t>April 8, 2013</a:t>
            </a:fld>
            <a:endParaRPr lang="en-US"/>
          </a:p>
        </p:txBody>
      </p:sp>
      <p:sp>
        <p:nvSpPr>
          <p:cNvPr id="135" name="Footer Placeholder 2"/>
          <p:cNvSpPr>
            <a:spLocks noGrp="1"/>
          </p:cNvSpPr>
          <p:nvPr>
            <p:ph type="ftr" sz="quarter" idx="11"/>
          </p:nvPr>
        </p:nvSpPr>
        <p:spPr/>
        <p:txBody>
          <a:bodyPr/>
          <a:lstStyle/>
          <a:p>
            <a:r>
              <a:rPr lang="en-US"/>
              <a:t>www.gowrikumar.com</a:t>
            </a:r>
          </a:p>
        </p:txBody>
      </p:sp>
      <p:grpSp>
        <p:nvGrpSpPr>
          <p:cNvPr id="505858" name="Group 2"/>
          <p:cNvGrpSpPr>
            <a:grpSpLocks/>
          </p:cNvGrpSpPr>
          <p:nvPr/>
        </p:nvGrpSpPr>
        <p:grpSpPr bwMode="auto">
          <a:xfrm>
            <a:off x="762000" y="5334000"/>
            <a:ext cx="1066800" cy="381000"/>
            <a:chOff x="480" y="672"/>
            <a:chExt cx="672" cy="240"/>
          </a:xfrm>
        </p:grpSpPr>
        <p:grpSp>
          <p:nvGrpSpPr>
            <p:cNvPr id="505859" name="Group 3"/>
            <p:cNvGrpSpPr>
              <a:grpSpLocks/>
            </p:cNvGrpSpPr>
            <p:nvPr/>
          </p:nvGrpSpPr>
          <p:grpSpPr bwMode="auto">
            <a:xfrm>
              <a:off x="480" y="672"/>
              <a:ext cx="432" cy="240"/>
              <a:chOff x="528" y="1104"/>
              <a:chExt cx="672" cy="278"/>
            </a:xfrm>
          </p:grpSpPr>
          <p:sp>
            <p:nvSpPr>
              <p:cNvPr id="505860"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5861"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5862" name="Group 6"/>
            <p:cNvGrpSpPr>
              <a:grpSpLocks/>
            </p:cNvGrpSpPr>
            <p:nvPr/>
          </p:nvGrpSpPr>
          <p:grpSpPr bwMode="auto">
            <a:xfrm>
              <a:off x="864" y="768"/>
              <a:ext cx="288" cy="144"/>
              <a:chOff x="1152" y="816"/>
              <a:chExt cx="336" cy="192"/>
            </a:xfrm>
          </p:grpSpPr>
          <p:sp>
            <p:nvSpPr>
              <p:cNvPr id="505863"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864" name="Group 8"/>
              <p:cNvGrpSpPr>
                <a:grpSpLocks/>
              </p:cNvGrpSpPr>
              <p:nvPr/>
            </p:nvGrpSpPr>
            <p:grpSpPr bwMode="auto">
              <a:xfrm>
                <a:off x="1248" y="816"/>
                <a:ext cx="240" cy="192"/>
                <a:chOff x="1920" y="1008"/>
                <a:chExt cx="528" cy="384"/>
              </a:xfrm>
            </p:grpSpPr>
            <p:sp>
              <p:nvSpPr>
                <p:cNvPr id="505865"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866"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867"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868"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5869" name="Group 13"/>
          <p:cNvGrpSpPr>
            <a:grpSpLocks/>
          </p:cNvGrpSpPr>
          <p:nvPr/>
        </p:nvGrpSpPr>
        <p:grpSpPr bwMode="auto">
          <a:xfrm>
            <a:off x="762000" y="5867400"/>
            <a:ext cx="1066800" cy="381000"/>
            <a:chOff x="480" y="672"/>
            <a:chExt cx="672" cy="240"/>
          </a:xfrm>
        </p:grpSpPr>
        <p:grpSp>
          <p:nvGrpSpPr>
            <p:cNvPr id="505870" name="Group 14"/>
            <p:cNvGrpSpPr>
              <a:grpSpLocks/>
            </p:cNvGrpSpPr>
            <p:nvPr/>
          </p:nvGrpSpPr>
          <p:grpSpPr bwMode="auto">
            <a:xfrm>
              <a:off x="480" y="672"/>
              <a:ext cx="432" cy="240"/>
              <a:chOff x="528" y="1104"/>
              <a:chExt cx="672" cy="278"/>
            </a:xfrm>
          </p:grpSpPr>
          <p:sp>
            <p:nvSpPr>
              <p:cNvPr id="50587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50587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5873" name="Group 17"/>
            <p:cNvGrpSpPr>
              <a:grpSpLocks/>
            </p:cNvGrpSpPr>
            <p:nvPr/>
          </p:nvGrpSpPr>
          <p:grpSpPr bwMode="auto">
            <a:xfrm>
              <a:off x="864" y="768"/>
              <a:ext cx="288" cy="144"/>
              <a:chOff x="1152" y="816"/>
              <a:chExt cx="336" cy="192"/>
            </a:xfrm>
          </p:grpSpPr>
          <p:sp>
            <p:nvSpPr>
              <p:cNvPr id="50587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875" name="Group 19"/>
              <p:cNvGrpSpPr>
                <a:grpSpLocks/>
              </p:cNvGrpSpPr>
              <p:nvPr/>
            </p:nvGrpSpPr>
            <p:grpSpPr bwMode="auto">
              <a:xfrm>
                <a:off x="1248" y="816"/>
                <a:ext cx="240" cy="192"/>
                <a:chOff x="1920" y="1008"/>
                <a:chExt cx="528" cy="384"/>
              </a:xfrm>
            </p:grpSpPr>
            <p:sp>
              <p:nvSpPr>
                <p:cNvPr id="50587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87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87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87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5880" name="Group 24"/>
          <p:cNvGrpSpPr>
            <a:grpSpLocks/>
          </p:cNvGrpSpPr>
          <p:nvPr/>
        </p:nvGrpSpPr>
        <p:grpSpPr bwMode="auto">
          <a:xfrm>
            <a:off x="762000" y="3200400"/>
            <a:ext cx="1066800" cy="381000"/>
            <a:chOff x="480" y="672"/>
            <a:chExt cx="672" cy="240"/>
          </a:xfrm>
        </p:grpSpPr>
        <p:grpSp>
          <p:nvGrpSpPr>
            <p:cNvPr id="505881" name="Group 25"/>
            <p:cNvGrpSpPr>
              <a:grpSpLocks/>
            </p:cNvGrpSpPr>
            <p:nvPr/>
          </p:nvGrpSpPr>
          <p:grpSpPr bwMode="auto">
            <a:xfrm>
              <a:off x="480" y="672"/>
              <a:ext cx="432" cy="240"/>
              <a:chOff x="528" y="1104"/>
              <a:chExt cx="672" cy="278"/>
            </a:xfrm>
          </p:grpSpPr>
          <p:sp>
            <p:nvSpPr>
              <p:cNvPr id="505882"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5883"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5884" name="Group 28"/>
            <p:cNvGrpSpPr>
              <a:grpSpLocks/>
            </p:cNvGrpSpPr>
            <p:nvPr/>
          </p:nvGrpSpPr>
          <p:grpSpPr bwMode="auto">
            <a:xfrm>
              <a:off x="864" y="768"/>
              <a:ext cx="288" cy="144"/>
              <a:chOff x="1152" y="816"/>
              <a:chExt cx="336" cy="192"/>
            </a:xfrm>
          </p:grpSpPr>
          <p:sp>
            <p:nvSpPr>
              <p:cNvPr id="505885"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886" name="Group 30"/>
              <p:cNvGrpSpPr>
                <a:grpSpLocks/>
              </p:cNvGrpSpPr>
              <p:nvPr/>
            </p:nvGrpSpPr>
            <p:grpSpPr bwMode="auto">
              <a:xfrm>
                <a:off x="1248" y="816"/>
                <a:ext cx="240" cy="192"/>
                <a:chOff x="1920" y="1008"/>
                <a:chExt cx="528" cy="384"/>
              </a:xfrm>
            </p:grpSpPr>
            <p:sp>
              <p:nvSpPr>
                <p:cNvPr id="505887"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888"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889"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890"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5891" name="Group 35"/>
          <p:cNvGrpSpPr>
            <a:grpSpLocks/>
          </p:cNvGrpSpPr>
          <p:nvPr/>
        </p:nvGrpSpPr>
        <p:grpSpPr bwMode="auto">
          <a:xfrm>
            <a:off x="762000" y="4267200"/>
            <a:ext cx="1066800" cy="381000"/>
            <a:chOff x="480" y="672"/>
            <a:chExt cx="672" cy="240"/>
          </a:xfrm>
        </p:grpSpPr>
        <p:grpSp>
          <p:nvGrpSpPr>
            <p:cNvPr id="505892" name="Group 36"/>
            <p:cNvGrpSpPr>
              <a:grpSpLocks/>
            </p:cNvGrpSpPr>
            <p:nvPr/>
          </p:nvGrpSpPr>
          <p:grpSpPr bwMode="auto">
            <a:xfrm>
              <a:off x="480" y="672"/>
              <a:ext cx="432" cy="240"/>
              <a:chOff x="528" y="1104"/>
              <a:chExt cx="672" cy="278"/>
            </a:xfrm>
          </p:grpSpPr>
          <p:sp>
            <p:nvSpPr>
              <p:cNvPr id="505893"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05894"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5895" name="Group 39"/>
            <p:cNvGrpSpPr>
              <a:grpSpLocks/>
            </p:cNvGrpSpPr>
            <p:nvPr/>
          </p:nvGrpSpPr>
          <p:grpSpPr bwMode="auto">
            <a:xfrm>
              <a:off x="864" y="768"/>
              <a:ext cx="288" cy="144"/>
              <a:chOff x="1152" y="816"/>
              <a:chExt cx="336" cy="192"/>
            </a:xfrm>
          </p:grpSpPr>
          <p:sp>
            <p:nvSpPr>
              <p:cNvPr id="505896"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897" name="Group 41"/>
              <p:cNvGrpSpPr>
                <a:grpSpLocks/>
              </p:cNvGrpSpPr>
              <p:nvPr/>
            </p:nvGrpSpPr>
            <p:grpSpPr bwMode="auto">
              <a:xfrm>
                <a:off x="1248" y="816"/>
                <a:ext cx="240" cy="192"/>
                <a:chOff x="1920" y="1008"/>
                <a:chExt cx="528" cy="384"/>
              </a:xfrm>
            </p:grpSpPr>
            <p:sp>
              <p:nvSpPr>
                <p:cNvPr id="505898"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899"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00"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01"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5902" name="Group 46"/>
          <p:cNvGrpSpPr>
            <a:grpSpLocks/>
          </p:cNvGrpSpPr>
          <p:nvPr/>
        </p:nvGrpSpPr>
        <p:grpSpPr bwMode="auto">
          <a:xfrm>
            <a:off x="762000" y="3733800"/>
            <a:ext cx="685800" cy="381000"/>
            <a:chOff x="528" y="1104"/>
            <a:chExt cx="672" cy="278"/>
          </a:xfrm>
        </p:grpSpPr>
        <p:sp>
          <p:nvSpPr>
            <p:cNvPr id="505903"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05904"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5905" name="Line 49"/>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906" name="Group 50"/>
          <p:cNvGrpSpPr>
            <a:grpSpLocks/>
          </p:cNvGrpSpPr>
          <p:nvPr/>
        </p:nvGrpSpPr>
        <p:grpSpPr bwMode="auto">
          <a:xfrm>
            <a:off x="1676400" y="3733800"/>
            <a:ext cx="1066800" cy="381000"/>
            <a:chOff x="480" y="672"/>
            <a:chExt cx="672" cy="240"/>
          </a:xfrm>
        </p:grpSpPr>
        <p:grpSp>
          <p:nvGrpSpPr>
            <p:cNvPr id="505907" name="Group 51"/>
            <p:cNvGrpSpPr>
              <a:grpSpLocks/>
            </p:cNvGrpSpPr>
            <p:nvPr/>
          </p:nvGrpSpPr>
          <p:grpSpPr bwMode="auto">
            <a:xfrm>
              <a:off x="480" y="672"/>
              <a:ext cx="432" cy="240"/>
              <a:chOff x="528" y="1104"/>
              <a:chExt cx="672" cy="278"/>
            </a:xfrm>
          </p:grpSpPr>
          <p:sp>
            <p:nvSpPr>
              <p:cNvPr id="505908"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05909"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5910" name="Group 54"/>
            <p:cNvGrpSpPr>
              <a:grpSpLocks/>
            </p:cNvGrpSpPr>
            <p:nvPr/>
          </p:nvGrpSpPr>
          <p:grpSpPr bwMode="auto">
            <a:xfrm>
              <a:off x="864" y="768"/>
              <a:ext cx="288" cy="144"/>
              <a:chOff x="1152" y="816"/>
              <a:chExt cx="336" cy="192"/>
            </a:xfrm>
          </p:grpSpPr>
          <p:sp>
            <p:nvSpPr>
              <p:cNvPr id="505911"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912" name="Group 56"/>
              <p:cNvGrpSpPr>
                <a:grpSpLocks/>
              </p:cNvGrpSpPr>
              <p:nvPr/>
            </p:nvGrpSpPr>
            <p:grpSpPr bwMode="auto">
              <a:xfrm>
                <a:off x="1248" y="816"/>
                <a:ext cx="240" cy="192"/>
                <a:chOff x="1920" y="1008"/>
                <a:chExt cx="528" cy="384"/>
              </a:xfrm>
            </p:grpSpPr>
            <p:sp>
              <p:nvSpPr>
                <p:cNvPr id="505913"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14"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15"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16"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5917" name="Group 61"/>
          <p:cNvGrpSpPr>
            <a:grpSpLocks/>
          </p:cNvGrpSpPr>
          <p:nvPr/>
        </p:nvGrpSpPr>
        <p:grpSpPr bwMode="auto">
          <a:xfrm>
            <a:off x="762000" y="4800600"/>
            <a:ext cx="685800" cy="381000"/>
            <a:chOff x="528" y="1104"/>
            <a:chExt cx="672" cy="278"/>
          </a:xfrm>
        </p:grpSpPr>
        <p:sp>
          <p:nvSpPr>
            <p:cNvPr id="505918" name="Rectangle 6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05919" name="Rectangle 6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5920" name="Line 64"/>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921" name="Group 65"/>
          <p:cNvGrpSpPr>
            <a:grpSpLocks/>
          </p:cNvGrpSpPr>
          <p:nvPr/>
        </p:nvGrpSpPr>
        <p:grpSpPr bwMode="auto">
          <a:xfrm>
            <a:off x="1676400" y="4800600"/>
            <a:ext cx="1066800" cy="381000"/>
            <a:chOff x="480" y="672"/>
            <a:chExt cx="672" cy="240"/>
          </a:xfrm>
        </p:grpSpPr>
        <p:grpSp>
          <p:nvGrpSpPr>
            <p:cNvPr id="505922" name="Group 66"/>
            <p:cNvGrpSpPr>
              <a:grpSpLocks/>
            </p:cNvGrpSpPr>
            <p:nvPr/>
          </p:nvGrpSpPr>
          <p:grpSpPr bwMode="auto">
            <a:xfrm>
              <a:off x="480" y="672"/>
              <a:ext cx="432" cy="240"/>
              <a:chOff x="528" y="1104"/>
              <a:chExt cx="672" cy="278"/>
            </a:xfrm>
          </p:grpSpPr>
          <p:sp>
            <p:nvSpPr>
              <p:cNvPr id="505923" name="Rectangle 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505924" name="Rectangle 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5925" name="Group 69"/>
            <p:cNvGrpSpPr>
              <a:grpSpLocks/>
            </p:cNvGrpSpPr>
            <p:nvPr/>
          </p:nvGrpSpPr>
          <p:grpSpPr bwMode="auto">
            <a:xfrm>
              <a:off x="864" y="768"/>
              <a:ext cx="288" cy="144"/>
              <a:chOff x="1152" y="816"/>
              <a:chExt cx="336" cy="192"/>
            </a:xfrm>
          </p:grpSpPr>
          <p:sp>
            <p:nvSpPr>
              <p:cNvPr id="505926" name="Line 7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927" name="Group 71"/>
              <p:cNvGrpSpPr>
                <a:grpSpLocks/>
              </p:cNvGrpSpPr>
              <p:nvPr/>
            </p:nvGrpSpPr>
            <p:grpSpPr bwMode="auto">
              <a:xfrm>
                <a:off x="1248" y="816"/>
                <a:ext cx="240" cy="192"/>
                <a:chOff x="1920" y="1008"/>
                <a:chExt cx="528" cy="384"/>
              </a:xfrm>
            </p:grpSpPr>
            <p:sp>
              <p:nvSpPr>
                <p:cNvPr id="505928" name="Line 7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29" name="Line 7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30" name="Line 7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31" name="Line 7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5932" name="Group 76"/>
          <p:cNvGrpSpPr>
            <a:grpSpLocks/>
          </p:cNvGrpSpPr>
          <p:nvPr/>
        </p:nvGrpSpPr>
        <p:grpSpPr bwMode="auto">
          <a:xfrm>
            <a:off x="762000" y="2667000"/>
            <a:ext cx="685800" cy="381000"/>
            <a:chOff x="528" y="1104"/>
            <a:chExt cx="672" cy="278"/>
          </a:xfrm>
        </p:grpSpPr>
        <p:sp>
          <p:nvSpPr>
            <p:cNvPr id="505933" name="Rectangle 7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05934" name="Rectangle 7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5935" name="Line 79"/>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936" name="Group 80"/>
          <p:cNvGrpSpPr>
            <a:grpSpLocks/>
          </p:cNvGrpSpPr>
          <p:nvPr/>
        </p:nvGrpSpPr>
        <p:grpSpPr bwMode="auto">
          <a:xfrm>
            <a:off x="1676400" y="2667000"/>
            <a:ext cx="1066800" cy="381000"/>
            <a:chOff x="480" y="672"/>
            <a:chExt cx="672" cy="240"/>
          </a:xfrm>
        </p:grpSpPr>
        <p:grpSp>
          <p:nvGrpSpPr>
            <p:cNvPr id="505937" name="Group 81"/>
            <p:cNvGrpSpPr>
              <a:grpSpLocks/>
            </p:cNvGrpSpPr>
            <p:nvPr/>
          </p:nvGrpSpPr>
          <p:grpSpPr bwMode="auto">
            <a:xfrm>
              <a:off x="480" y="672"/>
              <a:ext cx="432" cy="240"/>
              <a:chOff x="528" y="1104"/>
              <a:chExt cx="672" cy="278"/>
            </a:xfrm>
          </p:grpSpPr>
          <p:sp>
            <p:nvSpPr>
              <p:cNvPr id="505938" name="Rectangle 8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05939" name="Rectangle 8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5940" name="Group 84"/>
            <p:cNvGrpSpPr>
              <a:grpSpLocks/>
            </p:cNvGrpSpPr>
            <p:nvPr/>
          </p:nvGrpSpPr>
          <p:grpSpPr bwMode="auto">
            <a:xfrm>
              <a:off x="864" y="768"/>
              <a:ext cx="288" cy="144"/>
              <a:chOff x="1152" y="816"/>
              <a:chExt cx="336" cy="192"/>
            </a:xfrm>
          </p:grpSpPr>
          <p:sp>
            <p:nvSpPr>
              <p:cNvPr id="505941" name="Line 8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942" name="Group 86"/>
              <p:cNvGrpSpPr>
                <a:grpSpLocks/>
              </p:cNvGrpSpPr>
              <p:nvPr/>
            </p:nvGrpSpPr>
            <p:grpSpPr bwMode="auto">
              <a:xfrm>
                <a:off x="1248" y="816"/>
                <a:ext cx="240" cy="192"/>
                <a:chOff x="1920" y="1008"/>
                <a:chExt cx="528" cy="384"/>
              </a:xfrm>
            </p:grpSpPr>
            <p:sp>
              <p:nvSpPr>
                <p:cNvPr id="505943" name="Line 8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44" name="Line 8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45" name="Line 8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46" name="Line 9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05947" name="Rectangle 91"/>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5948" name="Rectangle 92"/>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5949" name="Rectangle 93"/>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5950" name="Rectangle 94"/>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05951" name="Rectangle 95"/>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05952" name="Rectangle 96"/>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05953" name="Rectangle 97"/>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05954" name="Rectangle 98"/>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05955" name="Rectangle 99"/>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5956" name="Rectangle 100"/>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505957" name="Group 101"/>
          <p:cNvGrpSpPr>
            <a:grpSpLocks/>
          </p:cNvGrpSpPr>
          <p:nvPr/>
        </p:nvGrpSpPr>
        <p:grpSpPr bwMode="auto">
          <a:xfrm>
            <a:off x="762000" y="1066800"/>
            <a:ext cx="1066800" cy="381000"/>
            <a:chOff x="480" y="672"/>
            <a:chExt cx="672" cy="240"/>
          </a:xfrm>
        </p:grpSpPr>
        <p:grpSp>
          <p:nvGrpSpPr>
            <p:cNvPr id="505958" name="Group 102"/>
            <p:cNvGrpSpPr>
              <a:grpSpLocks/>
            </p:cNvGrpSpPr>
            <p:nvPr/>
          </p:nvGrpSpPr>
          <p:grpSpPr bwMode="auto">
            <a:xfrm>
              <a:off x="480" y="672"/>
              <a:ext cx="432" cy="240"/>
              <a:chOff x="528" y="1104"/>
              <a:chExt cx="672" cy="278"/>
            </a:xfrm>
          </p:grpSpPr>
          <p:sp>
            <p:nvSpPr>
              <p:cNvPr id="505959"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5960"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5961" name="Group 105"/>
            <p:cNvGrpSpPr>
              <a:grpSpLocks/>
            </p:cNvGrpSpPr>
            <p:nvPr/>
          </p:nvGrpSpPr>
          <p:grpSpPr bwMode="auto">
            <a:xfrm>
              <a:off x="864" y="768"/>
              <a:ext cx="288" cy="144"/>
              <a:chOff x="1152" y="816"/>
              <a:chExt cx="336" cy="192"/>
            </a:xfrm>
          </p:grpSpPr>
          <p:sp>
            <p:nvSpPr>
              <p:cNvPr id="505962" name="Line 10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963" name="Group 107"/>
              <p:cNvGrpSpPr>
                <a:grpSpLocks/>
              </p:cNvGrpSpPr>
              <p:nvPr/>
            </p:nvGrpSpPr>
            <p:grpSpPr bwMode="auto">
              <a:xfrm>
                <a:off x="1248" y="816"/>
                <a:ext cx="240" cy="192"/>
                <a:chOff x="1920" y="1008"/>
                <a:chExt cx="528" cy="384"/>
              </a:xfrm>
            </p:grpSpPr>
            <p:sp>
              <p:nvSpPr>
                <p:cNvPr id="505964" name="Line 10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65" name="Line 10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66" name="Line 11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67" name="Line 11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5968" name="Group 112"/>
          <p:cNvGrpSpPr>
            <a:grpSpLocks/>
          </p:cNvGrpSpPr>
          <p:nvPr/>
        </p:nvGrpSpPr>
        <p:grpSpPr bwMode="auto">
          <a:xfrm>
            <a:off x="762000" y="1600200"/>
            <a:ext cx="1066800" cy="381000"/>
            <a:chOff x="480" y="672"/>
            <a:chExt cx="672" cy="240"/>
          </a:xfrm>
        </p:grpSpPr>
        <p:grpSp>
          <p:nvGrpSpPr>
            <p:cNvPr id="505969" name="Group 113"/>
            <p:cNvGrpSpPr>
              <a:grpSpLocks/>
            </p:cNvGrpSpPr>
            <p:nvPr/>
          </p:nvGrpSpPr>
          <p:grpSpPr bwMode="auto">
            <a:xfrm>
              <a:off x="480" y="672"/>
              <a:ext cx="432" cy="240"/>
              <a:chOff x="528" y="1104"/>
              <a:chExt cx="672" cy="278"/>
            </a:xfrm>
          </p:grpSpPr>
          <p:sp>
            <p:nvSpPr>
              <p:cNvPr id="505970" name="Rectangle 1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5971" name="Rectangle 1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5972" name="Group 116"/>
            <p:cNvGrpSpPr>
              <a:grpSpLocks/>
            </p:cNvGrpSpPr>
            <p:nvPr/>
          </p:nvGrpSpPr>
          <p:grpSpPr bwMode="auto">
            <a:xfrm>
              <a:off x="864" y="768"/>
              <a:ext cx="288" cy="144"/>
              <a:chOff x="1152" y="816"/>
              <a:chExt cx="336" cy="192"/>
            </a:xfrm>
          </p:grpSpPr>
          <p:sp>
            <p:nvSpPr>
              <p:cNvPr id="505973" name="Line 1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974" name="Group 118"/>
              <p:cNvGrpSpPr>
                <a:grpSpLocks/>
              </p:cNvGrpSpPr>
              <p:nvPr/>
            </p:nvGrpSpPr>
            <p:grpSpPr bwMode="auto">
              <a:xfrm>
                <a:off x="1248" y="816"/>
                <a:ext cx="240" cy="192"/>
                <a:chOff x="1920" y="1008"/>
                <a:chExt cx="528" cy="384"/>
              </a:xfrm>
            </p:grpSpPr>
            <p:sp>
              <p:nvSpPr>
                <p:cNvPr id="505975" name="Line 1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76" name="Line 1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77" name="Line 1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78" name="Line 1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5979" name="Group 123"/>
          <p:cNvGrpSpPr>
            <a:grpSpLocks/>
          </p:cNvGrpSpPr>
          <p:nvPr/>
        </p:nvGrpSpPr>
        <p:grpSpPr bwMode="auto">
          <a:xfrm>
            <a:off x="762000" y="2133600"/>
            <a:ext cx="1066800" cy="381000"/>
            <a:chOff x="480" y="672"/>
            <a:chExt cx="672" cy="240"/>
          </a:xfrm>
        </p:grpSpPr>
        <p:grpSp>
          <p:nvGrpSpPr>
            <p:cNvPr id="505980" name="Group 124"/>
            <p:cNvGrpSpPr>
              <a:grpSpLocks/>
            </p:cNvGrpSpPr>
            <p:nvPr/>
          </p:nvGrpSpPr>
          <p:grpSpPr bwMode="auto">
            <a:xfrm>
              <a:off x="480" y="672"/>
              <a:ext cx="432" cy="240"/>
              <a:chOff x="528" y="1104"/>
              <a:chExt cx="672" cy="278"/>
            </a:xfrm>
          </p:grpSpPr>
          <p:sp>
            <p:nvSpPr>
              <p:cNvPr id="505981" name="Rectangle 1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505982" name="Rectangle 1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5983" name="Group 127"/>
            <p:cNvGrpSpPr>
              <a:grpSpLocks/>
            </p:cNvGrpSpPr>
            <p:nvPr/>
          </p:nvGrpSpPr>
          <p:grpSpPr bwMode="auto">
            <a:xfrm>
              <a:off x="864" y="768"/>
              <a:ext cx="288" cy="144"/>
              <a:chOff x="1152" y="816"/>
              <a:chExt cx="336" cy="192"/>
            </a:xfrm>
          </p:grpSpPr>
          <p:sp>
            <p:nvSpPr>
              <p:cNvPr id="505984" name="Line 1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5985" name="Group 129"/>
              <p:cNvGrpSpPr>
                <a:grpSpLocks/>
              </p:cNvGrpSpPr>
              <p:nvPr/>
            </p:nvGrpSpPr>
            <p:grpSpPr bwMode="auto">
              <a:xfrm>
                <a:off x="1248" y="816"/>
                <a:ext cx="240" cy="192"/>
                <a:chOff x="1920" y="1008"/>
                <a:chExt cx="528" cy="384"/>
              </a:xfrm>
            </p:grpSpPr>
            <p:sp>
              <p:nvSpPr>
                <p:cNvPr id="505986" name="Line 1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87" name="Line 1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88" name="Line 1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5989" name="Line 1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4064194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Date Placeholder 1"/>
          <p:cNvSpPr>
            <a:spLocks noGrp="1"/>
          </p:cNvSpPr>
          <p:nvPr>
            <p:ph type="dt" sz="half" idx="10"/>
          </p:nvPr>
        </p:nvSpPr>
        <p:spPr/>
        <p:txBody>
          <a:bodyPr/>
          <a:lstStyle/>
          <a:p>
            <a:fld id="{7258EAFA-F16E-4515-977F-265ED12B328A}" type="datetime4">
              <a:rPr lang="en-US"/>
              <a:pPr/>
              <a:t>April 8, 2013</a:t>
            </a:fld>
            <a:endParaRPr lang="en-US"/>
          </a:p>
        </p:txBody>
      </p:sp>
      <p:sp>
        <p:nvSpPr>
          <p:cNvPr id="131" name="Footer Placeholder 2"/>
          <p:cNvSpPr>
            <a:spLocks noGrp="1"/>
          </p:cNvSpPr>
          <p:nvPr>
            <p:ph type="ftr" sz="quarter" idx="11"/>
          </p:nvPr>
        </p:nvSpPr>
        <p:spPr/>
        <p:txBody>
          <a:bodyPr/>
          <a:lstStyle/>
          <a:p>
            <a:r>
              <a:rPr lang="en-US"/>
              <a:t>www.gowrikumar.com</a:t>
            </a:r>
          </a:p>
        </p:txBody>
      </p:sp>
      <p:grpSp>
        <p:nvGrpSpPr>
          <p:cNvPr id="506882" name="Group 2"/>
          <p:cNvGrpSpPr>
            <a:grpSpLocks/>
          </p:cNvGrpSpPr>
          <p:nvPr/>
        </p:nvGrpSpPr>
        <p:grpSpPr bwMode="auto">
          <a:xfrm>
            <a:off x="762000" y="5334000"/>
            <a:ext cx="1066800" cy="381000"/>
            <a:chOff x="480" y="672"/>
            <a:chExt cx="672" cy="240"/>
          </a:xfrm>
        </p:grpSpPr>
        <p:grpSp>
          <p:nvGrpSpPr>
            <p:cNvPr id="506883" name="Group 3"/>
            <p:cNvGrpSpPr>
              <a:grpSpLocks/>
            </p:cNvGrpSpPr>
            <p:nvPr/>
          </p:nvGrpSpPr>
          <p:grpSpPr bwMode="auto">
            <a:xfrm>
              <a:off x="480" y="672"/>
              <a:ext cx="432" cy="240"/>
              <a:chOff x="528" y="1104"/>
              <a:chExt cx="672" cy="278"/>
            </a:xfrm>
          </p:grpSpPr>
          <p:sp>
            <p:nvSpPr>
              <p:cNvPr id="506884"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6885"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6886" name="Group 6"/>
            <p:cNvGrpSpPr>
              <a:grpSpLocks/>
            </p:cNvGrpSpPr>
            <p:nvPr/>
          </p:nvGrpSpPr>
          <p:grpSpPr bwMode="auto">
            <a:xfrm>
              <a:off x="864" y="768"/>
              <a:ext cx="288" cy="144"/>
              <a:chOff x="1152" y="816"/>
              <a:chExt cx="336" cy="192"/>
            </a:xfrm>
          </p:grpSpPr>
          <p:sp>
            <p:nvSpPr>
              <p:cNvPr id="506887"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6888" name="Group 8"/>
              <p:cNvGrpSpPr>
                <a:grpSpLocks/>
              </p:cNvGrpSpPr>
              <p:nvPr/>
            </p:nvGrpSpPr>
            <p:grpSpPr bwMode="auto">
              <a:xfrm>
                <a:off x="1248" y="816"/>
                <a:ext cx="240" cy="192"/>
                <a:chOff x="1920" y="1008"/>
                <a:chExt cx="528" cy="384"/>
              </a:xfrm>
            </p:grpSpPr>
            <p:sp>
              <p:nvSpPr>
                <p:cNvPr id="506889"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890"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891"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892"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6893" name="Group 13"/>
          <p:cNvGrpSpPr>
            <a:grpSpLocks/>
          </p:cNvGrpSpPr>
          <p:nvPr/>
        </p:nvGrpSpPr>
        <p:grpSpPr bwMode="auto">
          <a:xfrm>
            <a:off x="762000" y="5867400"/>
            <a:ext cx="1066800" cy="381000"/>
            <a:chOff x="480" y="672"/>
            <a:chExt cx="672" cy="240"/>
          </a:xfrm>
        </p:grpSpPr>
        <p:grpSp>
          <p:nvGrpSpPr>
            <p:cNvPr id="506894" name="Group 14"/>
            <p:cNvGrpSpPr>
              <a:grpSpLocks/>
            </p:cNvGrpSpPr>
            <p:nvPr/>
          </p:nvGrpSpPr>
          <p:grpSpPr bwMode="auto">
            <a:xfrm>
              <a:off x="480" y="672"/>
              <a:ext cx="432" cy="240"/>
              <a:chOff x="528" y="1104"/>
              <a:chExt cx="672" cy="278"/>
            </a:xfrm>
          </p:grpSpPr>
          <p:sp>
            <p:nvSpPr>
              <p:cNvPr id="50689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50689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6897" name="Group 17"/>
            <p:cNvGrpSpPr>
              <a:grpSpLocks/>
            </p:cNvGrpSpPr>
            <p:nvPr/>
          </p:nvGrpSpPr>
          <p:grpSpPr bwMode="auto">
            <a:xfrm>
              <a:off x="864" y="768"/>
              <a:ext cx="288" cy="144"/>
              <a:chOff x="1152" y="816"/>
              <a:chExt cx="336" cy="192"/>
            </a:xfrm>
          </p:grpSpPr>
          <p:sp>
            <p:nvSpPr>
              <p:cNvPr id="506898"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6899" name="Group 19"/>
              <p:cNvGrpSpPr>
                <a:grpSpLocks/>
              </p:cNvGrpSpPr>
              <p:nvPr/>
            </p:nvGrpSpPr>
            <p:grpSpPr bwMode="auto">
              <a:xfrm>
                <a:off x="1248" y="816"/>
                <a:ext cx="240" cy="192"/>
                <a:chOff x="1920" y="1008"/>
                <a:chExt cx="528" cy="384"/>
              </a:xfrm>
            </p:grpSpPr>
            <p:sp>
              <p:nvSpPr>
                <p:cNvPr id="506900"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01"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02"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03"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6904" name="Group 24"/>
          <p:cNvGrpSpPr>
            <a:grpSpLocks/>
          </p:cNvGrpSpPr>
          <p:nvPr/>
        </p:nvGrpSpPr>
        <p:grpSpPr bwMode="auto">
          <a:xfrm>
            <a:off x="762000" y="3200400"/>
            <a:ext cx="1066800" cy="381000"/>
            <a:chOff x="480" y="672"/>
            <a:chExt cx="672" cy="240"/>
          </a:xfrm>
        </p:grpSpPr>
        <p:grpSp>
          <p:nvGrpSpPr>
            <p:cNvPr id="506905" name="Group 25"/>
            <p:cNvGrpSpPr>
              <a:grpSpLocks/>
            </p:cNvGrpSpPr>
            <p:nvPr/>
          </p:nvGrpSpPr>
          <p:grpSpPr bwMode="auto">
            <a:xfrm>
              <a:off x="480" y="672"/>
              <a:ext cx="432" cy="240"/>
              <a:chOff x="528" y="1104"/>
              <a:chExt cx="672" cy="278"/>
            </a:xfrm>
          </p:grpSpPr>
          <p:sp>
            <p:nvSpPr>
              <p:cNvPr id="506906"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6907"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6908" name="Group 28"/>
            <p:cNvGrpSpPr>
              <a:grpSpLocks/>
            </p:cNvGrpSpPr>
            <p:nvPr/>
          </p:nvGrpSpPr>
          <p:grpSpPr bwMode="auto">
            <a:xfrm>
              <a:off x="864" y="768"/>
              <a:ext cx="288" cy="144"/>
              <a:chOff x="1152" y="816"/>
              <a:chExt cx="336" cy="192"/>
            </a:xfrm>
          </p:grpSpPr>
          <p:sp>
            <p:nvSpPr>
              <p:cNvPr id="506909"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6910" name="Group 30"/>
              <p:cNvGrpSpPr>
                <a:grpSpLocks/>
              </p:cNvGrpSpPr>
              <p:nvPr/>
            </p:nvGrpSpPr>
            <p:grpSpPr bwMode="auto">
              <a:xfrm>
                <a:off x="1248" y="816"/>
                <a:ext cx="240" cy="192"/>
                <a:chOff x="1920" y="1008"/>
                <a:chExt cx="528" cy="384"/>
              </a:xfrm>
            </p:grpSpPr>
            <p:sp>
              <p:nvSpPr>
                <p:cNvPr id="506911"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12"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13"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14"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6915" name="Group 35"/>
          <p:cNvGrpSpPr>
            <a:grpSpLocks/>
          </p:cNvGrpSpPr>
          <p:nvPr/>
        </p:nvGrpSpPr>
        <p:grpSpPr bwMode="auto">
          <a:xfrm>
            <a:off x="762000" y="4267200"/>
            <a:ext cx="1066800" cy="381000"/>
            <a:chOff x="480" y="672"/>
            <a:chExt cx="672" cy="240"/>
          </a:xfrm>
        </p:grpSpPr>
        <p:grpSp>
          <p:nvGrpSpPr>
            <p:cNvPr id="506916" name="Group 36"/>
            <p:cNvGrpSpPr>
              <a:grpSpLocks/>
            </p:cNvGrpSpPr>
            <p:nvPr/>
          </p:nvGrpSpPr>
          <p:grpSpPr bwMode="auto">
            <a:xfrm>
              <a:off x="480" y="672"/>
              <a:ext cx="432" cy="240"/>
              <a:chOff x="528" y="1104"/>
              <a:chExt cx="672" cy="278"/>
            </a:xfrm>
          </p:grpSpPr>
          <p:sp>
            <p:nvSpPr>
              <p:cNvPr id="506917"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06918"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6919" name="Group 39"/>
            <p:cNvGrpSpPr>
              <a:grpSpLocks/>
            </p:cNvGrpSpPr>
            <p:nvPr/>
          </p:nvGrpSpPr>
          <p:grpSpPr bwMode="auto">
            <a:xfrm>
              <a:off x="864" y="768"/>
              <a:ext cx="288" cy="144"/>
              <a:chOff x="1152" y="816"/>
              <a:chExt cx="336" cy="192"/>
            </a:xfrm>
          </p:grpSpPr>
          <p:sp>
            <p:nvSpPr>
              <p:cNvPr id="506920"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6921" name="Group 41"/>
              <p:cNvGrpSpPr>
                <a:grpSpLocks/>
              </p:cNvGrpSpPr>
              <p:nvPr/>
            </p:nvGrpSpPr>
            <p:grpSpPr bwMode="auto">
              <a:xfrm>
                <a:off x="1248" y="816"/>
                <a:ext cx="240" cy="192"/>
                <a:chOff x="1920" y="1008"/>
                <a:chExt cx="528" cy="384"/>
              </a:xfrm>
            </p:grpSpPr>
            <p:sp>
              <p:nvSpPr>
                <p:cNvPr id="506922"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23"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24"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25"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6926" name="Group 46"/>
          <p:cNvGrpSpPr>
            <a:grpSpLocks/>
          </p:cNvGrpSpPr>
          <p:nvPr/>
        </p:nvGrpSpPr>
        <p:grpSpPr bwMode="auto">
          <a:xfrm>
            <a:off x="762000" y="3733800"/>
            <a:ext cx="685800" cy="381000"/>
            <a:chOff x="528" y="1104"/>
            <a:chExt cx="672" cy="278"/>
          </a:xfrm>
        </p:grpSpPr>
        <p:sp>
          <p:nvSpPr>
            <p:cNvPr id="506927"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06928"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6929" name="Line 49"/>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6930" name="Group 50"/>
          <p:cNvGrpSpPr>
            <a:grpSpLocks/>
          </p:cNvGrpSpPr>
          <p:nvPr/>
        </p:nvGrpSpPr>
        <p:grpSpPr bwMode="auto">
          <a:xfrm>
            <a:off x="1676400" y="3733800"/>
            <a:ext cx="1066800" cy="381000"/>
            <a:chOff x="480" y="672"/>
            <a:chExt cx="672" cy="240"/>
          </a:xfrm>
        </p:grpSpPr>
        <p:grpSp>
          <p:nvGrpSpPr>
            <p:cNvPr id="506931" name="Group 51"/>
            <p:cNvGrpSpPr>
              <a:grpSpLocks/>
            </p:cNvGrpSpPr>
            <p:nvPr/>
          </p:nvGrpSpPr>
          <p:grpSpPr bwMode="auto">
            <a:xfrm>
              <a:off x="480" y="672"/>
              <a:ext cx="432" cy="240"/>
              <a:chOff x="528" y="1104"/>
              <a:chExt cx="672" cy="278"/>
            </a:xfrm>
          </p:grpSpPr>
          <p:sp>
            <p:nvSpPr>
              <p:cNvPr id="506932"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06933"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6934" name="Group 54"/>
            <p:cNvGrpSpPr>
              <a:grpSpLocks/>
            </p:cNvGrpSpPr>
            <p:nvPr/>
          </p:nvGrpSpPr>
          <p:grpSpPr bwMode="auto">
            <a:xfrm>
              <a:off x="864" y="768"/>
              <a:ext cx="288" cy="144"/>
              <a:chOff x="1152" y="816"/>
              <a:chExt cx="336" cy="192"/>
            </a:xfrm>
          </p:grpSpPr>
          <p:sp>
            <p:nvSpPr>
              <p:cNvPr id="506935"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6936" name="Group 56"/>
              <p:cNvGrpSpPr>
                <a:grpSpLocks/>
              </p:cNvGrpSpPr>
              <p:nvPr/>
            </p:nvGrpSpPr>
            <p:grpSpPr bwMode="auto">
              <a:xfrm>
                <a:off x="1248" y="816"/>
                <a:ext cx="240" cy="192"/>
                <a:chOff x="1920" y="1008"/>
                <a:chExt cx="528" cy="384"/>
              </a:xfrm>
            </p:grpSpPr>
            <p:sp>
              <p:nvSpPr>
                <p:cNvPr id="506937"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38"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39"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40"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6941" name="Group 61"/>
          <p:cNvGrpSpPr>
            <a:grpSpLocks/>
          </p:cNvGrpSpPr>
          <p:nvPr/>
        </p:nvGrpSpPr>
        <p:grpSpPr bwMode="auto">
          <a:xfrm>
            <a:off x="762000" y="4800600"/>
            <a:ext cx="685800" cy="381000"/>
            <a:chOff x="528" y="1104"/>
            <a:chExt cx="672" cy="278"/>
          </a:xfrm>
        </p:grpSpPr>
        <p:sp>
          <p:nvSpPr>
            <p:cNvPr id="506942" name="Rectangle 6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06943" name="Rectangle 6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6944" name="Line 64"/>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6945" name="Group 65"/>
          <p:cNvGrpSpPr>
            <a:grpSpLocks/>
          </p:cNvGrpSpPr>
          <p:nvPr/>
        </p:nvGrpSpPr>
        <p:grpSpPr bwMode="auto">
          <a:xfrm>
            <a:off x="1676400" y="4800600"/>
            <a:ext cx="1066800" cy="381000"/>
            <a:chOff x="480" y="672"/>
            <a:chExt cx="672" cy="240"/>
          </a:xfrm>
        </p:grpSpPr>
        <p:grpSp>
          <p:nvGrpSpPr>
            <p:cNvPr id="506946" name="Group 66"/>
            <p:cNvGrpSpPr>
              <a:grpSpLocks/>
            </p:cNvGrpSpPr>
            <p:nvPr/>
          </p:nvGrpSpPr>
          <p:grpSpPr bwMode="auto">
            <a:xfrm>
              <a:off x="480" y="672"/>
              <a:ext cx="432" cy="240"/>
              <a:chOff x="528" y="1104"/>
              <a:chExt cx="672" cy="278"/>
            </a:xfrm>
          </p:grpSpPr>
          <p:sp>
            <p:nvSpPr>
              <p:cNvPr id="506947" name="Rectangle 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506948" name="Rectangle 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6949" name="Group 69"/>
            <p:cNvGrpSpPr>
              <a:grpSpLocks/>
            </p:cNvGrpSpPr>
            <p:nvPr/>
          </p:nvGrpSpPr>
          <p:grpSpPr bwMode="auto">
            <a:xfrm>
              <a:off x="864" y="768"/>
              <a:ext cx="288" cy="144"/>
              <a:chOff x="1152" y="816"/>
              <a:chExt cx="336" cy="192"/>
            </a:xfrm>
          </p:grpSpPr>
          <p:sp>
            <p:nvSpPr>
              <p:cNvPr id="506950" name="Line 7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6951" name="Group 71"/>
              <p:cNvGrpSpPr>
                <a:grpSpLocks/>
              </p:cNvGrpSpPr>
              <p:nvPr/>
            </p:nvGrpSpPr>
            <p:grpSpPr bwMode="auto">
              <a:xfrm>
                <a:off x="1248" y="816"/>
                <a:ext cx="240" cy="192"/>
                <a:chOff x="1920" y="1008"/>
                <a:chExt cx="528" cy="384"/>
              </a:xfrm>
            </p:grpSpPr>
            <p:sp>
              <p:nvSpPr>
                <p:cNvPr id="506952" name="Line 7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53" name="Line 7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54" name="Line 7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55" name="Line 7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06971" name="Rectangle 91"/>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6972" name="Rectangle 92"/>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6973" name="Rectangle 93"/>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6974" name="Rectangle 94"/>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06975" name="Rectangle 95"/>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06976" name="Rectangle 96"/>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06977" name="Rectangle 97"/>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06978" name="Rectangle 98"/>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06979" name="Rectangle 99"/>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06980" name="Rectangle 100"/>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506981" name="Group 101"/>
          <p:cNvGrpSpPr>
            <a:grpSpLocks/>
          </p:cNvGrpSpPr>
          <p:nvPr/>
        </p:nvGrpSpPr>
        <p:grpSpPr bwMode="auto">
          <a:xfrm>
            <a:off x="762000" y="1066800"/>
            <a:ext cx="1066800" cy="381000"/>
            <a:chOff x="480" y="672"/>
            <a:chExt cx="672" cy="240"/>
          </a:xfrm>
        </p:grpSpPr>
        <p:grpSp>
          <p:nvGrpSpPr>
            <p:cNvPr id="506982" name="Group 102"/>
            <p:cNvGrpSpPr>
              <a:grpSpLocks/>
            </p:cNvGrpSpPr>
            <p:nvPr/>
          </p:nvGrpSpPr>
          <p:grpSpPr bwMode="auto">
            <a:xfrm>
              <a:off x="480" y="672"/>
              <a:ext cx="432" cy="240"/>
              <a:chOff x="528" y="1104"/>
              <a:chExt cx="672" cy="278"/>
            </a:xfrm>
          </p:grpSpPr>
          <p:sp>
            <p:nvSpPr>
              <p:cNvPr id="506983"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6984"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6985" name="Group 105"/>
            <p:cNvGrpSpPr>
              <a:grpSpLocks/>
            </p:cNvGrpSpPr>
            <p:nvPr/>
          </p:nvGrpSpPr>
          <p:grpSpPr bwMode="auto">
            <a:xfrm>
              <a:off x="864" y="768"/>
              <a:ext cx="288" cy="144"/>
              <a:chOff x="1152" y="816"/>
              <a:chExt cx="336" cy="192"/>
            </a:xfrm>
          </p:grpSpPr>
          <p:sp>
            <p:nvSpPr>
              <p:cNvPr id="506986" name="Line 10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6987" name="Group 107"/>
              <p:cNvGrpSpPr>
                <a:grpSpLocks/>
              </p:cNvGrpSpPr>
              <p:nvPr/>
            </p:nvGrpSpPr>
            <p:grpSpPr bwMode="auto">
              <a:xfrm>
                <a:off x="1248" y="816"/>
                <a:ext cx="240" cy="192"/>
                <a:chOff x="1920" y="1008"/>
                <a:chExt cx="528" cy="384"/>
              </a:xfrm>
            </p:grpSpPr>
            <p:sp>
              <p:nvSpPr>
                <p:cNvPr id="506988" name="Line 10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89" name="Line 10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90" name="Line 11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6991" name="Line 11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6992" name="Group 112"/>
          <p:cNvGrpSpPr>
            <a:grpSpLocks/>
          </p:cNvGrpSpPr>
          <p:nvPr/>
        </p:nvGrpSpPr>
        <p:grpSpPr bwMode="auto">
          <a:xfrm>
            <a:off x="762000" y="1600200"/>
            <a:ext cx="1066800" cy="381000"/>
            <a:chOff x="480" y="672"/>
            <a:chExt cx="672" cy="240"/>
          </a:xfrm>
        </p:grpSpPr>
        <p:grpSp>
          <p:nvGrpSpPr>
            <p:cNvPr id="506993" name="Group 113"/>
            <p:cNvGrpSpPr>
              <a:grpSpLocks/>
            </p:cNvGrpSpPr>
            <p:nvPr/>
          </p:nvGrpSpPr>
          <p:grpSpPr bwMode="auto">
            <a:xfrm>
              <a:off x="480" y="672"/>
              <a:ext cx="432" cy="240"/>
              <a:chOff x="528" y="1104"/>
              <a:chExt cx="672" cy="278"/>
            </a:xfrm>
          </p:grpSpPr>
          <p:sp>
            <p:nvSpPr>
              <p:cNvPr id="506994" name="Rectangle 1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6995" name="Rectangle 1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6996" name="Group 116"/>
            <p:cNvGrpSpPr>
              <a:grpSpLocks/>
            </p:cNvGrpSpPr>
            <p:nvPr/>
          </p:nvGrpSpPr>
          <p:grpSpPr bwMode="auto">
            <a:xfrm>
              <a:off x="864" y="768"/>
              <a:ext cx="288" cy="144"/>
              <a:chOff x="1152" y="816"/>
              <a:chExt cx="336" cy="192"/>
            </a:xfrm>
          </p:grpSpPr>
          <p:sp>
            <p:nvSpPr>
              <p:cNvPr id="506997" name="Line 1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6998" name="Group 118"/>
              <p:cNvGrpSpPr>
                <a:grpSpLocks/>
              </p:cNvGrpSpPr>
              <p:nvPr/>
            </p:nvGrpSpPr>
            <p:grpSpPr bwMode="auto">
              <a:xfrm>
                <a:off x="1248" y="816"/>
                <a:ext cx="240" cy="192"/>
                <a:chOff x="1920" y="1008"/>
                <a:chExt cx="528" cy="384"/>
              </a:xfrm>
            </p:grpSpPr>
            <p:sp>
              <p:nvSpPr>
                <p:cNvPr id="506999" name="Line 1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000" name="Line 1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001" name="Line 1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002" name="Line 1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7003" name="Group 123"/>
          <p:cNvGrpSpPr>
            <a:grpSpLocks/>
          </p:cNvGrpSpPr>
          <p:nvPr/>
        </p:nvGrpSpPr>
        <p:grpSpPr bwMode="auto">
          <a:xfrm>
            <a:off x="762000" y="2133600"/>
            <a:ext cx="1066800" cy="381000"/>
            <a:chOff x="480" y="672"/>
            <a:chExt cx="672" cy="240"/>
          </a:xfrm>
        </p:grpSpPr>
        <p:grpSp>
          <p:nvGrpSpPr>
            <p:cNvPr id="507004" name="Group 124"/>
            <p:cNvGrpSpPr>
              <a:grpSpLocks/>
            </p:cNvGrpSpPr>
            <p:nvPr/>
          </p:nvGrpSpPr>
          <p:grpSpPr bwMode="auto">
            <a:xfrm>
              <a:off x="480" y="672"/>
              <a:ext cx="432" cy="240"/>
              <a:chOff x="528" y="1104"/>
              <a:chExt cx="672" cy="278"/>
            </a:xfrm>
          </p:grpSpPr>
          <p:sp>
            <p:nvSpPr>
              <p:cNvPr id="507005" name="Rectangle 1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507006" name="Rectangle 1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7007" name="Group 127"/>
            <p:cNvGrpSpPr>
              <a:grpSpLocks/>
            </p:cNvGrpSpPr>
            <p:nvPr/>
          </p:nvGrpSpPr>
          <p:grpSpPr bwMode="auto">
            <a:xfrm>
              <a:off x="864" y="768"/>
              <a:ext cx="288" cy="144"/>
              <a:chOff x="1152" y="816"/>
              <a:chExt cx="336" cy="192"/>
            </a:xfrm>
          </p:grpSpPr>
          <p:sp>
            <p:nvSpPr>
              <p:cNvPr id="507008" name="Line 1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7009" name="Group 129"/>
              <p:cNvGrpSpPr>
                <a:grpSpLocks/>
              </p:cNvGrpSpPr>
              <p:nvPr/>
            </p:nvGrpSpPr>
            <p:grpSpPr bwMode="auto">
              <a:xfrm>
                <a:off x="1248" y="816"/>
                <a:ext cx="240" cy="192"/>
                <a:chOff x="1920" y="1008"/>
                <a:chExt cx="528" cy="384"/>
              </a:xfrm>
            </p:grpSpPr>
            <p:sp>
              <p:nvSpPr>
                <p:cNvPr id="507010" name="Line 1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011" name="Line 1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012" name="Line 1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013" name="Line 1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7014" name="Group 134"/>
          <p:cNvGrpSpPr>
            <a:grpSpLocks/>
          </p:cNvGrpSpPr>
          <p:nvPr/>
        </p:nvGrpSpPr>
        <p:grpSpPr bwMode="auto">
          <a:xfrm>
            <a:off x="762000" y="2667000"/>
            <a:ext cx="1066800" cy="381000"/>
            <a:chOff x="480" y="672"/>
            <a:chExt cx="672" cy="240"/>
          </a:xfrm>
        </p:grpSpPr>
        <p:grpSp>
          <p:nvGrpSpPr>
            <p:cNvPr id="507015" name="Group 135"/>
            <p:cNvGrpSpPr>
              <a:grpSpLocks/>
            </p:cNvGrpSpPr>
            <p:nvPr/>
          </p:nvGrpSpPr>
          <p:grpSpPr bwMode="auto">
            <a:xfrm>
              <a:off x="480" y="672"/>
              <a:ext cx="432" cy="240"/>
              <a:chOff x="528" y="1104"/>
              <a:chExt cx="672" cy="278"/>
            </a:xfrm>
          </p:grpSpPr>
          <p:sp>
            <p:nvSpPr>
              <p:cNvPr id="507016" name="Rectangle 1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07017" name="Rectangle 1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7018" name="Group 138"/>
            <p:cNvGrpSpPr>
              <a:grpSpLocks/>
            </p:cNvGrpSpPr>
            <p:nvPr/>
          </p:nvGrpSpPr>
          <p:grpSpPr bwMode="auto">
            <a:xfrm>
              <a:off x="864" y="768"/>
              <a:ext cx="288" cy="144"/>
              <a:chOff x="1152" y="816"/>
              <a:chExt cx="336" cy="192"/>
            </a:xfrm>
          </p:grpSpPr>
          <p:sp>
            <p:nvSpPr>
              <p:cNvPr id="507019" name="Line 1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7020" name="Group 140"/>
              <p:cNvGrpSpPr>
                <a:grpSpLocks/>
              </p:cNvGrpSpPr>
              <p:nvPr/>
            </p:nvGrpSpPr>
            <p:grpSpPr bwMode="auto">
              <a:xfrm>
                <a:off x="1248" y="816"/>
                <a:ext cx="240" cy="192"/>
                <a:chOff x="1920" y="1008"/>
                <a:chExt cx="528" cy="384"/>
              </a:xfrm>
            </p:grpSpPr>
            <p:sp>
              <p:nvSpPr>
                <p:cNvPr id="507021" name="Line 1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022" name="Line 1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023" name="Line 1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024" name="Line 1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9282428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Grp="1" noChangeArrowheads="1"/>
          </p:cNvSpPr>
          <p:nvPr>
            <p:ph type="title"/>
          </p:nvPr>
        </p:nvSpPr>
        <p:spPr>
          <a:xfrm>
            <a:off x="685347" y="609601"/>
            <a:ext cx="7765321" cy="1003863"/>
          </a:xfrm>
        </p:spPr>
        <p:txBody>
          <a:bodyPr>
            <a:normAutofit/>
          </a:bodyPr>
          <a:lstStyle/>
          <a:p>
            <a:r>
              <a:rPr lang="en-US" sz="3600" cap="none"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"Bubbling Up" the Largest Element</a:t>
            </a:r>
          </a:p>
        </p:txBody>
      </p:sp>
      <p:sp>
        <p:nvSpPr>
          <p:cNvPr id="211971" name="Rectangle 2051"/>
          <p:cNvSpPr>
            <a:spLocks noGrp="1" noChangeArrowheads="1"/>
          </p:cNvSpPr>
          <p:nvPr>
            <p:ph idx="1"/>
          </p:nvPr>
        </p:nvSpPr>
        <p:spPr/>
        <p:txBody>
          <a:bodyPr/>
          <a:lstStyle/>
          <a:p>
            <a:r>
              <a:rPr lang="en-US" b="1" dirty="0"/>
              <a:t>Traverse a collection of elements</a:t>
            </a:r>
          </a:p>
          <a:p>
            <a:r>
              <a:rPr lang="en-US" b="1" dirty="0"/>
              <a:t>Move from the front to the end</a:t>
            </a:r>
          </a:p>
          <a:p>
            <a:r>
              <a:rPr lang="en-US" b="1" dirty="0"/>
              <a:t>“Bubble” the </a:t>
            </a:r>
            <a:r>
              <a:rPr lang="en-US" b="1" dirty="0">
                <a:solidFill>
                  <a:srgbClr val="FFFF00"/>
                </a:solidFill>
              </a:rPr>
              <a:t>largest value</a:t>
            </a:r>
            <a:r>
              <a:rPr lang="en-US" b="1" dirty="0"/>
              <a:t> to the end using </a:t>
            </a:r>
            <a:r>
              <a:rPr lang="en-US" b="1" dirty="0">
                <a:solidFill>
                  <a:srgbClr val="FFFF00"/>
                </a:solidFill>
              </a:rPr>
              <a:t>pair-wise comparisons and swapping.</a:t>
            </a:r>
          </a:p>
        </p:txBody>
      </p:sp>
      <p:sp>
        <p:nvSpPr>
          <p:cNvPr id="211972" name="Rectangle 2052"/>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73" name="Line 2053"/>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74" name="Line 2054"/>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75" name="Line 2055"/>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76" name="Line 2056"/>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77" name="Line 2057"/>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78" name="Rectangle 2058"/>
          <p:cNvSpPr>
            <a:spLocks noChangeArrowheads="1"/>
          </p:cNvSpPr>
          <p:nvPr/>
        </p:nvSpPr>
        <p:spPr bwMode="auto">
          <a:xfrm>
            <a:off x="6958013" y="4767263"/>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5</a:t>
            </a:r>
          </a:p>
        </p:txBody>
      </p:sp>
      <p:sp>
        <p:nvSpPr>
          <p:cNvPr id="211979" name="Rectangle 2059"/>
          <p:cNvSpPr>
            <a:spLocks noChangeArrowheads="1"/>
          </p:cNvSpPr>
          <p:nvPr/>
        </p:nvSpPr>
        <p:spPr bwMode="auto">
          <a:xfrm>
            <a:off x="4516438" y="47545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12</a:t>
            </a:r>
            <a:endParaRPr lang="en-US" b="0"/>
          </a:p>
        </p:txBody>
      </p:sp>
      <p:sp>
        <p:nvSpPr>
          <p:cNvPr id="211980" name="Rectangle 2060"/>
          <p:cNvSpPr>
            <a:spLocks noChangeArrowheads="1"/>
          </p:cNvSpPr>
          <p:nvPr/>
        </p:nvSpPr>
        <p:spPr bwMode="auto">
          <a:xfrm>
            <a:off x="343058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35</a:t>
            </a:r>
            <a:endParaRPr lang="en-US" b="0"/>
          </a:p>
        </p:txBody>
      </p:sp>
      <p:sp>
        <p:nvSpPr>
          <p:cNvPr id="211981" name="Rectangle 2061"/>
          <p:cNvSpPr>
            <a:spLocks noChangeArrowheads="1"/>
          </p:cNvSpPr>
          <p:nvPr/>
        </p:nvSpPr>
        <p:spPr bwMode="auto">
          <a:xfrm>
            <a:off x="234473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rgbClr val="FF0033"/>
                </a:solidFill>
              </a:rPr>
              <a:t>42</a:t>
            </a:r>
            <a:endParaRPr lang="en-US" b="0">
              <a:solidFill>
                <a:srgbClr val="FF0033"/>
              </a:solidFill>
            </a:endParaRPr>
          </a:p>
        </p:txBody>
      </p:sp>
      <p:sp>
        <p:nvSpPr>
          <p:cNvPr id="211982" name="Rectangle 2062"/>
          <p:cNvSpPr>
            <a:spLocks noChangeArrowheads="1"/>
          </p:cNvSpPr>
          <p:nvPr/>
        </p:nvSpPr>
        <p:spPr bwMode="auto">
          <a:xfrm>
            <a:off x="1376363" y="4781550"/>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1983" name="Rectangle 2063"/>
          <p:cNvSpPr>
            <a:spLocks noChangeArrowheads="1"/>
          </p:cNvSpPr>
          <p:nvPr/>
        </p:nvSpPr>
        <p:spPr bwMode="auto">
          <a:xfrm>
            <a:off x="5559425" y="4752975"/>
            <a:ext cx="6937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101</a:t>
            </a:r>
          </a:p>
        </p:txBody>
      </p:sp>
      <p:sp>
        <p:nvSpPr>
          <p:cNvPr id="211984" name="Rectangle 2064"/>
          <p:cNvSpPr>
            <a:spLocks noChangeArrowheads="1"/>
          </p:cNvSpPr>
          <p:nvPr/>
        </p:nvSpPr>
        <p:spPr bwMode="auto">
          <a:xfrm>
            <a:off x="1524000" y="4132263"/>
            <a:ext cx="5746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1          2          3          4            5            6</a:t>
            </a:r>
            <a:endParaRPr lang="en-US" b="0"/>
          </a:p>
        </p:txBody>
      </p:sp>
      <p:sp>
        <p:nvSpPr>
          <p:cNvPr id="211985" name="Rectangle 2065"/>
          <p:cNvSpPr>
            <a:spLocks noChangeArrowheads="1"/>
          </p:cNvSpPr>
          <p:nvPr/>
        </p:nvSpPr>
        <p:spPr bwMode="auto">
          <a:xfrm>
            <a:off x="1211263" y="4600575"/>
            <a:ext cx="1009650" cy="708025"/>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86" name="Rectangle 2066"/>
          <p:cNvSpPr>
            <a:spLocks noChangeArrowheads="1"/>
          </p:cNvSpPr>
          <p:nvPr/>
        </p:nvSpPr>
        <p:spPr bwMode="auto">
          <a:xfrm>
            <a:off x="2220913" y="4600575"/>
            <a:ext cx="1009650" cy="708025"/>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987" name="AutoShape 2067"/>
          <p:cNvSpPr>
            <a:spLocks noChangeArrowheads="1"/>
          </p:cNvSpPr>
          <p:nvPr/>
        </p:nvSpPr>
        <p:spPr bwMode="auto">
          <a:xfrm>
            <a:off x="1011238" y="4132263"/>
            <a:ext cx="2419350" cy="1536700"/>
          </a:xfrm>
          <a:prstGeom prst="irregularSeal1">
            <a:avLst/>
          </a:prstGeom>
          <a:solidFill>
            <a:srgbClr val="FFCC00"/>
          </a:solidFill>
          <a:ln w="381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Swap</a:t>
            </a:r>
          </a:p>
        </p:txBody>
      </p:sp>
      <p:grpSp>
        <p:nvGrpSpPr>
          <p:cNvPr id="211990" name="Group 2070"/>
          <p:cNvGrpSpPr>
            <a:grpSpLocks/>
          </p:cNvGrpSpPr>
          <p:nvPr/>
        </p:nvGrpSpPr>
        <p:grpSpPr bwMode="auto">
          <a:xfrm>
            <a:off x="1206500" y="4595813"/>
            <a:ext cx="2019300" cy="708025"/>
            <a:chOff x="760" y="2895"/>
            <a:chExt cx="1272" cy="446"/>
          </a:xfrm>
        </p:grpSpPr>
        <p:sp>
          <p:nvSpPr>
            <p:cNvPr id="211988" name="Rectangle 2068"/>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42</a:t>
              </a:r>
            </a:p>
          </p:txBody>
        </p:sp>
        <p:sp>
          <p:nvSpPr>
            <p:cNvPr id="211989" name="Rectangle 2069"/>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spTree>
    <p:extLst>
      <p:ext uri="{BB962C8B-B14F-4D97-AF65-F5344CB8AC3E}">
        <p14:creationId xmlns="" xmlns:p14="http://schemas.microsoft.com/office/powerpoint/2010/main" val="94552246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1987"/>
                                        </p:tgtEl>
                                        <p:attrNameLst>
                                          <p:attrName>style.visibility</p:attrName>
                                        </p:attrNameLst>
                                      </p:cBhvr>
                                      <p:to>
                                        <p:strVal val="visible"/>
                                      </p:to>
                                    </p:set>
                                    <p:anim calcmode="lin" valueType="num">
                                      <p:cBhvr>
                                        <p:cTn id="7" dur="500" fill="hold"/>
                                        <p:tgtEl>
                                          <p:spTgt spid="211987"/>
                                        </p:tgtEl>
                                        <p:attrNameLst>
                                          <p:attrName>ppt_w</p:attrName>
                                        </p:attrNameLst>
                                      </p:cBhvr>
                                      <p:tavLst>
                                        <p:tav tm="0">
                                          <p:val>
                                            <p:fltVal val="0"/>
                                          </p:val>
                                        </p:tav>
                                        <p:tav tm="100000">
                                          <p:val>
                                            <p:strVal val="#ppt_w"/>
                                          </p:val>
                                        </p:tav>
                                      </p:tavLst>
                                    </p:anim>
                                    <p:anim calcmode="lin" valueType="num">
                                      <p:cBhvr>
                                        <p:cTn id="8" dur="500" fill="hold"/>
                                        <p:tgtEl>
                                          <p:spTgt spid="21198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1987"/>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1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7"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Date Placeholder 1"/>
          <p:cNvSpPr>
            <a:spLocks noGrp="1"/>
          </p:cNvSpPr>
          <p:nvPr>
            <p:ph type="dt" sz="half" idx="10"/>
          </p:nvPr>
        </p:nvSpPr>
        <p:spPr/>
        <p:txBody>
          <a:bodyPr/>
          <a:lstStyle/>
          <a:p>
            <a:fld id="{5BB39A64-A8C1-4A11-9F0D-D543296F77D7}" type="datetime4">
              <a:rPr lang="en-US"/>
              <a:pPr/>
              <a:t>April 8, 2013</a:t>
            </a:fld>
            <a:endParaRPr lang="en-US"/>
          </a:p>
        </p:txBody>
      </p:sp>
      <p:sp>
        <p:nvSpPr>
          <p:cNvPr id="131" name="Footer Placeholder 2"/>
          <p:cNvSpPr>
            <a:spLocks noGrp="1"/>
          </p:cNvSpPr>
          <p:nvPr>
            <p:ph type="ftr" sz="quarter" idx="11"/>
          </p:nvPr>
        </p:nvSpPr>
        <p:spPr/>
        <p:txBody>
          <a:bodyPr/>
          <a:lstStyle/>
          <a:p>
            <a:r>
              <a:rPr lang="en-US"/>
              <a:t>www.gowrikumar.com</a:t>
            </a:r>
          </a:p>
        </p:txBody>
      </p:sp>
      <p:grpSp>
        <p:nvGrpSpPr>
          <p:cNvPr id="507906" name="Group 2"/>
          <p:cNvGrpSpPr>
            <a:grpSpLocks/>
          </p:cNvGrpSpPr>
          <p:nvPr/>
        </p:nvGrpSpPr>
        <p:grpSpPr bwMode="auto">
          <a:xfrm>
            <a:off x="762000" y="5334000"/>
            <a:ext cx="1066800" cy="381000"/>
            <a:chOff x="480" y="672"/>
            <a:chExt cx="672" cy="240"/>
          </a:xfrm>
        </p:grpSpPr>
        <p:grpSp>
          <p:nvGrpSpPr>
            <p:cNvPr id="507907" name="Group 3"/>
            <p:cNvGrpSpPr>
              <a:grpSpLocks/>
            </p:cNvGrpSpPr>
            <p:nvPr/>
          </p:nvGrpSpPr>
          <p:grpSpPr bwMode="auto">
            <a:xfrm>
              <a:off x="480" y="672"/>
              <a:ext cx="432" cy="240"/>
              <a:chOff x="528" y="1104"/>
              <a:chExt cx="672" cy="278"/>
            </a:xfrm>
          </p:grpSpPr>
          <p:sp>
            <p:nvSpPr>
              <p:cNvPr id="507908"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7909"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7910" name="Group 6"/>
            <p:cNvGrpSpPr>
              <a:grpSpLocks/>
            </p:cNvGrpSpPr>
            <p:nvPr/>
          </p:nvGrpSpPr>
          <p:grpSpPr bwMode="auto">
            <a:xfrm>
              <a:off x="864" y="768"/>
              <a:ext cx="288" cy="144"/>
              <a:chOff x="1152" y="816"/>
              <a:chExt cx="336" cy="192"/>
            </a:xfrm>
          </p:grpSpPr>
          <p:sp>
            <p:nvSpPr>
              <p:cNvPr id="507911"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7912" name="Group 8"/>
              <p:cNvGrpSpPr>
                <a:grpSpLocks/>
              </p:cNvGrpSpPr>
              <p:nvPr/>
            </p:nvGrpSpPr>
            <p:grpSpPr bwMode="auto">
              <a:xfrm>
                <a:off x="1248" y="816"/>
                <a:ext cx="240" cy="192"/>
                <a:chOff x="1920" y="1008"/>
                <a:chExt cx="528" cy="384"/>
              </a:xfrm>
            </p:grpSpPr>
            <p:sp>
              <p:nvSpPr>
                <p:cNvPr id="507913"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14"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15"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16"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7917" name="Group 13"/>
          <p:cNvGrpSpPr>
            <a:grpSpLocks/>
          </p:cNvGrpSpPr>
          <p:nvPr/>
        </p:nvGrpSpPr>
        <p:grpSpPr bwMode="auto">
          <a:xfrm>
            <a:off x="762000" y="5867400"/>
            <a:ext cx="1066800" cy="381000"/>
            <a:chOff x="480" y="672"/>
            <a:chExt cx="672" cy="240"/>
          </a:xfrm>
        </p:grpSpPr>
        <p:grpSp>
          <p:nvGrpSpPr>
            <p:cNvPr id="507918" name="Group 14"/>
            <p:cNvGrpSpPr>
              <a:grpSpLocks/>
            </p:cNvGrpSpPr>
            <p:nvPr/>
          </p:nvGrpSpPr>
          <p:grpSpPr bwMode="auto">
            <a:xfrm>
              <a:off x="480" y="672"/>
              <a:ext cx="432" cy="240"/>
              <a:chOff x="528" y="1104"/>
              <a:chExt cx="672" cy="278"/>
            </a:xfrm>
          </p:grpSpPr>
          <p:sp>
            <p:nvSpPr>
              <p:cNvPr id="50791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50792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7921" name="Group 17"/>
            <p:cNvGrpSpPr>
              <a:grpSpLocks/>
            </p:cNvGrpSpPr>
            <p:nvPr/>
          </p:nvGrpSpPr>
          <p:grpSpPr bwMode="auto">
            <a:xfrm>
              <a:off x="864" y="768"/>
              <a:ext cx="288" cy="144"/>
              <a:chOff x="1152" y="816"/>
              <a:chExt cx="336" cy="192"/>
            </a:xfrm>
          </p:grpSpPr>
          <p:sp>
            <p:nvSpPr>
              <p:cNvPr id="507922"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7923" name="Group 19"/>
              <p:cNvGrpSpPr>
                <a:grpSpLocks/>
              </p:cNvGrpSpPr>
              <p:nvPr/>
            </p:nvGrpSpPr>
            <p:grpSpPr bwMode="auto">
              <a:xfrm>
                <a:off x="1248" y="816"/>
                <a:ext cx="240" cy="192"/>
                <a:chOff x="1920" y="1008"/>
                <a:chExt cx="528" cy="384"/>
              </a:xfrm>
            </p:grpSpPr>
            <p:sp>
              <p:nvSpPr>
                <p:cNvPr id="507924"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25"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26"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27"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7928" name="Group 24"/>
          <p:cNvGrpSpPr>
            <a:grpSpLocks/>
          </p:cNvGrpSpPr>
          <p:nvPr/>
        </p:nvGrpSpPr>
        <p:grpSpPr bwMode="auto">
          <a:xfrm>
            <a:off x="762000" y="3200400"/>
            <a:ext cx="1066800" cy="381000"/>
            <a:chOff x="480" y="672"/>
            <a:chExt cx="672" cy="240"/>
          </a:xfrm>
        </p:grpSpPr>
        <p:grpSp>
          <p:nvGrpSpPr>
            <p:cNvPr id="507929" name="Group 25"/>
            <p:cNvGrpSpPr>
              <a:grpSpLocks/>
            </p:cNvGrpSpPr>
            <p:nvPr/>
          </p:nvGrpSpPr>
          <p:grpSpPr bwMode="auto">
            <a:xfrm>
              <a:off x="480" y="672"/>
              <a:ext cx="432" cy="240"/>
              <a:chOff x="528" y="1104"/>
              <a:chExt cx="672" cy="278"/>
            </a:xfrm>
          </p:grpSpPr>
          <p:sp>
            <p:nvSpPr>
              <p:cNvPr id="507930"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7931"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7932" name="Group 28"/>
            <p:cNvGrpSpPr>
              <a:grpSpLocks/>
            </p:cNvGrpSpPr>
            <p:nvPr/>
          </p:nvGrpSpPr>
          <p:grpSpPr bwMode="auto">
            <a:xfrm>
              <a:off x="864" y="768"/>
              <a:ext cx="288" cy="144"/>
              <a:chOff x="1152" y="816"/>
              <a:chExt cx="336" cy="192"/>
            </a:xfrm>
          </p:grpSpPr>
          <p:sp>
            <p:nvSpPr>
              <p:cNvPr id="507933"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7934" name="Group 30"/>
              <p:cNvGrpSpPr>
                <a:grpSpLocks/>
              </p:cNvGrpSpPr>
              <p:nvPr/>
            </p:nvGrpSpPr>
            <p:grpSpPr bwMode="auto">
              <a:xfrm>
                <a:off x="1248" y="816"/>
                <a:ext cx="240" cy="192"/>
                <a:chOff x="1920" y="1008"/>
                <a:chExt cx="528" cy="384"/>
              </a:xfrm>
            </p:grpSpPr>
            <p:sp>
              <p:nvSpPr>
                <p:cNvPr id="507935"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36"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37"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38"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7939" name="Group 35"/>
          <p:cNvGrpSpPr>
            <a:grpSpLocks/>
          </p:cNvGrpSpPr>
          <p:nvPr/>
        </p:nvGrpSpPr>
        <p:grpSpPr bwMode="auto">
          <a:xfrm>
            <a:off x="762000" y="4267200"/>
            <a:ext cx="1066800" cy="381000"/>
            <a:chOff x="480" y="672"/>
            <a:chExt cx="672" cy="240"/>
          </a:xfrm>
        </p:grpSpPr>
        <p:grpSp>
          <p:nvGrpSpPr>
            <p:cNvPr id="507940" name="Group 36"/>
            <p:cNvGrpSpPr>
              <a:grpSpLocks/>
            </p:cNvGrpSpPr>
            <p:nvPr/>
          </p:nvGrpSpPr>
          <p:grpSpPr bwMode="auto">
            <a:xfrm>
              <a:off x="480" y="672"/>
              <a:ext cx="432" cy="240"/>
              <a:chOff x="528" y="1104"/>
              <a:chExt cx="672" cy="278"/>
            </a:xfrm>
          </p:grpSpPr>
          <p:sp>
            <p:nvSpPr>
              <p:cNvPr id="507941"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07942"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7943" name="Group 39"/>
            <p:cNvGrpSpPr>
              <a:grpSpLocks/>
            </p:cNvGrpSpPr>
            <p:nvPr/>
          </p:nvGrpSpPr>
          <p:grpSpPr bwMode="auto">
            <a:xfrm>
              <a:off x="864" y="768"/>
              <a:ext cx="288" cy="144"/>
              <a:chOff x="1152" y="816"/>
              <a:chExt cx="336" cy="192"/>
            </a:xfrm>
          </p:grpSpPr>
          <p:sp>
            <p:nvSpPr>
              <p:cNvPr id="507944"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7945" name="Group 41"/>
              <p:cNvGrpSpPr>
                <a:grpSpLocks/>
              </p:cNvGrpSpPr>
              <p:nvPr/>
            </p:nvGrpSpPr>
            <p:grpSpPr bwMode="auto">
              <a:xfrm>
                <a:off x="1248" y="816"/>
                <a:ext cx="240" cy="192"/>
                <a:chOff x="1920" y="1008"/>
                <a:chExt cx="528" cy="384"/>
              </a:xfrm>
            </p:grpSpPr>
            <p:sp>
              <p:nvSpPr>
                <p:cNvPr id="507946"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47"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48"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49"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7950" name="Group 46"/>
          <p:cNvGrpSpPr>
            <a:grpSpLocks/>
          </p:cNvGrpSpPr>
          <p:nvPr/>
        </p:nvGrpSpPr>
        <p:grpSpPr bwMode="auto">
          <a:xfrm>
            <a:off x="762000" y="3733800"/>
            <a:ext cx="685800" cy="381000"/>
            <a:chOff x="528" y="1104"/>
            <a:chExt cx="672" cy="278"/>
          </a:xfrm>
        </p:grpSpPr>
        <p:sp>
          <p:nvSpPr>
            <p:cNvPr id="507951"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07952"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7953" name="Line 49"/>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7954" name="Group 50"/>
          <p:cNvGrpSpPr>
            <a:grpSpLocks/>
          </p:cNvGrpSpPr>
          <p:nvPr/>
        </p:nvGrpSpPr>
        <p:grpSpPr bwMode="auto">
          <a:xfrm>
            <a:off x="1676400" y="3733800"/>
            <a:ext cx="1066800" cy="381000"/>
            <a:chOff x="480" y="672"/>
            <a:chExt cx="672" cy="240"/>
          </a:xfrm>
        </p:grpSpPr>
        <p:grpSp>
          <p:nvGrpSpPr>
            <p:cNvPr id="507955" name="Group 51"/>
            <p:cNvGrpSpPr>
              <a:grpSpLocks/>
            </p:cNvGrpSpPr>
            <p:nvPr/>
          </p:nvGrpSpPr>
          <p:grpSpPr bwMode="auto">
            <a:xfrm>
              <a:off x="480" y="672"/>
              <a:ext cx="432" cy="240"/>
              <a:chOff x="528" y="1104"/>
              <a:chExt cx="672" cy="278"/>
            </a:xfrm>
          </p:grpSpPr>
          <p:sp>
            <p:nvSpPr>
              <p:cNvPr id="507956"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07957"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7958" name="Group 54"/>
            <p:cNvGrpSpPr>
              <a:grpSpLocks/>
            </p:cNvGrpSpPr>
            <p:nvPr/>
          </p:nvGrpSpPr>
          <p:grpSpPr bwMode="auto">
            <a:xfrm>
              <a:off x="864" y="768"/>
              <a:ext cx="288" cy="144"/>
              <a:chOff x="1152" y="816"/>
              <a:chExt cx="336" cy="192"/>
            </a:xfrm>
          </p:grpSpPr>
          <p:sp>
            <p:nvSpPr>
              <p:cNvPr id="507959"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7960" name="Group 56"/>
              <p:cNvGrpSpPr>
                <a:grpSpLocks/>
              </p:cNvGrpSpPr>
              <p:nvPr/>
            </p:nvGrpSpPr>
            <p:grpSpPr bwMode="auto">
              <a:xfrm>
                <a:off x="1248" y="816"/>
                <a:ext cx="240" cy="192"/>
                <a:chOff x="1920" y="1008"/>
                <a:chExt cx="528" cy="384"/>
              </a:xfrm>
            </p:grpSpPr>
            <p:sp>
              <p:nvSpPr>
                <p:cNvPr id="507961"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62"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63"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64"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7965" name="Group 61"/>
          <p:cNvGrpSpPr>
            <a:grpSpLocks/>
          </p:cNvGrpSpPr>
          <p:nvPr/>
        </p:nvGrpSpPr>
        <p:grpSpPr bwMode="auto">
          <a:xfrm>
            <a:off x="762000" y="4800600"/>
            <a:ext cx="685800" cy="381000"/>
            <a:chOff x="528" y="1104"/>
            <a:chExt cx="672" cy="278"/>
          </a:xfrm>
        </p:grpSpPr>
        <p:sp>
          <p:nvSpPr>
            <p:cNvPr id="507966" name="Rectangle 6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07967" name="Rectangle 6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7968" name="Line 64"/>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7969" name="Group 65"/>
          <p:cNvGrpSpPr>
            <a:grpSpLocks/>
          </p:cNvGrpSpPr>
          <p:nvPr/>
        </p:nvGrpSpPr>
        <p:grpSpPr bwMode="auto">
          <a:xfrm>
            <a:off x="1676400" y="4800600"/>
            <a:ext cx="1066800" cy="381000"/>
            <a:chOff x="480" y="672"/>
            <a:chExt cx="672" cy="240"/>
          </a:xfrm>
        </p:grpSpPr>
        <p:grpSp>
          <p:nvGrpSpPr>
            <p:cNvPr id="507970" name="Group 66"/>
            <p:cNvGrpSpPr>
              <a:grpSpLocks/>
            </p:cNvGrpSpPr>
            <p:nvPr/>
          </p:nvGrpSpPr>
          <p:grpSpPr bwMode="auto">
            <a:xfrm>
              <a:off x="480" y="672"/>
              <a:ext cx="432" cy="240"/>
              <a:chOff x="528" y="1104"/>
              <a:chExt cx="672" cy="278"/>
            </a:xfrm>
          </p:grpSpPr>
          <p:sp>
            <p:nvSpPr>
              <p:cNvPr id="507971" name="Rectangle 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507972" name="Rectangle 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7973" name="Group 69"/>
            <p:cNvGrpSpPr>
              <a:grpSpLocks/>
            </p:cNvGrpSpPr>
            <p:nvPr/>
          </p:nvGrpSpPr>
          <p:grpSpPr bwMode="auto">
            <a:xfrm>
              <a:off x="864" y="768"/>
              <a:ext cx="288" cy="144"/>
              <a:chOff x="1152" y="816"/>
              <a:chExt cx="336" cy="192"/>
            </a:xfrm>
          </p:grpSpPr>
          <p:sp>
            <p:nvSpPr>
              <p:cNvPr id="507974" name="Line 7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7975" name="Group 71"/>
              <p:cNvGrpSpPr>
                <a:grpSpLocks/>
              </p:cNvGrpSpPr>
              <p:nvPr/>
            </p:nvGrpSpPr>
            <p:grpSpPr bwMode="auto">
              <a:xfrm>
                <a:off x="1248" y="816"/>
                <a:ext cx="240" cy="192"/>
                <a:chOff x="1920" y="1008"/>
                <a:chExt cx="528" cy="384"/>
              </a:xfrm>
            </p:grpSpPr>
            <p:sp>
              <p:nvSpPr>
                <p:cNvPr id="507976" name="Line 7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77" name="Line 7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78" name="Line 7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79" name="Line 7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07980" name="Rectangle 7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7981" name="Rectangle 7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7982" name="Rectangle 7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7983" name="Rectangle 7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07984" name="Rectangle 80"/>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07985" name="Rectangle 81"/>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07986" name="Rectangle 82"/>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07987" name="Rectangle 83"/>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07988" name="Rectangle 8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07989" name="Rectangle 8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507990" name="Group 86"/>
          <p:cNvGrpSpPr>
            <a:grpSpLocks/>
          </p:cNvGrpSpPr>
          <p:nvPr/>
        </p:nvGrpSpPr>
        <p:grpSpPr bwMode="auto">
          <a:xfrm>
            <a:off x="762000" y="1066800"/>
            <a:ext cx="1066800" cy="381000"/>
            <a:chOff x="480" y="672"/>
            <a:chExt cx="672" cy="240"/>
          </a:xfrm>
        </p:grpSpPr>
        <p:grpSp>
          <p:nvGrpSpPr>
            <p:cNvPr id="507991" name="Group 87"/>
            <p:cNvGrpSpPr>
              <a:grpSpLocks/>
            </p:cNvGrpSpPr>
            <p:nvPr/>
          </p:nvGrpSpPr>
          <p:grpSpPr bwMode="auto">
            <a:xfrm>
              <a:off x="480" y="672"/>
              <a:ext cx="432" cy="240"/>
              <a:chOff x="528" y="1104"/>
              <a:chExt cx="672" cy="278"/>
            </a:xfrm>
          </p:grpSpPr>
          <p:sp>
            <p:nvSpPr>
              <p:cNvPr id="507992" name="Rectangle 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7993" name="Rectangle 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7994" name="Group 90"/>
            <p:cNvGrpSpPr>
              <a:grpSpLocks/>
            </p:cNvGrpSpPr>
            <p:nvPr/>
          </p:nvGrpSpPr>
          <p:grpSpPr bwMode="auto">
            <a:xfrm>
              <a:off x="864" y="768"/>
              <a:ext cx="288" cy="144"/>
              <a:chOff x="1152" y="816"/>
              <a:chExt cx="336" cy="192"/>
            </a:xfrm>
          </p:grpSpPr>
          <p:sp>
            <p:nvSpPr>
              <p:cNvPr id="507995" name="Line 9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7996" name="Group 92"/>
              <p:cNvGrpSpPr>
                <a:grpSpLocks/>
              </p:cNvGrpSpPr>
              <p:nvPr/>
            </p:nvGrpSpPr>
            <p:grpSpPr bwMode="auto">
              <a:xfrm>
                <a:off x="1248" y="816"/>
                <a:ext cx="240" cy="192"/>
                <a:chOff x="1920" y="1008"/>
                <a:chExt cx="528" cy="384"/>
              </a:xfrm>
            </p:grpSpPr>
            <p:sp>
              <p:nvSpPr>
                <p:cNvPr id="507997" name="Line 9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98" name="Line 9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7999" name="Line 9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000" name="Line 9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8001" name="Group 97"/>
          <p:cNvGrpSpPr>
            <a:grpSpLocks/>
          </p:cNvGrpSpPr>
          <p:nvPr/>
        </p:nvGrpSpPr>
        <p:grpSpPr bwMode="auto">
          <a:xfrm>
            <a:off x="762000" y="1600200"/>
            <a:ext cx="1066800" cy="381000"/>
            <a:chOff x="480" y="672"/>
            <a:chExt cx="672" cy="240"/>
          </a:xfrm>
        </p:grpSpPr>
        <p:grpSp>
          <p:nvGrpSpPr>
            <p:cNvPr id="508002" name="Group 98"/>
            <p:cNvGrpSpPr>
              <a:grpSpLocks/>
            </p:cNvGrpSpPr>
            <p:nvPr/>
          </p:nvGrpSpPr>
          <p:grpSpPr bwMode="auto">
            <a:xfrm>
              <a:off x="480" y="672"/>
              <a:ext cx="432" cy="240"/>
              <a:chOff x="528" y="1104"/>
              <a:chExt cx="672" cy="278"/>
            </a:xfrm>
          </p:grpSpPr>
          <p:sp>
            <p:nvSpPr>
              <p:cNvPr id="508003" name="Rectangle 9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8004" name="Rectangle 10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8005" name="Group 101"/>
            <p:cNvGrpSpPr>
              <a:grpSpLocks/>
            </p:cNvGrpSpPr>
            <p:nvPr/>
          </p:nvGrpSpPr>
          <p:grpSpPr bwMode="auto">
            <a:xfrm>
              <a:off x="864" y="768"/>
              <a:ext cx="288" cy="144"/>
              <a:chOff x="1152" y="816"/>
              <a:chExt cx="336" cy="192"/>
            </a:xfrm>
          </p:grpSpPr>
          <p:sp>
            <p:nvSpPr>
              <p:cNvPr id="508006" name="Line 10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8007" name="Group 103"/>
              <p:cNvGrpSpPr>
                <a:grpSpLocks/>
              </p:cNvGrpSpPr>
              <p:nvPr/>
            </p:nvGrpSpPr>
            <p:grpSpPr bwMode="auto">
              <a:xfrm>
                <a:off x="1248" y="816"/>
                <a:ext cx="240" cy="192"/>
                <a:chOff x="1920" y="1008"/>
                <a:chExt cx="528" cy="384"/>
              </a:xfrm>
            </p:grpSpPr>
            <p:sp>
              <p:nvSpPr>
                <p:cNvPr id="508008" name="Line 10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009" name="Line 10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010" name="Line 10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011" name="Line 10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8012" name="Group 108"/>
          <p:cNvGrpSpPr>
            <a:grpSpLocks/>
          </p:cNvGrpSpPr>
          <p:nvPr/>
        </p:nvGrpSpPr>
        <p:grpSpPr bwMode="auto">
          <a:xfrm>
            <a:off x="762000" y="2133600"/>
            <a:ext cx="1066800" cy="381000"/>
            <a:chOff x="480" y="672"/>
            <a:chExt cx="672" cy="240"/>
          </a:xfrm>
        </p:grpSpPr>
        <p:grpSp>
          <p:nvGrpSpPr>
            <p:cNvPr id="508013" name="Group 109"/>
            <p:cNvGrpSpPr>
              <a:grpSpLocks/>
            </p:cNvGrpSpPr>
            <p:nvPr/>
          </p:nvGrpSpPr>
          <p:grpSpPr bwMode="auto">
            <a:xfrm>
              <a:off x="480" y="672"/>
              <a:ext cx="432" cy="240"/>
              <a:chOff x="528" y="1104"/>
              <a:chExt cx="672" cy="278"/>
            </a:xfrm>
          </p:grpSpPr>
          <p:sp>
            <p:nvSpPr>
              <p:cNvPr id="508014" name="Rectangle 11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508015" name="Rectangle 11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8016" name="Group 112"/>
            <p:cNvGrpSpPr>
              <a:grpSpLocks/>
            </p:cNvGrpSpPr>
            <p:nvPr/>
          </p:nvGrpSpPr>
          <p:grpSpPr bwMode="auto">
            <a:xfrm>
              <a:off x="864" y="768"/>
              <a:ext cx="288" cy="144"/>
              <a:chOff x="1152" y="816"/>
              <a:chExt cx="336" cy="192"/>
            </a:xfrm>
          </p:grpSpPr>
          <p:sp>
            <p:nvSpPr>
              <p:cNvPr id="508017" name="Line 11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8018" name="Group 114"/>
              <p:cNvGrpSpPr>
                <a:grpSpLocks/>
              </p:cNvGrpSpPr>
              <p:nvPr/>
            </p:nvGrpSpPr>
            <p:grpSpPr bwMode="auto">
              <a:xfrm>
                <a:off x="1248" y="816"/>
                <a:ext cx="240" cy="192"/>
                <a:chOff x="1920" y="1008"/>
                <a:chExt cx="528" cy="384"/>
              </a:xfrm>
            </p:grpSpPr>
            <p:sp>
              <p:nvSpPr>
                <p:cNvPr id="508019" name="Line 11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020" name="Line 11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021" name="Line 11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022" name="Line 11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8023" name="Group 119"/>
          <p:cNvGrpSpPr>
            <a:grpSpLocks/>
          </p:cNvGrpSpPr>
          <p:nvPr/>
        </p:nvGrpSpPr>
        <p:grpSpPr bwMode="auto">
          <a:xfrm>
            <a:off x="762000" y="2667000"/>
            <a:ext cx="1066800" cy="381000"/>
            <a:chOff x="480" y="672"/>
            <a:chExt cx="672" cy="240"/>
          </a:xfrm>
        </p:grpSpPr>
        <p:grpSp>
          <p:nvGrpSpPr>
            <p:cNvPr id="508024" name="Group 120"/>
            <p:cNvGrpSpPr>
              <a:grpSpLocks/>
            </p:cNvGrpSpPr>
            <p:nvPr/>
          </p:nvGrpSpPr>
          <p:grpSpPr bwMode="auto">
            <a:xfrm>
              <a:off x="480" y="672"/>
              <a:ext cx="432" cy="240"/>
              <a:chOff x="528" y="1104"/>
              <a:chExt cx="672" cy="278"/>
            </a:xfrm>
          </p:grpSpPr>
          <p:sp>
            <p:nvSpPr>
              <p:cNvPr id="508025" name="Rectangle 12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08026" name="Rectangle 12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8027" name="Group 123"/>
            <p:cNvGrpSpPr>
              <a:grpSpLocks/>
            </p:cNvGrpSpPr>
            <p:nvPr/>
          </p:nvGrpSpPr>
          <p:grpSpPr bwMode="auto">
            <a:xfrm>
              <a:off x="864" y="768"/>
              <a:ext cx="288" cy="144"/>
              <a:chOff x="1152" y="816"/>
              <a:chExt cx="336" cy="192"/>
            </a:xfrm>
          </p:grpSpPr>
          <p:sp>
            <p:nvSpPr>
              <p:cNvPr id="508028" name="Line 12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8029" name="Group 125"/>
              <p:cNvGrpSpPr>
                <a:grpSpLocks/>
              </p:cNvGrpSpPr>
              <p:nvPr/>
            </p:nvGrpSpPr>
            <p:grpSpPr bwMode="auto">
              <a:xfrm>
                <a:off x="1248" y="816"/>
                <a:ext cx="240" cy="192"/>
                <a:chOff x="1920" y="1008"/>
                <a:chExt cx="528" cy="384"/>
              </a:xfrm>
            </p:grpSpPr>
            <p:sp>
              <p:nvSpPr>
                <p:cNvPr id="508030" name="Line 12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031" name="Line 12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032" name="Line 12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033" name="Line 12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42102997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Date Placeholder 1"/>
          <p:cNvSpPr>
            <a:spLocks noGrp="1"/>
          </p:cNvSpPr>
          <p:nvPr>
            <p:ph type="dt" sz="half" idx="10"/>
          </p:nvPr>
        </p:nvSpPr>
        <p:spPr/>
        <p:txBody>
          <a:bodyPr/>
          <a:lstStyle/>
          <a:p>
            <a:fld id="{7E636847-7526-4D0A-B9A8-1CB6AAAB977A}" type="datetime4">
              <a:rPr lang="en-US"/>
              <a:pPr/>
              <a:t>April 8, 2013</a:t>
            </a:fld>
            <a:endParaRPr lang="en-US"/>
          </a:p>
        </p:txBody>
      </p:sp>
      <p:sp>
        <p:nvSpPr>
          <p:cNvPr id="127" name="Footer Placeholder 2"/>
          <p:cNvSpPr>
            <a:spLocks noGrp="1"/>
          </p:cNvSpPr>
          <p:nvPr>
            <p:ph type="ftr" sz="quarter" idx="11"/>
          </p:nvPr>
        </p:nvSpPr>
        <p:spPr/>
        <p:txBody>
          <a:bodyPr/>
          <a:lstStyle/>
          <a:p>
            <a:r>
              <a:rPr lang="en-US"/>
              <a:t>www.gowrikumar.com</a:t>
            </a:r>
          </a:p>
        </p:txBody>
      </p:sp>
      <p:grpSp>
        <p:nvGrpSpPr>
          <p:cNvPr id="508930" name="Group 2"/>
          <p:cNvGrpSpPr>
            <a:grpSpLocks/>
          </p:cNvGrpSpPr>
          <p:nvPr/>
        </p:nvGrpSpPr>
        <p:grpSpPr bwMode="auto">
          <a:xfrm>
            <a:off x="762000" y="5334000"/>
            <a:ext cx="1066800" cy="381000"/>
            <a:chOff x="480" y="672"/>
            <a:chExt cx="672" cy="240"/>
          </a:xfrm>
        </p:grpSpPr>
        <p:grpSp>
          <p:nvGrpSpPr>
            <p:cNvPr id="508931" name="Group 3"/>
            <p:cNvGrpSpPr>
              <a:grpSpLocks/>
            </p:cNvGrpSpPr>
            <p:nvPr/>
          </p:nvGrpSpPr>
          <p:grpSpPr bwMode="auto">
            <a:xfrm>
              <a:off x="480" y="672"/>
              <a:ext cx="432" cy="240"/>
              <a:chOff x="528" y="1104"/>
              <a:chExt cx="672" cy="278"/>
            </a:xfrm>
          </p:grpSpPr>
          <p:sp>
            <p:nvSpPr>
              <p:cNvPr id="508932"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8933"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8934" name="Group 6"/>
            <p:cNvGrpSpPr>
              <a:grpSpLocks/>
            </p:cNvGrpSpPr>
            <p:nvPr/>
          </p:nvGrpSpPr>
          <p:grpSpPr bwMode="auto">
            <a:xfrm>
              <a:off x="864" y="768"/>
              <a:ext cx="288" cy="144"/>
              <a:chOff x="1152" y="816"/>
              <a:chExt cx="336" cy="192"/>
            </a:xfrm>
          </p:grpSpPr>
          <p:sp>
            <p:nvSpPr>
              <p:cNvPr id="508935"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8936" name="Group 8"/>
              <p:cNvGrpSpPr>
                <a:grpSpLocks/>
              </p:cNvGrpSpPr>
              <p:nvPr/>
            </p:nvGrpSpPr>
            <p:grpSpPr bwMode="auto">
              <a:xfrm>
                <a:off x="1248" y="816"/>
                <a:ext cx="240" cy="192"/>
                <a:chOff x="1920" y="1008"/>
                <a:chExt cx="528" cy="384"/>
              </a:xfrm>
            </p:grpSpPr>
            <p:sp>
              <p:nvSpPr>
                <p:cNvPr id="508937"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38"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39"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40"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8941" name="Group 13"/>
          <p:cNvGrpSpPr>
            <a:grpSpLocks/>
          </p:cNvGrpSpPr>
          <p:nvPr/>
        </p:nvGrpSpPr>
        <p:grpSpPr bwMode="auto">
          <a:xfrm>
            <a:off x="762000" y="5867400"/>
            <a:ext cx="1066800" cy="381000"/>
            <a:chOff x="480" y="672"/>
            <a:chExt cx="672" cy="240"/>
          </a:xfrm>
        </p:grpSpPr>
        <p:grpSp>
          <p:nvGrpSpPr>
            <p:cNvPr id="508942" name="Group 14"/>
            <p:cNvGrpSpPr>
              <a:grpSpLocks/>
            </p:cNvGrpSpPr>
            <p:nvPr/>
          </p:nvGrpSpPr>
          <p:grpSpPr bwMode="auto">
            <a:xfrm>
              <a:off x="480" y="672"/>
              <a:ext cx="432" cy="240"/>
              <a:chOff x="528" y="1104"/>
              <a:chExt cx="672" cy="278"/>
            </a:xfrm>
          </p:grpSpPr>
          <p:sp>
            <p:nvSpPr>
              <p:cNvPr id="50894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50894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8945" name="Group 17"/>
            <p:cNvGrpSpPr>
              <a:grpSpLocks/>
            </p:cNvGrpSpPr>
            <p:nvPr/>
          </p:nvGrpSpPr>
          <p:grpSpPr bwMode="auto">
            <a:xfrm>
              <a:off x="864" y="768"/>
              <a:ext cx="288" cy="144"/>
              <a:chOff x="1152" y="816"/>
              <a:chExt cx="336" cy="192"/>
            </a:xfrm>
          </p:grpSpPr>
          <p:sp>
            <p:nvSpPr>
              <p:cNvPr id="50894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8947" name="Group 19"/>
              <p:cNvGrpSpPr>
                <a:grpSpLocks/>
              </p:cNvGrpSpPr>
              <p:nvPr/>
            </p:nvGrpSpPr>
            <p:grpSpPr bwMode="auto">
              <a:xfrm>
                <a:off x="1248" y="816"/>
                <a:ext cx="240" cy="192"/>
                <a:chOff x="1920" y="1008"/>
                <a:chExt cx="528" cy="384"/>
              </a:xfrm>
            </p:grpSpPr>
            <p:sp>
              <p:nvSpPr>
                <p:cNvPr id="50894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4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5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5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8952" name="Group 24"/>
          <p:cNvGrpSpPr>
            <a:grpSpLocks/>
          </p:cNvGrpSpPr>
          <p:nvPr/>
        </p:nvGrpSpPr>
        <p:grpSpPr bwMode="auto">
          <a:xfrm>
            <a:off x="762000" y="3200400"/>
            <a:ext cx="1066800" cy="381000"/>
            <a:chOff x="480" y="672"/>
            <a:chExt cx="672" cy="240"/>
          </a:xfrm>
        </p:grpSpPr>
        <p:grpSp>
          <p:nvGrpSpPr>
            <p:cNvPr id="508953" name="Group 25"/>
            <p:cNvGrpSpPr>
              <a:grpSpLocks/>
            </p:cNvGrpSpPr>
            <p:nvPr/>
          </p:nvGrpSpPr>
          <p:grpSpPr bwMode="auto">
            <a:xfrm>
              <a:off x="480" y="672"/>
              <a:ext cx="432" cy="240"/>
              <a:chOff x="528" y="1104"/>
              <a:chExt cx="672" cy="278"/>
            </a:xfrm>
          </p:grpSpPr>
          <p:sp>
            <p:nvSpPr>
              <p:cNvPr id="508954"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8955"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8956" name="Group 28"/>
            <p:cNvGrpSpPr>
              <a:grpSpLocks/>
            </p:cNvGrpSpPr>
            <p:nvPr/>
          </p:nvGrpSpPr>
          <p:grpSpPr bwMode="auto">
            <a:xfrm>
              <a:off x="864" y="768"/>
              <a:ext cx="288" cy="144"/>
              <a:chOff x="1152" y="816"/>
              <a:chExt cx="336" cy="192"/>
            </a:xfrm>
          </p:grpSpPr>
          <p:sp>
            <p:nvSpPr>
              <p:cNvPr id="508957"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8958" name="Group 30"/>
              <p:cNvGrpSpPr>
                <a:grpSpLocks/>
              </p:cNvGrpSpPr>
              <p:nvPr/>
            </p:nvGrpSpPr>
            <p:grpSpPr bwMode="auto">
              <a:xfrm>
                <a:off x="1248" y="816"/>
                <a:ext cx="240" cy="192"/>
                <a:chOff x="1920" y="1008"/>
                <a:chExt cx="528" cy="384"/>
              </a:xfrm>
            </p:grpSpPr>
            <p:sp>
              <p:nvSpPr>
                <p:cNvPr id="508959"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60"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61"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62"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8963" name="Group 35"/>
          <p:cNvGrpSpPr>
            <a:grpSpLocks/>
          </p:cNvGrpSpPr>
          <p:nvPr/>
        </p:nvGrpSpPr>
        <p:grpSpPr bwMode="auto">
          <a:xfrm>
            <a:off x="762000" y="4267200"/>
            <a:ext cx="1066800" cy="381000"/>
            <a:chOff x="480" y="672"/>
            <a:chExt cx="672" cy="240"/>
          </a:xfrm>
        </p:grpSpPr>
        <p:grpSp>
          <p:nvGrpSpPr>
            <p:cNvPr id="508964" name="Group 36"/>
            <p:cNvGrpSpPr>
              <a:grpSpLocks/>
            </p:cNvGrpSpPr>
            <p:nvPr/>
          </p:nvGrpSpPr>
          <p:grpSpPr bwMode="auto">
            <a:xfrm>
              <a:off x="480" y="672"/>
              <a:ext cx="432" cy="240"/>
              <a:chOff x="528" y="1104"/>
              <a:chExt cx="672" cy="278"/>
            </a:xfrm>
          </p:grpSpPr>
          <p:sp>
            <p:nvSpPr>
              <p:cNvPr id="508965"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08966"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8967" name="Group 39"/>
            <p:cNvGrpSpPr>
              <a:grpSpLocks/>
            </p:cNvGrpSpPr>
            <p:nvPr/>
          </p:nvGrpSpPr>
          <p:grpSpPr bwMode="auto">
            <a:xfrm>
              <a:off x="864" y="768"/>
              <a:ext cx="288" cy="144"/>
              <a:chOff x="1152" y="816"/>
              <a:chExt cx="336" cy="192"/>
            </a:xfrm>
          </p:grpSpPr>
          <p:sp>
            <p:nvSpPr>
              <p:cNvPr id="508968"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8969" name="Group 41"/>
              <p:cNvGrpSpPr>
                <a:grpSpLocks/>
              </p:cNvGrpSpPr>
              <p:nvPr/>
            </p:nvGrpSpPr>
            <p:grpSpPr bwMode="auto">
              <a:xfrm>
                <a:off x="1248" y="816"/>
                <a:ext cx="240" cy="192"/>
                <a:chOff x="1920" y="1008"/>
                <a:chExt cx="528" cy="384"/>
              </a:xfrm>
            </p:grpSpPr>
            <p:sp>
              <p:nvSpPr>
                <p:cNvPr id="508970"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71"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72"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8973"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8989" name="Group 61"/>
          <p:cNvGrpSpPr>
            <a:grpSpLocks/>
          </p:cNvGrpSpPr>
          <p:nvPr/>
        </p:nvGrpSpPr>
        <p:grpSpPr bwMode="auto">
          <a:xfrm>
            <a:off x="762000" y="4800600"/>
            <a:ext cx="685800" cy="381000"/>
            <a:chOff x="528" y="1104"/>
            <a:chExt cx="672" cy="278"/>
          </a:xfrm>
        </p:grpSpPr>
        <p:sp>
          <p:nvSpPr>
            <p:cNvPr id="508990" name="Rectangle 6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08991" name="Rectangle 6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08992" name="Line 64"/>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8993" name="Group 65"/>
          <p:cNvGrpSpPr>
            <a:grpSpLocks/>
          </p:cNvGrpSpPr>
          <p:nvPr/>
        </p:nvGrpSpPr>
        <p:grpSpPr bwMode="auto">
          <a:xfrm>
            <a:off x="1676400" y="4800600"/>
            <a:ext cx="1066800" cy="381000"/>
            <a:chOff x="480" y="672"/>
            <a:chExt cx="672" cy="240"/>
          </a:xfrm>
        </p:grpSpPr>
        <p:grpSp>
          <p:nvGrpSpPr>
            <p:cNvPr id="508994" name="Group 66"/>
            <p:cNvGrpSpPr>
              <a:grpSpLocks/>
            </p:cNvGrpSpPr>
            <p:nvPr/>
          </p:nvGrpSpPr>
          <p:grpSpPr bwMode="auto">
            <a:xfrm>
              <a:off x="480" y="672"/>
              <a:ext cx="432" cy="240"/>
              <a:chOff x="528" y="1104"/>
              <a:chExt cx="672" cy="278"/>
            </a:xfrm>
          </p:grpSpPr>
          <p:sp>
            <p:nvSpPr>
              <p:cNvPr id="508995" name="Rectangle 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508996" name="Rectangle 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8997" name="Group 69"/>
            <p:cNvGrpSpPr>
              <a:grpSpLocks/>
            </p:cNvGrpSpPr>
            <p:nvPr/>
          </p:nvGrpSpPr>
          <p:grpSpPr bwMode="auto">
            <a:xfrm>
              <a:off x="864" y="768"/>
              <a:ext cx="288" cy="144"/>
              <a:chOff x="1152" y="816"/>
              <a:chExt cx="336" cy="192"/>
            </a:xfrm>
          </p:grpSpPr>
          <p:sp>
            <p:nvSpPr>
              <p:cNvPr id="508998" name="Line 7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8999" name="Group 71"/>
              <p:cNvGrpSpPr>
                <a:grpSpLocks/>
              </p:cNvGrpSpPr>
              <p:nvPr/>
            </p:nvGrpSpPr>
            <p:grpSpPr bwMode="auto">
              <a:xfrm>
                <a:off x="1248" y="816"/>
                <a:ext cx="240" cy="192"/>
                <a:chOff x="1920" y="1008"/>
                <a:chExt cx="528" cy="384"/>
              </a:xfrm>
            </p:grpSpPr>
            <p:sp>
              <p:nvSpPr>
                <p:cNvPr id="509000" name="Line 7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01" name="Line 7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02" name="Line 7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03" name="Line 7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09004" name="Rectangle 7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9005" name="Rectangle 7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9006" name="Rectangle 7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9007" name="Rectangle 7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09008" name="Rectangle 80"/>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09009" name="Rectangle 81"/>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09010" name="Rectangle 82"/>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09011" name="Rectangle 83"/>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09012" name="Rectangle 8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09013" name="Rectangle 8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509014" name="Group 86"/>
          <p:cNvGrpSpPr>
            <a:grpSpLocks/>
          </p:cNvGrpSpPr>
          <p:nvPr/>
        </p:nvGrpSpPr>
        <p:grpSpPr bwMode="auto">
          <a:xfrm>
            <a:off x="762000" y="1066800"/>
            <a:ext cx="1066800" cy="381000"/>
            <a:chOff x="480" y="672"/>
            <a:chExt cx="672" cy="240"/>
          </a:xfrm>
        </p:grpSpPr>
        <p:grpSp>
          <p:nvGrpSpPr>
            <p:cNvPr id="509015" name="Group 87"/>
            <p:cNvGrpSpPr>
              <a:grpSpLocks/>
            </p:cNvGrpSpPr>
            <p:nvPr/>
          </p:nvGrpSpPr>
          <p:grpSpPr bwMode="auto">
            <a:xfrm>
              <a:off x="480" y="672"/>
              <a:ext cx="432" cy="240"/>
              <a:chOff x="528" y="1104"/>
              <a:chExt cx="672" cy="278"/>
            </a:xfrm>
          </p:grpSpPr>
          <p:sp>
            <p:nvSpPr>
              <p:cNvPr id="509016" name="Rectangle 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09017" name="Rectangle 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9018" name="Group 90"/>
            <p:cNvGrpSpPr>
              <a:grpSpLocks/>
            </p:cNvGrpSpPr>
            <p:nvPr/>
          </p:nvGrpSpPr>
          <p:grpSpPr bwMode="auto">
            <a:xfrm>
              <a:off x="864" y="768"/>
              <a:ext cx="288" cy="144"/>
              <a:chOff x="1152" y="816"/>
              <a:chExt cx="336" cy="192"/>
            </a:xfrm>
          </p:grpSpPr>
          <p:sp>
            <p:nvSpPr>
              <p:cNvPr id="509019" name="Line 9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9020" name="Group 92"/>
              <p:cNvGrpSpPr>
                <a:grpSpLocks/>
              </p:cNvGrpSpPr>
              <p:nvPr/>
            </p:nvGrpSpPr>
            <p:grpSpPr bwMode="auto">
              <a:xfrm>
                <a:off x="1248" y="816"/>
                <a:ext cx="240" cy="192"/>
                <a:chOff x="1920" y="1008"/>
                <a:chExt cx="528" cy="384"/>
              </a:xfrm>
            </p:grpSpPr>
            <p:sp>
              <p:nvSpPr>
                <p:cNvPr id="509021" name="Line 9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22" name="Line 9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23" name="Line 9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24" name="Line 9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9025" name="Group 97"/>
          <p:cNvGrpSpPr>
            <a:grpSpLocks/>
          </p:cNvGrpSpPr>
          <p:nvPr/>
        </p:nvGrpSpPr>
        <p:grpSpPr bwMode="auto">
          <a:xfrm>
            <a:off x="762000" y="1600200"/>
            <a:ext cx="1066800" cy="381000"/>
            <a:chOff x="480" y="672"/>
            <a:chExt cx="672" cy="240"/>
          </a:xfrm>
        </p:grpSpPr>
        <p:grpSp>
          <p:nvGrpSpPr>
            <p:cNvPr id="509026" name="Group 98"/>
            <p:cNvGrpSpPr>
              <a:grpSpLocks/>
            </p:cNvGrpSpPr>
            <p:nvPr/>
          </p:nvGrpSpPr>
          <p:grpSpPr bwMode="auto">
            <a:xfrm>
              <a:off x="480" y="672"/>
              <a:ext cx="432" cy="240"/>
              <a:chOff x="528" y="1104"/>
              <a:chExt cx="672" cy="278"/>
            </a:xfrm>
          </p:grpSpPr>
          <p:sp>
            <p:nvSpPr>
              <p:cNvPr id="509027" name="Rectangle 9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9028" name="Rectangle 10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9029" name="Group 101"/>
            <p:cNvGrpSpPr>
              <a:grpSpLocks/>
            </p:cNvGrpSpPr>
            <p:nvPr/>
          </p:nvGrpSpPr>
          <p:grpSpPr bwMode="auto">
            <a:xfrm>
              <a:off x="864" y="768"/>
              <a:ext cx="288" cy="144"/>
              <a:chOff x="1152" y="816"/>
              <a:chExt cx="336" cy="192"/>
            </a:xfrm>
          </p:grpSpPr>
          <p:sp>
            <p:nvSpPr>
              <p:cNvPr id="509030" name="Line 10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9031" name="Group 103"/>
              <p:cNvGrpSpPr>
                <a:grpSpLocks/>
              </p:cNvGrpSpPr>
              <p:nvPr/>
            </p:nvGrpSpPr>
            <p:grpSpPr bwMode="auto">
              <a:xfrm>
                <a:off x="1248" y="816"/>
                <a:ext cx="240" cy="192"/>
                <a:chOff x="1920" y="1008"/>
                <a:chExt cx="528" cy="384"/>
              </a:xfrm>
            </p:grpSpPr>
            <p:sp>
              <p:nvSpPr>
                <p:cNvPr id="509032" name="Line 10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33" name="Line 10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34" name="Line 10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35" name="Line 10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9036" name="Group 108"/>
          <p:cNvGrpSpPr>
            <a:grpSpLocks/>
          </p:cNvGrpSpPr>
          <p:nvPr/>
        </p:nvGrpSpPr>
        <p:grpSpPr bwMode="auto">
          <a:xfrm>
            <a:off x="762000" y="2133600"/>
            <a:ext cx="1066800" cy="381000"/>
            <a:chOff x="480" y="672"/>
            <a:chExt cx="672" cy="240"/>
          </a:xfrm>
        </p:grpSpPr>
        <p:grpSp>
          <p:nvGrpSpPr>
            <p:cNvPr id="509037" name="Group 109"/>
            <p:cNvGrpSpPr>
              <a:grpSpLocks/>
            </p:cNvGrpSpPr>
            <p:nvPr/>
          </p:nvGrpSpPr>
          <p:grpSpPr bwMode="auto">
            <a:xfrm>
              <a:off x="480" y="672"/>
              <a:ext cx="432" cy="240"/>
              <a:chOff x="528" y="1104"/>
              <a:chExt cx="672" cy="278"/>
            </a:xfrm>
          </p:grpSpPr>
          <p:sp>
            <p:nvSpPr>
              <p:cNvPr id="509038" name="Rectangle 11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509039" name="Rectangle 11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9040" name="Group 112"/>
            <p:cNvGrpSpPr>
              <a:grpSpLocks/>
            </p:cNvGrpSpPr>
            <p:nvPr/>
          </p:nvGrpSpPr>
          <p:grpSpPr bwMode="auto">
            <a:xfrm>
              <a:off x="864" y="768"/>
              <a:ext cx="288" cy="144"/>
              <a:chOff x="1152" y="816"/>
              <a:chExt cx="336" cy="192"/>
            </a:xfrm>
          </p:grpSpPr>
          <p:sp>
            <p:nvSpPr>
              <p:cNvPr id="509041" name="Line 11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9042" name="Group 114"/>
              <p:cNvGrpSpPr>
                <a:grpSpLocks/>
              </p:cNvGrpSpPr>
              <p:nvPr/>
            </p:nvGrpSpPr>
            <p:grpSpPr bwMode="auto">
              <a:xfrm>
                <a:off x="1248" y="816"/>
                <a:ext cx="240" cy="192"/>
                <a:chOff x="1920" y="1008"/>
                <a:chExt cx="528" cy="384"/>
              </a:xfrm>
            </p:grpSpPr>
            <p:sp>
              <p:nvSpPr>
                <p:cNvPr id="509043" name="Line 11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44" name="Line 11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45" name="Line 11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46" name="Line 11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9047" name="Group 119"/>
          <p:cNvGrpSpPr>
            <a:grpSpLocks/>
          </p:cNvGrpSpPr>
          <p:nvPr/>
        </p:nvGrpSpPr>
        <p:grpSpPr bwMode="auto">
          <a:xfrm>
            <a:off x="762000" y="2667000"/>
            <a:ext cx="1066800" cy="381000"/>
            <a:chOff x="480" y="672"/>
            <a:chExt cx="672" cy="240"/>
          </a:xfrm>
        </p:grpSpPr>
        <p:grpSp>
          <p:nvGrpSpPr>
            <p:cNvPr id="509048" name="Group 120"/>
            <p:cNvGrpSpPr>
              <a:grpSpLocks/>
            </p:cNvGrpSpPr>
            <p:nvPr/>
          </p:nvGrpSpPr>
          <p:grpSpPr bwMode="auto">
            <a:xfrm>
              <a:off x="480" y="672"/>
              <a:ext cx="432" cy="240"/>
              <a:chOff x="528" y="1104"/>
              <a:chExt cx="672" cy="278"/>
            </a:xfrm>
          </p:grpSpPr>
          <p:sp>
            <p:nvSpPr>
              <p:cNvPr id="509049" name="Rectangle 12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09050" name="Rectangle 12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9051" name="Group 123"/>
            <p:cNvGrpSpPr>
              <a:grpSpLocks/>
            </p:cNvGrpSpPr>
            <p:nvPr/>
          </p:nvGrpSpPr>
          <p:grpSpPr bwMode="auto">
            <a:xfrm>
              <a:off x="864" y="768"/>
              <a:ext cx="288" cy="144"/>
              <a:chOff x="1152" y="816"/>
              <a:chExt cx="336" cy="192"/>
            </a:xfrm>
          </p:grpSpPr>
          <p:sp>
            <p:nvSpPr>
              <p:cNvPr id="509052" name="Line 12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9053" name="Group 125"/>
              <p:cNvGrpSpPr>
                <a:grpSpLocks/>
              </p:cNvGrpSpPr>
              <p:nvPr/>
            </p:nvGrpSpPr>
            <p:grpSpPr bwMode="auto">
              <a:xfrm>
                <a:off x="1248" y="816"/>
                <a:ext cx="240" cy="192"/>
                <a:chOff x="1920" y="1008"/>
                <a:chExt cx="528" cy="384"/>
              </a:xfrm>
            </p:grpSpPr>
            <p:sp>
              <p:nvSpPr>
                <p:cNvPr id="509054" name="Line 12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55" name="Line 12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56" name="Line 12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57" name="Line 12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9058" name="Group 130"/>
          <p:cNvGrpSpPr>
            <a:grpSpLocks/>
          </p:cNvGrpSpPr>
          <p:nvPr/>
        </p:nvGrpSpPr>
        <p:grpSpPr bwMode="auto">
          <a:xfrm>
            <a:off x="762000" y="3733800"/>
            <a:ext cx="1066800" cy="381000"/>
            <a:chOff x="480" y="672"/>
            <a:chExt cx="672" cy="240"/>
          </a:xfrm>
        </p:grpSpPr>
        <p:grpSp>
          <p:nvGrpSpPr>
            <p:cNvPr id="509059" name="Group 131"/>
            <p:cNvGrpSpPr>
              <a:grpSpLocks/>
            </p:cNvGrpSpPr>
            <p:nvPr/>
          </p:nvGrpSpPr>
          <p:grpSpPr bwMode="auto">
            <a:xfrm>
              <a:off x="480" y="672"/>
              <a:ext cx="432" cy="240"/>
              <a:chOff x="528" y="1104"/>
              <a:chExt cx="672" cy="278"/>
            </a:xfrm>
          </p:grpSpPr>
          <p:sp>
            <p:nvSpPr>
              <p:cNvPr id="509060" name="Rectangle 13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09061" name="Rectangle 13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9062" name="Group 134"/>
            <p:cNvGrpSpPr>
              <a:grpSpLocks/>
            </p:cNvGrpSpPr>
            <p:nvPr/>
          </p:nvGrpSpPr>
          <p:grpSpPr bwMode="auto">
            <a:xfrm>
              <a:off x="864" y="768"/>
              <a:ext cx="288" cy="144"/>
              <a:chOff x="1152" y="816"/>
              <a:chExt cx="336" cy="192"/>
            </a:xfrm>
          </p:grpSpPr>
          <p:sp>
            <p:nvSpPr>
              <p:cNvPr id="509063" name="Line 13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9064" name="Group 136"/>
              <p:cNvGrpSpPr>
                <a:grpSpLocks/>
              </p:cNvGrpSpPr>
              <p:nvPr/>
            </p:nvGrpSpPr>
            <p:grpSpPr bwMode="auto">
              <a:xfrm>
                <a:off x="1248" y="816"/>
                <a:ext cx="240" cy="192"/>
                <a:chOff x="1920" y="1008"/>
                <a:chExt cx="528" cy="384"/>
              </a:xfrm>
            </p:grpSpPr>
            <p:sp>
              <p:nvSpPr>
                <p:cNvPr id="509065" name="Line 13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66" name="Line 13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67" name="Line 13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068" name="Line 14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4055529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Date Placeholder 1"/>
          <p:cNvSpPr>
            <a:spLocks noGrp="1"/>
          </p:cNvSpPr>
          <p:nvPr>
            <p:ph type="dt" sz="half" idx="10"/>
          </p:nvPr>
        </p:nvSpPr>
        <p:spPr/>
        <p:txBody>
          <a:bodyPr/>
          <a:lstStyle/>
          <a:p>
            <a:fld id="{DF45E5F0-F799-4272-BD98-1A985B54A083}" type="datetime4">
              <a:rPr lang="en-US"/>
              <a:pPr/>
              <a:t>April 8, 2013</a:t>
            </a:fld>
            <a:endParaRPr lang="en-US"/>
          </a:p>
        </p:txBody>
      </p:sp>
      <p:sp>
        <p:nvSpPr>
          <p:cNvPr id="127" name="Footer Placeholder 2"/>
          <p:cNvSpPr>
            <a:spLocks noGrp="1"/>
          </p:cNvSpPr>
          <p:nvPr>
            <p:ph type="ftr" sz="quarter" idx="11"/>
          </p:nvPr>
        </p:nvSpPr>
        <p:spPr/>
        <p:txBody>
          <a:bodyPr/>
          <a:lstStyle/>
          <a:p>
            <a:r>
              <a:rPr lang="en-US"/>
              <a:t>www.gowrikumar.com</a:t>
            </a:r>
          </a:p>
        </p:txBody>
      </p:sp>
      <p:grpSp>
        <p:nvGrpSpPr>
          <p:cNvPr id="509954" name="Group 2"/>
          <p:cNvGrpSpPr>
            <a:grpSpLocks/>
          </p:cNvGrpSpPr>
          <p:nvPr/>
        </p:nvGrpSpPr>
        <p:grpSpPr bwMode="auto">
          <a:xfrm>
            <a:off x="762000" y="5334000"/>
            <a:ext cx="1066800" cy="381000"/>
            <a:chOff x="480" y="672"/>
            <a:chExt cx="672" cy="240"/>
          </a:xfrm>
        </p:grpSpPr>
        <p:grpSp>
          <p:nvGrpSpPr>
            <p:cNvPr id="509955" name="Group 3"/>
            <p:cNvGrpSpPr>
              <a:grpSpLocks/>
            </p:cNvGrpSpPr>
            <p:nvPr/>
          </p:nvGrpSpPr>
          <p:grpSpPr bwMode="auto">
            <a:xfrm>
              <a:off x="480" y="672"/>
              <a:ext cx="432" cy="240"/>
              <a:chOff x="528" y="1104"/>
              <a:chExt cx="672" cy="278"/>
            </a:xfrm>
          </p:grpSpPr>
          <p:sp>
            <p:nvSpPr>
              <p:cNvPr id="509956"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09957"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9958" name="Group 6"/>
            <p:cNvGrpSpPr>
              <a:grpSpLocks/>
            </p:cNvGrpSpPr>
            <p:nvPr/>
          </p:nvGrpSpPr>
          <p:grpSpPr bwMode="auto">
            <a:xfrm>
              <a:off x="864" y="768"/>
              <a:ext cx="288" cy="144"/>
              <a:chOff x="1152" y="816"/>
              <a:chExt cx="336" cy="192"/>
            </a:xfrm>
          </p:grpSpPr>
          <p:sp>
            <p:nvSpPr>
              <p:cNvPr id="509959"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9960" name="Group 8"/>
              <p:cNvGrpSpPr>
                <a:grpSpLocks/>
              </p:cNvGrpSpPr>
              <p:nvPr/>
            </p:nvGrpSpPr>
            <p:grpSpPr bwMode="auto">
              <a:xfrm>
                <a:off x="1248" y="816"/>
                <a:ext cx="240" cy="192"/>
                <a:chOff x="1920" y="1008"/>
                <a:chExt cx="528" cy="384"/>
              </a:xfrm>
            </p:grpSpPr>
            <p:sp>
              <p:nvSpPr>
                <p:cNvPr id="509961"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62"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63"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64"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9965" name="Group 13"/>
          <p:cNvGrpSpPr>
            <a:grpSpLocks/>
          </p:cNvGrpSpPr>
          <p:nvPr/>
        </p:nvGrpSpPr>
        <p:grpSpPr bwMode="auto">
          <a:xfrm>
            <a:off x="762000" y="5867400"/>
            <a:ext cx="1066800" cy="381000"/>
            <a:chOff x="480" y="672"/>
            <a:chExt cx="672" cy="240"/>
          </a:xfrm>
        </p:grpSpPr>
        <p:grpSp>
          <p:nvGrpSpPr>
            <p:cNvPr id="509966" name="Group 14"/>
            <p:cNvGrpSpPr>
              <a:grpSpLocks/>
            </p:cNvGrpSpPr>
            <p:nvPr/>
          </p:nvGrpSpPr>
          <p:grpSpPr bwMode="auto">
            <a:xfrm>
              <a:off x="480" y="672"/>
              <a:ext cx="432" cy="240"/>
              <a:chOff x="528" y="1104"/>
              <a:chExt cx="672" cy="278"/>
            </a:xfrm>
          </p:grpSpPr>
          <p:sp>
            <p:nvSpPr>
              <p:cNvPr id="50996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50996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9969" name="Group 17"/>
            <p:cNvGrpSpPr>
              <a:grpSpLocks/>
            </p:cNvGrpSpPr>
            <p:nvPr/>
          </p:nvGrpSpPr>
          <p:grpSpPr bwMode="auto">
            <a:xfrm>
              <a:off x="864" y="768"/>
              <a:ext cx="288" cy="144"/>
              <a:chOff x="1152" y="816"/>
              <a:chExt cx="336" cy="192"/>
            </a:xfrm>
          </p:grpSpPr>
          <p:sp>
            <p:nvSpPr>
              <p:cNvPr id="509970"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9971" name="Group 19"/>
              <p:cNvGrpSpPr>
                <a:grpSpLocks/>
              </p:cNvGrpSpPr>
              <p:nvPr/>
            </p:nvGrpSpPr>
            <p:grpSpPr bwMode="auto">
              <a:xfrm>
                <a:off x="1248" y="816"/>
                <a:ext cx="240" cy="192"/>
                <a:chOff x="1920" y="1008"/>
                <a:chExt cx="528" cy="384"/>
              </a:xfrm>
            </p:grpSpPr>
            <p:sp>
              <p:nvSpPr>
                <p:cNvPr id="509972"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73"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74"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75"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9976" name="Group 24"/>
          <p:cNvGrpSpPr>
            <a:grpSpLocks/>
          </p:cNvGrpSpPr>
          <p:nvPr/>
        </p:nvGrpSpPr>
        <p:grpSpPr bwMode="auto">
          <a:xfrm>
            <a:off x="762000" y="3200400"/>
            <a:ext cx="1066800" cy="381000"/>
            <a:chOff x="480" y="672"/>
            <a:chExt cx="672" cy="240"/>
          </a:xfrm>
        </p:grpSpPr>
        <p:grpSp>
          <p:nvGrpSpPr>
            <p:cNvPr id="509977" name="Group 25"/>
            <p:cNvGrpSpPr>
              <a:grpSpLocks/>
            </p:cNvGrpSpPr>
            <p:nvPr/>
          </p:nvGrpSpPr>
          <p:grpSpPr bwMode="auto">
            <a:xfrm>
              <a:off x="480" y="672"/>
              <a:ext cx="432" cy="240"/>
              <a:chOff x="528" y="1104"/>
              <a:chExt cx="672" cy="278"/>
            </a:xfrm>
          </p:grpSpPr>
          <p:sp>
            <p:nvSpPr>
              <p:cNvPr id="50997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997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9980" name="Group 28"/>
            <p:cNvGrpSpPr>
              <a:grpSpLocks/>
            </p:cNvGrpSpPr>
            <p:nvPr/>
          </p:nvGrpSpPr>
          <p:grpSpPr bwMode="auto">
            <a:xfrm>
              <a:off x="864" y="768"/>
              <a:ext cx="288" cy="144"/>
              <a:chOff x="1152" y="816"/>
              <a:chExt cx="336" cy="192"/>
            </a:xfrm>
          </p:grpSpPr>
          <p:sp>
            <p:nvSpPr>
              <p:cNvPr id="509981"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9982" name="Group 30"/>
              <p:cNvGrpSpPr>
                <a:grpSpLocks/>
              </p:cNvGrpSpPr>
              <p:nvPr/>
            </p:nvGrpSpPr>
            <p:grpSpPr bwMode="auto">
              <a:xfrm>
                <a:off x="1248" y="816"/>
                <a:ext cx="240" cy="192"/>
                <a:chOff x="1920" y="1008"/>
                <a:chExt cx="528" cy="384"/>
              </a:xfrm>
            </p:grpSpPr>
            <p:sp>
              <p:nvSpPr>
                <p:cNvPr id="509983"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84"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85"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86"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9987" name="Group 35"/>
          <p:cNvGrpSpPr>
            <a:grpSpLocks/>
          </p:cNvGrpSpPr>
          <p:nvPr/>
        </p:nvGrpSpPr>
        <p:grpSpPr bwMode="auto">
          <a:xfrm>
            <a:off x="762000" y="4267200"/>
            <a:ext cx="1066800" cy="381000"/>
            <a:chOff x="480" y="672"/>
            <a:chExt cx="672" cy="240"/>
          </a:xfrm>
        </p:grpSpPr>
        <p:grpSp>
          <p:nvGrpSpPr>
            <p:cNvPr id="509988" name="Group 36"/>
            <p:cNvGrpSpPr>
              <a:grpSpLocks/>
            </p:cNvGrpSpPr>
            <p:nvPr/>
          </p:nvGrpSpPr>
          <p:grpSpPr bwMode="auto">
            <a:xfrm>
              <a:off x="480" y="672"/>
              <a:ext cx="432" cy="240"/>
              <a:chOff x="528" y="1104"/>
              <a:chExt cx="672" cy="278"/>
            </a:xfrm>
          </p:grpSpPr>
          <p:sp>
            <p:nvSpPr>
              <p:cNvPr id="509989"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09990"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09991" name="Group 39"/>
            <p:cNvGrpSpPr>
              <a:grpSpLocks/>
            </p:cNvGrpSpPr>
            <p:nvPr/>
          </p:nvGrpSpPr>
          <p:grpSpPr bwMode="auto">
            <a:xfrm>
              <a:off x="864" y="768"/>
              <a:ext cx="288" cy="144"/>
              <a:chOff x="1152" y="816"/>
              <a:chExt cx="336" cy="192"/>
            </a:xfrm>
          </p:grpSpPr>
          <p:sp>
            <p:nvSpPr>
              <p:cNvPr id="509992"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09993" name="Group 41"/>
              <p:cNvGrpSpPr>
                <a:grpSpLocks/>
              </p:cNvGrpSpPr>
              <p:nvPr/>
            </p:nvGrpSpPr>
            <p:grpSpPr bwMode="auto">
              <a:xfrm>
                <a:off x="1248" y="816"/>
                <a:ext cx="240" cy="192"/>
                <a:chOff x="1920" y="1008"/>
                <a:chExt cx="528" cy="384"/>
              </a:xfrm>
            </p:grpSpPr>
            <p:sp>
              <p:nvSpPr>
                <p:cNvPr id="509994"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95"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96"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9997"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09998" name="Group 46"/>
          <p:cNvGrpSpPr>
            <a:grpSpLocks/>
          </p:cNvGrpSpPr>
          <p:nvPr/>
        </p:nvGrpSpPr>
        <p:grpSpPr bwMode="auto">
          <a:xfrm>
            <a:off x="762000" y="4800600"/>
            <a:ext cx="685800" cy="381000"/>
            <a:chOff x="528" y="1104"/>
            <a:chExt cx="672" cy="278"/>
          </a:xfrm>
        </p:grpSpPr>
        <p:sp>
          <p:nvSpPr>
            <p:cNvPr id="509999"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10000"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510001" name="Line 49"/>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0002" name="Group 50"/>
          <p:cNvGrpSpPr>
            <a:grpSpLocks/>
          </p:cNvGrpSpPr>
          <p:nvPr/>
        </p:nvGrpSpPr>
        <p:grpSpPr bwMode="auto">
          <a:xfrm>
            <a:off x="1676400" y="4800600"/>
            <a:ext cx="1066800" cy="381000"/>
            <a:chOff x="480" y="672"/>
            <a:chExt cx="672" cy="240"/>
          </a:xfrm>
        </p:grpSpPr>
        <p:grpSp>
          <p:nvGrpSpPr>
            <p:cNvPr id="510003" name="Group 51"/>
            <p:cNvGrpSpPr>
              <a:grpSpLocks/>
            </p:cNvGrpSpPr>
            <p:nvPr/>
          </p:nvGrpSpPr>
          <p:grpSpPr bwMode="auto">
            <a:xfrm>
              <a:off x="480" y="672"/>
              <a:ext cx="432" cy="240"/>
              <a:chOff x="528" y="1104"/>
              <a:chExt cx="672" cy="278"/>
            </a:xfrm>
          </p:grpSpPr>
          <p:sp>
            <p:nvSpPr>
              <p:cNvPr id="510004"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510005"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0006" name="Group 54"/>
            <p:cNvGrpSpPr>
              <a:grpSpLocks/>
            </p:cNvGrpSpPr>
            <p:nvPr/>
          </p:nvGrpSpPr>
          <p:grpSpPr bwMode="auto">
            <a:xfrm>
              <a:off x="864" y="768"/>
              <a:ext cx="288" cy="144"/>
              <a:chOff x="1152" y="816"/>
              <a:chExt cx="336" cy="192"/>
            </a:xfrm>
          </p:grpSpPr>
          <p:sp>
            <p:nvSpPr>
              <p:cNvPr id="510007"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0008" name="Group 56"/>
              <p:cNvGrpSpPr>
                <a:grpSpLocks/>
              </p:cNvGrpSpPr>
              <p:nvPr/>
            </p:nvGrpSpPr>
            <p:grpSpPr bwMode="auto">
              <a:xfrm>
                <a:off x="1248" y="816"/>
                <a:ext cx="240" cy="192"/>
                <a:chOff x="1920" y="1008"/>
                <a:chExt cx="528" cy="384"/>
              </a:xfrm>
            </p:grpSpPr>
            <p:sp>
              <p:nvSpPr>
                <p:cNvPr id="510009"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10"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11"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12"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10013" name="Rectangle 61"/>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10014" name="Rectangle 62"/>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0015" name="Rectangle 63"/>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10016" name="Rectangle 64"/>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10017" name="Rectangle 65"/>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10018" name="Rectangle 66"/>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10019" name="Rectangle 67"/>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10020" name="Rectangle 68"/>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10021" name="Rectangle 69"/>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10022" name="Rectangle 70"/>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510023" name="Group 71"/>
          <p:cNvGrpSpPr>
            <a:grpSpLocks/>
          </p:cNvGrpSpPr>
          <p:nvPr/>
        </p:nvGrpSpPr>
        <p:grpSpPr bwMode="auto">
          <a:xfrm>
            <a:off x="762000" y="1066800"/>
            <a:ext cx="1066800" cy="381000"/>
            <a:chOff x="480" y="672"/>
            <a:chExt cx="672" cy="240"/>
          </a:xfrm>
        </p:grpSpPr>
        <p:grpSp>
          <p:nvGrpSpPr>
            <p:cNvPr id="510024" name="Group 72"/>
            <p:cNvGrpSpPr>
              <a:grpSpLocks/>
            </p:cNvGrpSpPr>
            <p:nvPr/>
          </p:nvGrpSpPr>
          <p:grpSpPr bwMode="auto">
            <a:xfrm>
              <a:off x="480" y="672"/>
              <a:ext cx="432" cy="240"/>
              <a:chOff x="528" y="1104"/>
              <a:chExt cx="672" cy="278"/>
            </a:xfrm>
          </p:grpSpPr>
          <p:sp>
            <p:nvSpPr>
              <p:cNvPr id="510025" name="Rectangle 7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10026" name="Rectangle 7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0027" name="Group 75"/>
            <p:cNvGrpSpPr>
              <a:grpSpLocks/>
            </p:cNvGrpSpPr>
            <p:nvPr/>
          </p:nvGrpSpPr>
          <p:grpSpPr bwMode="auto">
            <a:xfrm>
              <a:off x="864" y="768"/>
              <a:ext cx="288" cy="144"/>
              <a:chOff x="1152" y="816"/>
              <a:chExt cx="336" cy="192"/>
            </a:xfrm>
          </p:grpSpPr>
          <p:sp>
            <p:nvSpPr>
              <p:cNvPr id="510028" name="Line 7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0029" name="Group 77"/>
              <p:cNvGrpSpPr>
                <a:grpSpLocks/>
              </p:cNvGrpSpPr>
              <p:nvPr/>
            </p:nvGrpSpPr>
            <p:grpSpPr bwMode="auto">
              <a:xfrm>
                <a:off x="1248" y="816"/>
                <a:ext cx="240" cy="192"/>
                <a:chOff x="1920" y="1008"/>
                <a:chExt cx="528" cy="384"/>
              </a:xfrm>
            </p:grpSpPr>
            <p:sp>
              <p:nvSpPr>
                <p:cNvPr id="510030" name="Line 7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31" name="Line 7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32" name="Line 8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33" name="Line 8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0034" name="Group 82"/>
          <p:cNvGrpSpPr>
            <a:grpSpLocks/>
          </p:cNvGrpSpPr>
          <p:nvPr/>
        </p:nvGrpSpPr>
        <p:grpSpPr bwMode="auto">
          <a:xfrm>
            <a:off x="762000" y="1600200"/>
            <a:ext cx="1066800" cy="381000"/>
            <a:chOff x="480" y="672"/>
            <a:chExt cx="672" cy="240"/>
          </a:xfrm>
        </p:grpSpPr>
        <p:grpSp>
          <p:nvGrpSpPr>
            <p:cNvPr id="510035" name="Group 83"/>
            <p:cNvGrpSpPr>
              <a:grpSpLocks/>
            </p:cNvGrpSpPr>
            <p:nvPr/>
          </p:nvGrpSpPr>
          <p:grpSpPr bwMode="auto">
            <a:xfrm>
              <a:off x="480" y="672"/>
              <a:ext cx="432" cy="240"/>
              <a:chOff x="528" y="1104"/>
              <a:chExt cx="672" cy="278"/>
            </a:xfrm>
          </p:grpSpPr>
          <p:sp>
            <p:nvSpPr>
              <p:cNvPr id="510036" name="Rectangle 8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0037" name="Rectangle 8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0038" name="Group 86"/>
            <p:cNvGrpSpPr>
              <a:grpSpLocks/>
            </p:cNvGrpSpPr>
            <p:nvPr/>
          </p:nvGrpSpPr>
          <p:grpSpPr bwMode="auto">
            <a:xfrm>
              <a:off x="864" y="768"/>
              <a:ext cx="288" cy="144"/>
              <a:chOff x="1152" y="816"/>
              <a:chExt cx="336" cy="192"/>
            </a:xfrm>
          </p:grpSpPr>
          <p:sp>
            <p:nvSpPr>
              <p:cNvPr id="510039" name="Line 8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0040" name="Group 88"/>
              <p:cNvGrpSpPr>
                <a:grpSpLocks/>
              </p:cNvGrpSpPr>
              <p:nvPr/>
            </p:nvGrpSpPr>
            <p:grpSpPr bwMode="auto">
              <a:xfrm>
                <a:off x="1248" y="816"/>
                <a:ext cx="240" cy="192"/>
                <a:chOff x="1920" y="1008"/>
                <a:chExt cx="528" cy="384"/>
              </a:xfrm>
            </p:grpSpPr>
            <p:sp>
              <p:nvSpPr>
                <p:cNvPr id="510041" name="Line 8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42" name="Line 9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43" name="Line 9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44" name="Line 9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0045" name="Group 93"/>
          <p:cNvGrpSpPr>
            <a:grpSpLocks/>
          </p:cNvGrpSpPr>
          <p:nvPr/>
        </p:nvGrpSpPr>
        <p:grpSpPr bwMode="auto">
          <a:xfrm>
            <a:off x="762000" y="2133600"/>
            <a:ext cx="1066800" cy="381000"/>
            <a:chOff x="480" y="672"/>
            <a:chExt cx="672" cy="240"/>
          </a:xfrm>
        </p:grpSpPr>
        <p:grpSp>
          <p:nvGrpSpPr>
            <p:cNvPr id="510046" name="Group 94"/>
            <p:cNvGrpSpPr>
              <a:grpSpLocks/>
            </p:cNvGrpSpPr>
            <p:nvPr/>
          </p:nvGrpSpPr>
          <p:grpSpPr bwMode="auto">
            <a:xfrm>
              <a:off x="480" y="672"/>
              <a:ext cx="432" cy="240"/>
              <a:chOff x="528" y="1104"/>
              <a:chExt cx="672" cy="278"/>
            </a:xfrm>
          </p:grpSpPr>
          <p:sp>
            <p:nvSpPr>
              <p:cNvPr id="510047" name="Rectangle 9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510048" name="Rectangle 9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0049" name="Group 97"/>
            <p:cNvGrpSpPr>
              <a:grpSpLocks/>
            </p:cNvGrpSpPr>
            <p:nvPr/>
          </p:nvGrpSpPr>
          <p:grpSpPr bwMode="auto">
            <a:xfrm>
              <a:off x="864" y="768"/>
              <a:ext cx="288" cy="144"/>
              <a:chOff x="1152" y="816"/>
              <a:chExt cx="336" cy="192"/>
            </a:xfrm>
          </p:grpSpPr>
          <p:sp>
            <p:nvSpPr>
              <p:cNvPr id="510050" name="Line 9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0051" name="Group 99"/>
              <p:cNvGrpSpPr>
                <a:grpSpLocks/>
              </p:cNvGrpSpPr>
              <p:nvPr/>
            </p:nvGrpSpPr>
            <p:grpSpPr bwMode="auto">
              <a:xfrm>
                <a:off x="1248" y="816"/>
                <a:ext cx="240" cy="192"/>
                <a:chOff x="1920" y="1008"/>
                <a:chExt cx="528" cy="384"/>
              </a:xfrm>
            </p:grpSpPr>
            <p:sp>
              <p:nvSpPr>
                <p:cNvPr id="510052" name="Line 10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53" name="Line 10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54" name="Line 10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55" name="Line 10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0056" name="Group 104"/>
          <p:cNvGrpSpPr>
            <a:grpSpLocks/>
          </p:cNvGrpSpPr>
          <p:nvPr/>
        </p:nvGrpSpPr>
        <p:grpSpPr bwMode="auto">
          <a:xfrm>
            <a:off x="762000" y="2667000"/>
            <a:ext cx="1066800" cy="381000"/>
            <a:chOff x="480" y="672"/>
            <a:chExt cx="672" cy="240"/>
          </a:xfrm>
        </p:grpSpPr>
        <p:grpSp>
          <p:nvGrpSpPr>
            <p:cNvPr id="510057" name="Group 105"/>
            <p:cNvGrpSpPr>
              <a:grpSpLocks/>
            </p:cNvGrpSpPr>
            <p:nvPr/>
          </p:nvGrpSpPr>
          <p:grpSpPr bwMode="auto">
            <a:xfrm>
              <a:off x="480" y="672"/>
              <a:ext cx="432" cy="240"/>
              <a:chOff x="528" y="1104"/>
              <a:chExt cx="672" cy="278"/>
            </a:xfrm>
          </p:grpSpPr>
          <p:sp>
            <p:nvSpPr>
              <p:cNvPr id="510058" name="Rectangle 10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10059" name="Rectangle 10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0060" name="Group 108"/>
            <p:cNvGrpSpPr>
              <a:grpSpLocks/>
            </p:cNvGrpSpPr>
            <p:nvPr/>
          </p:nvGrpSpPr>
          <p:grpSpPr bwMode="auto">
            <a:xfrm>
              <a:off x="864" y="768"/>
              <a:ext cx="288" cy="144"/>
              <a:chOff x="1152" y="816"/>
              <a:chExt cx="336" cy="192"/>
            </a:xfrm>
          </p:grpSpPr>
          <p:sp>
            <p:nvSpPr>
              <p:cNvPr id="510061" name="Line 10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0062" name="Group 110"/>
              <p:cNvGrpSpPr>
                <a:grpSpLocks/>
              </p:cNvGrpSpPr>
              <p:nvPr/>
            </p:nvGrpSpPr>
            <p:grpSpPr bwMode="auto">
              <a:xfrm>
                <a:off x="1248" y="816"/>
                <a:ext cx="240" cy="192"/>
                <a:chOff x="1920" y="1008"/>
                <a:chExt cx="528" cy="384"/>
              </a:xfrm>
            </p:grpSpPr>
            <p:sp>
              <p:nvSpPr>
                <p:cNvPr id="510063" name="Line 11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64" name="Line 11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65" name="Line 11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66" name="Line 11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0067" name="Group 115"/>
          <p:cNvGrpSpPr>
            <a:grpSpLocks/>
          </p:cNvGrpSpPr>
          <p:nvPr/>
        </p:nvGrpSpPr>
        <p:grpSpPr bwMode="auto">
          <a:xfrm>
            <a:off x="762000" y="3733800"/>
            <a:ext cx="1066800" cy="381000"/>
            <a:chOff x="480" y="672"/>
            <a:chExt cx="672" cy="240"/>
          </a:xfrm>
        </p:grpSpPr>
        <p:grpSp>
          <p:nvGrpSpPr>
            <p:cNvPr id="510068" name="Group 116"/>
            <p:cNvGrpSpPr>
              <a:grpSpLocks/>
            </p:cNvGrpSpPr>
            <p:nvPr/>
          </p:nvGrpSpPr>
          <p:grpSpPr bwMode="auto">
            <a:xfrm>
              <a:off x="480" y="672"/>
              <a:ext cx="432" cy="240"/>
              <a:chOff x="528" y="1104"/>
              <a:chExt cx="672" cy="278"/>
            </a:xfrm>
          </p:grpSpPr>
          <p:sp>
            <p:nvSpPr>
              <p:cNvPr id="510069" name="Rectangle 11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10070" name="Rectangle 11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0071" name="Group 119"/>
            <p:cNvGrpSpPr>
              <a:grpSpLocks/>
            </p:cNvGrpSpPr>
            <p:nvPr/>
          </p:nvGrpSpPr>
          <p:grpSpPr bwMode="auto">
            <a:xfrm>
              <a:off x="864" y="768"/>
              <a:ext cx="288" cy="144"/>
              <a:chOff x="1152" y="816"/>
              <a:chExt cx="336" cy="192"/>
            </a:xfrm>
          </p:grpSpPr>
          <p:sp>
            <p:nvSpPr>
              <p:cNvPr id="510072" name="Line 12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0073" name="Group 121"/>
              <p:cNvGrpSpPr>
                <a:grpSpLocks/>
              </p:cNvGrpSpPr>
              <p:nvPr/>
            </p:nvGrpSpPr>
            <p:grpSpPr bwMode="auto">
              <a:xfrm>
                <a:off x="1248" y="816"/>
                <a:ext cx="240" cy="192"/>
                <a:chOff x="1920" y="1008"/>
                <a:chExt cx="528" cy="384"/>
              </a:xfrm>
            </p:grpSpPr>
            <p:sp>
              <p:nvSpPr>
                <p:cNvPr id="510074" name="Line 12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75" name="Line 12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76" name="Line 12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077" name="Line 12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1644562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Date Placeholder 1"/>
          <p:cNvSpPr>
            <a:spLocks noGrp="1"/>
          </p:cNvSpPr>
          <p:nvPr>
            <p:ph type="dt" sz="half" idx="10"/>
          </p:nvPr>
        </p:nvSpPr>
        <p:spPr/>
        <p:txBody>
          <a:bodyPr/>
          <a:lstStyle/>
          <a:p>
            <a:fld id="{E766ECBE-E088-43E8-841B-E41C72E3867F}" type="datetime4">
              <a:rPr lang="en-US"/>
              <a:pPr/>
              <a:t>April 8, 2013</a:t>
            </a:fld>
            <a:endParaRPr lang="en-US"/>
          </a:p>
        </p:txBody>
      </p:sp>
      <p:sp>
        <p:nvSpPr>
          <p:cNvPr id="123" name="Footer Placeholder 2"/>
          <p:cNvSpPr>
            <a:spLocks noGrp="1"/>
          </p:cNvSpPr>
          <p:nvPr>
            <p:ph type="ftr" sz="quarter" idx="11"/>
          </p:nvPr>
        </p:nvSpPr>
        <p:spPr/>
        <p:txBody>
          <a:bodyPr/>
          <a:lstStyle/>
          <a:p>
            <a:r>
              <a:rPr lang="en-US"/>
              <a:t>www.gowrikumar.com</a:t>
            </a:r>
          </a:p>
        </p:txBody>
      </p:sp>
      <p:grpSp>
        <p:nvGrpSpPr>
          <p:cNvPr id="510978" name="Group 2"/>
          <p:cNvGrpSpPr>
            <a:grpSpLocks/>
          </p:cNvGrpSpPr>
          <p:nvPr/>
        </p:nvGrpSpPr>
        <p:grpSpPr bwMode="auto">
          <a:xfrm>
            <a:off x="762000" y="5334000"/>
            <a:ext cx="1066800" cy="381000"/>
            <a:chOff x="480" y="672"/>
            <a:chExt cx="672" cy="240"/>
          </a:xfrm>
        </p:grpSpPr>
        <p:grpSp>
          <p:nvGrpSpPr>
            <p:cNvPr id="510979" name="Group 3"/>
            <p:cNvGrpSpPr>
              <a:grpSpLocks/>
            </p:cNvGrpSpPr>
            <p:nvPr/>
          </p:nvGrpSpPr>
          <p:grpSpPr bwMode="auto">
            <a:xfrm>
              <a:off x="480" y="672"/>
              <a:ext cx="432" cy="240"/>
              <a:chOff x="528" y="1104"/>
              <a:chExt cx="672" cy="278"/>
            </a:xfrm>
          </p:grpSpPr>
          <p:sp>
            <p:nvSpPr>
              <p:cNvPr id="510980"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10981"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0982" name="Group 6"/>
            <p:cNvGrpSpPr>
              <a:grpSpLocks/>
            </p:cNvGrpSpPr>
            <p:nvPr/>
          </p:nvGrpSpPr>
          <p:grpSpPr bwMode="auto">
            <a:xfrm>
              <a:off x="864" y="768"/>
              <a:ext cx="288" cy="144"/>
              <a:chOff x="1152" y="816"/>
              <a:chExt cx="336" cy="192"/>
            </a:xfrm>
          </p:grpSpPr>
          <p:sp>
            <p:nvSpPr>
              <p:cNvPr id="510983"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0984" name="Group 8"/>
              <p:cNvGrpSpPr>
                <a:grpSpLocks/>
              </p:cNvGrpSpPr>
              <p:nvPr/>
            </p:nvGrpSpPr>
            <p:grpSpPr bwMode="auto">
              <a:xfrm>
                <a:off x="1248" y="816"/>
                <a:ext cx="240" cy="192"/>
                <a:chOff x="1920" y="1008"/>
                <a:chExt cx="528" cy="384"/>
              </a:xfrm>
            </p:grpSpPr>
            <p:sp>
              <p:nvSpPr>
                <p:cNvPr id="510985"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986"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987"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988"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0989" name="Group 13"/>
          <p:cNvGrpSpPr>
            <a:grpSpLocks/>
          </p:cNvGrpSpPr>
          <p:nvPr/>
        </p:nvGrpSpPr>
        <p:grpSpPr bwMode="auto">
          <a:xfrm>
            <a:off x="762000" y="5867400"/>
            <a:ext cx="1066800" cy="381000"/>
            <a:chOff x="480" y="672"/>
            <a:chExt cx="672" cy="240"/>
          </a:xfrm>
        </p:grpSpPr>
        <p:grpSp>
          <p:nvGrpSpPr>
            <p:cNvPr id="510990" name="Group 14"/>
            <p:cNvGrpSpPr>
              <a:grpSpLocks/>
            </p:cNvGrpSpPr>
            <p:nvPr/>
          </p:nvGrpSpPr>
          <p:grpSpPr bwMode="auto">
            <a:xfrm>
              <a:off x="480" y="672"/>
              <a:ext cx="432" cy="240"/>
              <a:chOff x="528" y="1104"/>
              <a:chExt cx="672" cy="278"/>
            </a:xfrm>
          </p:grpSpPr>
          <p:sp>
            <p:nvSpPr>
              <p:cNvPr id="51099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51099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0993" name="Group 17"/>
            <p:cNvGrpSpPr>
              <a:grpSpLocks/>
            </p:cNvGrpSpPr>
            <p:nvPr/>
          </p:nvGrpSpPr>
          <p:grpSpPr bwMode="auto">
            <a:xfrm>
              <a:off x="864" y="768"/>
              <a:ext cx="288" cy="144"/>
              <a:chOff x="1152" y="816"/>
              <a:chExt cx="336" cy="192"/>
            </a:xfrm>
          </p:grpSpPr>
          <p:sp>
            <p:nvSpPr>
              <p:cNvPr id="51099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0995" name="Group 19"/>
              <p:cNvGrpSpPr>
                <a:grpSpLocks/>
              </p:cNvGrpSpPr>
              <p:nvPr/>
            </p:nvGrpSpPr>
            <p:grpSpPr bwMode="auto">
              <a:xfrm>
                <a:off x="1248" y="816"/>
                <a:ext cx="240" cy="192"/>
                <a:chOff x="1920" y="1008"/>
                <a:chExt cx="528" cy="384"/>
              </a:xfrm>
            </p:grpSpPr>
            <p:sp>
              <p:nvSpPr>
                <p:cNvPr id="51099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99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99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099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1000" name="Group 24"/>
          <p:cNvGrpSpPr>
            <a:grpSpLocks/>
          </p:cNvGrpSpPr>
          <p:nvPr/>
        </p:nvGrpSpPr>
        <p:grpSpPr bwMode="auto">
          <a:xfrm>
            <a:off x="762000" y="3200400"/>
            <a:ext cx="1066800" cy="381000"/>
            <a:chOff x="480" y="672"/>
            <a:chExt cx="672" cy="240"/>
          </a:xfrm>
        </p:grpSpPr>
        <p:grpSp>
          <p:nvGrpSpPr>
            <p:cNvPr id="511001" name="Group 25"/>
            <p:cNvGrpSpPr>
              <a:grpSpLocks/>
            </p:cNvGrpSpPr>
            <p:nvPr/>
          </p:nvGrpSpPr>
          <p:grpSpPr bwMode="auto">
            <a:xfrm>
              <a:off x="480" y="672"/>
              <a:ext cx="432" cy="240"/>
              <a:chOff x="528" y="1104"/>
              <a:chExt cx="672" cy="278"/>
            </a:xfrm>
          </p:grpSpPr>
          <p:sp>
            <p:nvSpPr>
              <p:cNvPr id="511002"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11003"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1004" name="Group 28"/>
            <p:cNvGrpSpPr>
              <a:grpSpLocks/>
            </p:cNvGrpSpPr>
            <p:nvPr/>
          </p:nvGrpSpPr>
          <p:grpSpPr bwMode="auto">
            <a:xfrm>
              <a:off x="864" y="768"/>
              <a:ext cx="288" cy="144"/>
              <a:chOff x="1152" y="816"/>
              <a:chExt cx="336" cy="192"/>
            </a:xfrm>
          </p:grpSpPr>
          <p:sp>
            <p:nvSpPr>
              <p:cNvPr id="511005"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1006" name="Group 30"/>
              <p:cNvGrpSpPr>
                <a:grpSpLocks/>
              </p:cNvGrpSpPr>
              <p:nvPr/>
            </p:nvGrpSpPr>
            <p:grpSpPr bwMode="auto">
              <a:xfrm>
                <a:off x="1248" y="816"/>
                <a:ext cx="240" cy="192"/>
                <a:chOff x="1920" y="1008"/>
                <a:chExt cx="528" cy="384"/>
              </a:xfrm>
            </p:grpSpPr>
            <p:sp>
              <p:nvSpPr>
                <p:cNvPr id="511007"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08"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09"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10"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1011" name="Group 35"/>
          <p:cNvGrpSpPr>
            <a:grpSpLocks/>
          </p:cNvGrpSpPr>
          <p:nvPr/>
        </p:nvGrpSpPr>
        <p:grpSpPr bwMode="auto">
          <a:xfrm>
            <a:off x="762000" y="4267200"/>
            <a:ext cx="1066800" cy="381000"/>
            <a:chOff x="480" y="672"/>
            <a:chExt cx="672" cy="240"/>
          </a:xfrm>
        </p:grpSpPr>
        <p:grpSp>
          <p:nvGrpSpPr>
            <p:cNvPr id="511012" name="Group 36"/>
            <p:cNvGrpSpPr>
              <a:grpSpLocks/>
            </p:cNvGrpSpPr>
            <p:nvPr/>
          </p:nvGrpSpPr>
          <p:grpSpPr bwMode="auto">
            <a:xfrm>
              <a:off x="480" y="672"/>
              <a:ext cx="432" cy="240"/>
              <a:chOff x="528" y="1104"/>
              <a:chExt cx="672" cy="278"/>
            </a:xfrm>
          </p:grpSpPr>
          <p:sp>
            <p:nvSpPr>
              <p:cNvPr id="511013"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11014"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1015" name="Group 39"/>
            <p:cNvGrpSpPr>
              <a:grpSpLocks/>
            </p:cNvGrpSpPr>
            <p:nvPr/>
          </p:nvGrpSpPr>
          <p:grpSpPr bwMode="auto">
            <a:xfrm>
              <a:off x="864" y="768"/>
              <a:ext cx="288" cy="144"/>
              <a:chOff x="1152" y="816"/>
              <a:chExt cx="336" cy="192"/>
            </a:xfrm>
          </p:grpSpPr>
          <p:sp>
            <p:nvSpPr>
              <p:cNvPr id="511016"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1017" name="Group 41"/>
              <p:cNvGrpSpPr>
                <a:grpSpLocks/>
              </p:cNvGrpSpPr>
              <p:nvPr/>
            </p:nvGrpSpPr>
            <p:grpSpPr bwMode="auto">
              <a:xfrm>
                <a:off x="1248" y="816"/>
                <a:ext cx="240" cy="192"/>
                <a:chOff x="1920" y="1008"/>
                <a:chExt cx="528" cy="384"/>
              </a:xfrm>
            </p:grpSpPr>
            <p:sp>
              <p:nvSpPr>
                <p:cNvPr id="511018"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19"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20"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21"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11037" name="Rectangle 61"/>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11038" name="Rectangle 62"/>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039" name="Rectangle 63"/>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11040" name="Rectangle 64"/>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11041" name="Rectangle 65"/>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11042" name="Rectangle 66"/>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511043" name="Rectangle 67"/>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11044" name="Rectangle 68"/>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11045" name="Rectangle 69"/>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11046" name="Rectangle 70"/>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511047" name="Group 71"/>
          <p:cNvGrpSpPr>
            <a:grpSpLocks/>
          </p:cNvGrpSpPr>
          <p:nvPr/>
        </p:nvGrpSpPr>
        <p:grpSpPr bwMode="auto">
          <a:xfrm>
            <a:off x="762000" y="1066800"/>
            <a:ext cx="1066800" cy="381000"/>
            <a:chOff x="480" y="672"/>
            <a:chExt cx="672" cy="240"/>
          </a:xfrm>
        </p:grpSpPr>
        <p:grpSp>
          <p:nvGrpSpPr>
            <p:cNvPr id="511048" name="Group 72"/>
            <p:cNvGrpSpPr>
              <a:grpSpLocks/>
            </p:cNvGrpSpPr>
            <p:nvPr/>
          </p:nvGrpSpPr>
          <p:grpSpPr bwMode="auto">
            <a:xfrm>
              <a:off x="480" y="672"/>
              <a:ext cx="432" cy="240"/>
              <a:chOff x="528" y="1104"/>
              <a:chExt cx="672" cy="278"/>
            </a:xfrm>
          </p:grpSpPr>
          <p:sp>
            <p:nvSpPr>
              <p:cNvPr id="511049" name="Rectangle 7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11050" name="Rectangle 7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1051" name="Group 75"/>
            <p:cNvGrpSpPr>
              <a:grpSpLocks/>
            </p:cNvGrpSpPr>
            <p:nvPr/>
          </p:nvGrpSpPr>
          <p:grpSpPr bwMode="auto">
            <a:xfrm>
              <a:off x="864" y="768"/>
              <a:ext cx="288" cy="144"/>
              <a:chOff x="1152" y="816"/>
              <a:chExt cx="336" cy="192"/>
            </a:xfrm>
          </p:grpSpPr>
          <p:sp>
            <p:nvSpPr>
              <p:cNvPr id="511052" name="Line 7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1053" name="Group 77"/>
              <p:cNvGrpSpPr>
                <a:grpSpLocks/>
              </p:cNvGrpSpPr>
              <p:nvPr/>
            </p:nvGrpSpPr>
            <p:grpSpPr bwMode="auto">
              <a:xfrm>
                <a:off x="1248" y="816"/>
                <a:ext cx="240" cy="192"/>
                <a:chOff x="1920" y="1008"/>
                <a:chExt cx="528" cy="384"/>
              </a:xfrm>
            </p:grpSpPr>
            <p:sp>
              <p:nvSpPr>
                <p:cNvPr id="511054" name="Line 7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55" name="Line 7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56" name="Line 8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57" name="Line 8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1058" name="Group 82"/>
          <p:cNvGrpSpPr>
            <a:grpSpLocks/>
          </p:cNvGrpSpPr>
          <p:nvPr/>
        </p:nvGrpSpPr>
        <p:grpSpPr bwMode="auto">
          <a:xfrm>
            <a:off x="762000" y="1600200"/>
            <a:ext cx="1066800" cy="381000"/>
            <a:chOff x="480" y="672"/>
            <a:chExt cx="672" cy="240"/>
          </a:xfrm>
        </p:grpSpPr>
        <p:grpSp>
          <p:nvGrpSpPr>
            <p:cNvPr id="511059" name="Group 83"/>
            <p:cNvGrpSpPr>
              <a:grpSpLocks/>
            </p:cNvGrpSpPr>
            <p:nvPr/>
          </p:nvGrpSpPr>
          <p:grpSpPr bwMode="auto">
            <a:xfrm>
              <a:off x="480" y="672"/>
              <a:ext cx="432" cy="240"/>
              <a:chOff x="528" y="1104"/>
              <a:chExt cx="672" cy="278"/>
            </a:xfrm>
          </p:grpSpPr>
          <p:sp>
            <p:nvSpPr>
              <p:cNvPr id="511060" name="Rectangle 8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061" name="Rectangle 8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1062" name="Group 86"/>
            <p:cNvGrpSpPr>
              <a:grpSpLocks/>
            </p:cNvGrpSpPr>
            <p:nvPr/>
          </p:nvGrpSpPr>
          <p:grpSpPr bwMode="auto">
            <a:xfrm>
              <a:off x="864" y="768"/>
              <a:ext cx="288" cy="144"/>
              <a:chOff x="1152" y="816"/>
              <a:chExt cx="336" cy="192"/>
            </a:xfrm>
          </p:grpSpPr>
          <p:sp>
            <p:nvSpPr>
              <p:cNvPr id="511063" name="Line 8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1064" name="Group 88"/>
              <p:cNvGrpSpPr>
                <a:grpSpLocks/>
              </p:cNvGrpSpPr>
              <p:nvPr/>
            </p:nvGrpSpPr>
            <p:grpSpPr bwMode="auto">
              <a:xfrm>
                <a:off x="1248" y="816"/>
                <a:ext cx="240" cy="192"/>
                <a:chOff x="1920" y="1008"/>
                <a:chExt cx="528" cy="384"/>
              </a:xfrm>
            </p:grpSpPr>
            <p:sp>
              <p:nvSpPr>
                <p:cNvPr id="511065" name="Line 8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66" name="Line 9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67" name="Line 9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68" name="Line 9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1069" name="Group 93"/>
          <p:cNvGrpSpPr>
            <a:grpSpLocks/>
          </p:cNvGrpSpPr>
          <p:nvPr/>
        </p:nvGrpSpPr>
        <p:grpSpPr bwMode="auto">
          <a:xfrm>
            <a:off x="762000" y="2133600"/>
            <a:ext cx="1066800" cy="381000"/>
            <a:chOff x="480" y="672"/>
            <a:chExt cx="672" cy="240"/>
          </a:xfrm>
        </p:grpSpPr>
        <p:grpSp>
          <p:nvGrpSpPr>
            <p:cNvPr id="511070" name="Group 94"/>
            <p:cNvGrpSpPr>
              <a:grpSpLocks/>
            </p:cNvGrpSpPr>
            <p:nvPr/>
          </p:nvGrpSpPr>
          <p:grpSpPr bwMode="auto">
            <a:xfrm>
              <a:off x="480" y="672"/>
              <a:ext cx="432" cy="240"/>
              <a:chOff x="528" y="1104"/>
              <a:chExt cx="672" cy="278"/>
            </a:xfrm>
          </p:grpSpPr>
          <p:sp>
            <p:nvSpPr>
              <p:cNvPr id="511071" name="Rectangle 9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511072" name="Rectangle 9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1073" name="Group 97"/>
            <p:cNvGrpSpPr>
              <a:grpSpLocks/>
            </p:cNvGrpSpPr>
            <p:nvPr/>
          </p:nvGrpSpPr>
          <p:grpSpPr bwMode="auto">
            <a:xfrm>
              <a:off x="864" y="768"/>
              <a:ext cx="288" cy="144"/>
              <a:chOff x="1152" y="816"/>
              <a:chExt cx="336" cy="192"/>
            </a:xfrm>
          </p:grpSpPr>
          <p:sp>
            <p:nvSpPr>
              <p:cNvPr id="511074" name="Line 9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1075" name="Group 99"/>
              <p:cNvGrpSpPr>
                <a:grpSpLocks/>
              </p:cNvGrpSpPr>
              <p:nvPr/>
            </p:nvGrpSpPr>
            <p:grpSpPr bwMode="auto">
              <a:xfrm>
                <a:off x="1248" y="816"/>
                <a:ext cx="240" cy="192"/>
                <a:chOff x="1920" y="1008"/>
                <a:chExt cx="528" cy="384"/>
              </a:xfrm>
            </p:grpSpPr>
            <p:sp>
              <p:nvSpPr>
                <p:cNvPr id="511076" name="Line 10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77" name="Line 10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78" name="Line 10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79" name="Line 10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1080" name="Group 104"/>
          <p:cNvGrpSpPr>
            <a:grpSpLocks/>
          </p:cNvGrpSpPr>
          <p:nvPr/>
        </p:nvGrpSpPr>
        <p:grpSpPr bwMode="auto">
          <a:xfrm>
            <a:off x="762000" y="2667000"/>
            <a:ext cx="1066800" cy="381000"/>
            <a:chOff x="480" y="672"/>
            <a:chExt cx="672" cy="240"/>
          </a:xfrm>
        </p:grpSpPr>
        <p:grpSp>
          <p:nvGrpSpPr>
            <p:cNvPr id="511081" name="Group 105"/>
            <p:cNvGrpSpPr>
              <a:grpSpLocks/>
            </p:cNvGrpSpPr>
            <p:nvPr/>
          </p:nvGrpSpPr>
          <p:grpSpPr bwMode="auto">
            <a:xfrm>
              <a:off x="480" y="672"/>
              <a:ext cx="432" cy="240"/>
              <a:chOff x="528" y="1104"/>
              <a:chExt cx="672" cy="278"/>
            </a:xfrm>
          </p:grpSpPr>
          <p:sp>
            <p:nvSpPr>
              <p:cNvPr id="511082" name="Rectangle 10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11083" name="Rectangle 10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1084" name="Group 108"/>
            <p:cNvGrpSpPr>
              <a:grpSpLocks/>
            </p:cNvGrpSpPr>
            <p:nvPr/>
          </p:nvGrpSpPr>
          <p:grpSpPr bwMode="auto">
            <a:xfrm>
              <a:off x="864" y="768"/>
              <a:ext cx="288" cy="144"/>
              <a:chOff x="1152" y="816"/>
              <a:chExt cx="336" cy="192"/>
            </a:xfrm>
          </p:grpSpPr>
          <p:sp>
            <p:nvSpPr>
              <p:cNvPr id="511085" name="Line 10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1086" name="Group 110"/>
              <p:cNvGrpSpPr>
                <a:grpSpLocks/>
              </p:cNvGrpSpPr>
              <p:nvPr/>
            </p:nvGrpSpPr>
            <p:grpSpPr bwMode="auto">
              <a:xfrm>
                <a:off x="1248" y="816"/>
                <a:ext cx="240" cy="192"/>
                <a:chOff x="1920" y="1008"/>
                <a:chExt cx="528" cy="384"/>
              </a:xfrm>
            </p:grpSpPr>
            <p:sp>
              <p:nvSpPr>
                <p:cNvPr id="511087" name="Line 11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88" name="Line 11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89" name="Line 11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90" name="Line 11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1091" name="Group 115"/>
          <p:cNvGrpSpPr>
            <a:grpSpLocks/>
          </p:cNvGrpSpPr>
          <p:nvPr/>
        </p:nvGrpSpPr>
        <p:grpSpPr bwMode="auto">
          <a:xfrm>
            <a:off x="762000" y="3733800"/>
            <a:ext cx="1066800" cy="381000"/>
            <a:chOff x="480" y="672"/>
            <a:chExt cx="672" cy="240"/>
          </a:xfrm>
        </p:grpSpPr>
        <p:grpSp>
          <p:nvGrpSpPr>
            <p:cNvPr id="511092" name="Group 116"/>
            <p:cNvGrpSpPr>
              <a:grpSpLocks/>
            </p:cNvGrpSpPr>
            <p:nvPr/>
          </p:nvGrpSpPr>
          <p:grpSpPr bwMode="auto">
            <a:xfrm>
              <a:off x="480" y="672"/>
              <a:ext cx="432" cy="240"/>
              <a:chOff x="528" y="1104"/>
              <a:chExt cx="672" cy="278"/>
            </a:xfrm>
          </p:grpSpPr>
          <p:sp>
            <p:nvSpPr>
              <p:cNvPr id="511093" name="Rectangle 11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11094" name="Rectangle 11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1095" name="Group 119"/>
            <p:cNvGrpSpPr>
              <a:grpSpLocks/>
            </p:cNvGrpSpPr>
            <p:nvPr/>
          </p:nvGrpSpPr>
          <p:grpSpPr bwMode="auto">
            <a:xfrm>
              <a:off x="864" y="768"/>
              <a:ext cx="288" cy="144"/>
              <a:chOff x="1152" y="816"/>
              <a:chExt cx="336" cy="192"/>
            </a:xfrm>
          </p:grpSpPr>
          <p:sp>
            <p:nvSpPr>
              <p:cNvPr id="511096" name="Line 12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1097" name="Group 121"/>
              <p:cNvGrpSpPr>
                <a:grpSpLocks/>
              </p:cNvGrpSpPr>
              <p:nvPr/>
            </p:nvGrpSpPr>
            <p:grpSpPr bwMode="auto">
              <a:xfrm>
                <a:off x="1248" y="816"/>
                <a:ext cx="240" cy="192"/>
                <a:chOff x="1920" y="1008"/>
                <a:chExt cx="528" cy="384"/>
              </a:xfrm>
            </p:grpSpPr>
            <p:sp>
              <p:nvSpPr>
                <p:cNvPr id="511098" name="Line 12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099" name="Line 12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100" name="Line 12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101" name="Line 12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511102" name="Group 126"/>
          <p:cNvGrpSpPr>
            <a:grpSpLocks/>
          </p:cNvGrpSpPr>
          <p:nvPr/>
        </p:nvGrpSpPr>
        <p:grpSpPr bwMode="auto">
          <a:xfrm>
            <a:off x="762000" y="4800600"/>
            <a:ext cx="1066800" cy="381000"/>
            <a:chOff x="480" y="672"/>
            <a:chExt cx="672" cy="240"/>
          </a:xfrm>
        </p:grpSpPr>
        <p:grpSp>
          <p:nvGrpSpPr>
            <p:cNvPr id="511103" name="Group 127"/>
            <p:cNvGrpSpPr>
              <a:grpSpLocks/>
            </p:cNvGrpSpPr>
            <p:nvPr/>
          </p:nvGrpSpPr>
          <p:grpSpPr bwMode="auto">
            <a:xfrm>
              <a:off x="480" y="672"/>
              <a:ext cx="432" cy="240"/>
              <a:chOff x="528" y="1104"/>
              <a:chExt cx="672" cy="278"/>
            </a:xfrm>
          </p:grpSpPr>
          <p:sp>
            <p:nvSpPr>
              <p:cNvPr id="511104" name="Rectangle 12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11105" name="Rectangle 12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511106" name="Group 130"/>
            <p:cNvGrpSpPr>
              <a:grpSpLocks/>
            </p:cNvGrpSpPr>
            <p:nvPr/>
          </p:nvGrpSpPr>
          <p:grpSpPr bwMode="auto">
            <a:xfrm>
              <a:off x="864" y="768"/>
              <a:ext cx="288" cy="144"/>
              <a:chOff x="1152" y="816"/>
              <a:chExt cx="336" cy="192"/>
            </a:xfrm>
          </p:grpSpPr>
          <p:sp>
            <p:nvSpPr>
              <p:cNvPr id="511107" name="Line 13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11108" name="Group 132"/>
              <p:cNvGrpSpPr>
                <a:grpSpLocks/>
              </p:cNvGrpSpPr>
              <p:nvPr/>
            </p:nvGrpSpPr>
            <p:grpSpPr bwMode="auto">
              <a:xfrm>
                <a:off x="1248" y="816"/>
                <a:ext cx="240" cy="192"/>
                <a:chOff x="1920" y="1008"/>
                <a:chExt cx="528" cy="384"/>
              </a:xfrm>
            </p:grpSpPr>
            <p:sp>
              <p:nvSpPr>
                <p:cNvPr id="511109" name="Line 13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110" name="Line 13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111" name="Line 13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1112" name="Line 13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67726727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38400"/>
            <a:ext cx="7391400" cy="2057400"/>
          </a:xfrm>
        </p:spPr>
        <p:txBody>
          <a:bodyPr>
            <a:noAutofit/>
          </a:bodyPr>
          <a:lstStyle/>
          <a:p>
            <a:r>
              <a:rPr lang="en-US" sz="7200" b="1" cap="none" dirty="0" smtClean="0">
                <a:ln w="12700">
                  <a:solidFill>
                    <a:srgbClr val="680034"/>
                  </a:solidFill>
                  <a:prstDash val="solid"/>
                </a:ln>
                <a:pattFill prst="narHorz">
                  <a:fgClr>
                    <a:schemeClr val="accent3"/>
                  </a:fgClr>
                  <a:bgClr>
                    <a:schemeClr val="accent3">
                      <a:lumMod val="40000"/>
                      <a:lumOff val="60000"/>
                    </a:schemeClr>
                  </a:bgClr>
                </a:pattFill>
                <a:effectLst>
                  <a:glow rad="63500">
                    <a:schemeClr val="accent3">
                      <a:satMod val="175000"/>
                      <a:alpha val="40000"/>
                    </a:schemeClr>
                  </a:glow>
                  <a:innerShdw blurRad="177800">
                    <a:schemeClr val="accent3">
                      <a:lumMod val="50000"/>
                    </a:schemeClr>
                  </a:innerShdw>
                  <a:reflection blurRad="6350" stA="55000" endA="300" endPos="45500" dir="5400000" sy="-100000" algn="bl" rotWithShape="0"/>
                </a:effectLst>
              </a:rPr>
              <a:t>SELECTION SORT</a:t>
            </a:r>
            <a:endParaRPr lang="en-IN" sz="7200" b="1" cap="none" dirty="0">
              <a:ln w="12700">
                <a:solidFill>
                  <a:srgbClr val="680034"/>
                </a:solidFill>
                <a:prstDash val="solid"/>
              </a:ln>
              <a:pattFill prst="narHorz">
                <a:fgClr>
                  <a:schemeClr val="accent3"/>
                </a:fgClr>
                <a:bgClr>
                  <a:schemeClr val="accent3">
                    <a:lumMod val="40000"/>
                    <a:lumOff val="60000"/>
                  </a:schemeClr>
                </a:bgClr>
              </a:pattFill>
              <a:effectLst>
                <a:glow rad="63500">
                  <a:schemeClr val="accent3">
                    <a:satMod val="175000"/>
                    <a:alpha val="40000"/>
                  </a:schemeClr>
                </a:glow>
                <a:innerShdw blurRad="177800">
                  <a:schemeClr val="accent3">
                    <a:lumMod val="50000"/>
                  </a:schemeClr>
                </a:innerShdw>
                <a:reflection blurRad="6350" stA="55000" endA="300" endPos="45500" dir="5400000" sy="-100000" algn="bl" rotWithShape="0"/>
              </a:effectLst>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Copyright ©: University of Illinois CS 241 Staff</a:t>
            </a:r>
            <a:endParaRPr lang="en-US">
              <a:solidFill>
                <a:prstClr val="black">
                  <a:tint val="75000"/>
                </a:prstClr>
              </a:solidFill>
            </a:endParaRPr>
          </a:p>
        </p:txBody>
      </p:sp>
    </p:spTree>
    <p:extLst>
      <p:ext uri="{BB962C8B-B14F-4D97-AF65-F5344CB8AC3E}">
        <p14:creationId xmlns="" xmlns:p14="http://schemas.microsoft.com/office/powerpoint/2010/main" val="192950494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en-CA" sz="4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it works?</a:t>
            </a:r>
            <a:endParaRPr lang="en-CA" sz="4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aphicFrame>
        <p:nvGraphicFramePr>
          <p:cNvPr id="3075"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91"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2"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3"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4"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95"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41765616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15"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6"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7"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8"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119"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423937303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3"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39"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40"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41"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42"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143"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229725462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7"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63"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64"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65"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66"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167"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277639178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1"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87"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8"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9"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0"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191"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38483943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685347" y="609601"/>
            <a:ext cx="7765321" cy="1003863"/>
          </a:xfrm>
        </p:spPr>
        <p:txBody>
          <a:bodyPr>
            <a:normAutofit/>
          </a:bodyPr>
          <a:lstStyle/>
          <a:p>
            <a:r>
              <a:rPr lang="en-US" sz="3600" cap="none"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"Bubbling Up" the Largest Element</a:t>
            </a:r>
          </a:p>
        </p:txBody>
      </p:sp>
      <p:sp>
        <p:nvSpPr>
          <p:cNvPr id="212995" name="Rectangle 3"/>
          <p:cNvSpPr>
            <a:spLocks noGrp="1" noChangeArrowheads="1"/>
          </p:cNvSpPr>
          <p:nvPr>
            <p:ph idx="1"/>
          </p:nvPr>
        </p:nvSpPr>
        <p:spPr/>
        <p:txBody>
          <a:bodyPr/>
          <a:lstStyle/>
          <a:p>
            <a:r>
              <a:rPr lang="en-US" b="1" dirty="0"/>
              <a:t>Traverse a collection of elements</a:t>
            </a:r>
          </a:p>
          <a:p>
            <a:r>
              <a:rPr lang="en-US" b="1" dirty="0"/>
              <a:t>Move from the front to the end</a:t>
            </a:r>
          </a:p>
          <a:p>
            <a:r>
              <a:rPr lang="en-US" b="1" dirty="0"/>
              <a:t>“Bubble” the </a:t>
            </a:r>
            <a:r>
              <a:rPr lang="en-US" b="1" dirty="0">
                <a:solidFill>
                  <a:srgbClr val="FFFF00"/>
                </a:solidFill>
              </a:rPr>
              <a:t>largest value</a:t>
            </a:r>
            <a:r>
              <a:rPr lang="en-US" b="1" dirty="0"/>
              <a:t> to the end using </a:t>
            </a:r>
            <a:r>
              <a:rPr lang="en-US" b="1" dirty="0">
                <a:solidFill>
                  <a:srgbClr val="FFFF00"/>
                </a:solidFill>
              </a:rPr>
              <a:t>pair-wise comparisons and swapping.</a:t>
            </a:r>
          </a:p>
        </p:txBody>
      </p:sp>
      <p:sp>
        <p:nvSpPr>
          <p:cNvPr id="212996"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997"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998"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999"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3000"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3001"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3002" name="Rectangle 10"/>
          <p:cNvSpPr>
            <a:spLocks noChangeArrowheads="1"/>
          </p:cNvSpPr>
          <p:nvPr/>
        </p:nvSpPr>
        <p:spPr bwMode="auto">
          <a:xfrm>
            <a:off x="6958013" y="4767263"/>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5</a:t>
            </a:r>
          </a:p>
        </p:txBody>
      </p:sp>
      <p:sp>
        <p:nvSpPr>
          <p:cNvPr id="213003" name="Rectangle 11"/>
          <p:cNvSpPr>
            <a:spLocks noChangeArrowheads="1"/>
          </p:cNvSpPr>
          <p:nvPr/>
        </p:nvSpPr>
        <p:spPr bwMode="auto">
          <a:xfrm>
            <a:off x="4516438" y="47545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12</a:t>
            </a:r>
            <a:endParaRPr lang="en-US" b="0"/>
          </a:p>
        </p:txBody>
      </p:sp>
      <p:sp>
        <p:nvSpPr>
          <p:cNvPr id="213004" name="Rectangle 12"/>
          <p:cNvSpPr>
            <a:spLocks noChangeArrowheads="1"/>
          </p:cNvSpPr>
          <p:nvPr/>
        </p:nvSpPr>
        <p:spPr bwMode="auto">
          <a:xfrm>
            <a:off x="343058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rgbClr val="FF0033"/>
                </a:solidFill>
              </a:rPr>
              <a:t>35</a:t>
            </a:r>
            <a:endParaRPr lang="en-US" b="0">
              <a:solidFill>
                <a:srgbClr val="FF0033"/>
              </a:solidFill>
            </a:endParaRPr>
          </a:p>
        </p:txBody>
      </p:sp>
      <p:sp>
        <p:nvSpPr>
          <p:cNvPr id="213005" name="Rectangle 13"/>
          <p:cNvSpPr>
            <a:spLocks noChangeArrowheads="1"/>
          </p:cNvSpPr>
          <p:nvPr/>
        </p:nvSpPr>
        <p:spPr bwMode="auto">
          <a:xfrm>
            <a:off x="234473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3006" name="Rectangle 14"/>
          <p:cNvSpPr>
            <a:spLocks noChangeArrowheads="1"/>
          </p:cNvSpPr>
          <p:nvPr/>
        </p:nvSpPr>
        <p:spPr bwMode="auto">
          <a:xfrm>
            <a:off x="1376363" y="4781550"/>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42</a:t>
            </a:r>
            <a:endParaRPr lang="en-US" b="0"/>
          </a:p>
        </p:txBody>
      </p:sp>
      <p:sp>
        <p:nvSpPr>
          <p:cNvPr id="213007" name="Rectangle 15"/>
          <p:cNvSpPr>
            <a:spLocks noChangeArrowheads="1"/>
          </p:cNvSpPr>
          <p:nvPr/>
        </p:nvSpPr>
        <p:spPr bwMode="auto">
          <a:xfrm>
            <a:off x="5559425" y="4752975"/>
            <a:ext cx="6937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101</a:t>
            </a:r>
          </a:p>
        </p:txBody>
      </p:sp>
      <p:sp>
        <p:nvSpPr>
          <p:cNvPr id="213008" name="Rectangle 16"/>
          <p:cNvSpPr>
            <a:spLocks noChangeArrowheads="1"/>
          </p:cNvSpPr>
          <p:nvPr/>
        </p:nvSpPr>
        <p:spPr bwMode="auto">
          <a:xfrm>
            <a:off x="1524000" y="4132263"/>
            <a:ext cx="5746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1          2          3          4            5            6</a:t>
            </a:r>
            <a:endParaRPr lang="en-US" b="0"/>
          </a:p>
        </p:txBody>
      </p:sp>
      <p:sp>
        <p:nvSpPr>
          <p:cNvPr id="213009" name="Rectangle 17"/>
          <p:cNvSpPr>
            <a:spLocks noChangeArrowheads="1"/>
          </p:cNvSpPr>
          <p:nvPr/>
        </p:nvSpPr>
        <p:spPr bwMode="auto">
          <a:xfrm>
            <a:off x="2220913" y="4587875"/>
            <a:ext cx="1009650" cy="708025"/>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3010" name="Rectangle 18"/>
          <p:cNvSpPr>
            <a:spLocks noChangeArrowheads="1"/>
          </p:cNvSpPr>
          <p:nvPr/>
        </p:nvSpPr>
        <p:spPr bwMode="auto">
          <a:xfrm>
            <a:off x="3259138" y="4587875"/>
            <a:ext cx="1009650" cy="708025"/>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3011" name="AutoShape 19"/>
          <p:cNvSpPr>
            <a:spLocks noChangeArrowheads="1"/>
          </p:cNvSpPr>
          <p:nvPr/>
        </p:nvSpPr>
        <p:spPr bwMode="auto">
          <a:xfrm>
            <a:off x="2062163" y="4141788"/>
            <a:ext cx="2419350" cy="1536700"/>
          </a:xfrm>
          <a:prstGeom prst="irregularSeal1">
            <a:avLst/>
          </a:prstGeom>
          <a:solidFill>
            <a:srgbClr val="FFCC00"/>
          </a:solidFill>
          <a:ln w="381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Swap</a:t>
            </a:r>
          </a:p>
        </p:txBody>
      </p:sp>
      <p:grpSp>
        <p:nvGrpSpPr>
          <p:cNvPr id="213012" name="Group 20"/>
          <p:cNvGrpSpPr>
            <a:grpSpLocks/>
          </p:cNvGrpSpPr>
          <p:nvPr/>
        </p:nvGrpSpPr>
        <p:grpSpPr bwMode="auto">
          <a:xfrm>
            <a:off x="2257425" y="4605338"/>
            <a:ext cx="2019300" cy="708025"/>
            <a:chOff x="760" y="2895"/>
            <a:chExt cx="1272" cy="446"/>
          </a:xfrm>
        </p:grpSpPr>
        <p:sp>
          <p:nvSpPr>
            <p:cNvPr id="213013"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35</a:t>
              </a:r>
            </a:p>
          </p:txBody>
        </p:sp>
        <p:sp>
          <p:nvSpPr>
            <p:cNvPr id="213014"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spTree>
    <p:extLst>
      <p:ext uri="{BB962C8B-B14F-4D97-AF65-F5344CB8AC3E}">
        <p14:creationId xmlns="" xmlns:p14="http://schemas.microsoft.com/office/powerpoint/2010/main" val="20682764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3011"/>
                                        </p:tgtEl>
                                        <p:attrNameLst>
                                          <p:attrName>style.visibility</p:attrName>
                                        </p:attrNameLst>
                                      </p:cBhvr>
                                      <p:to>
                                        <p:strVal val="visible"/>
                                      </p:to>
                                    </p:set>
                                    <p:anim calcmode="lin" valueType="num">
                                      <p:cBhvr>
                                        <p:cTn id="7" dur="500" fill="hold"/>
                                        <p:tgtEl>
                                          <p:spTgt spid="213011"/>
                                        </p:tgtEl>
                                        <p:attrNameLst>
                                          <p:attrName>ppt_w</p:attrName>
                                        </p:attrNameLst>
                                      </p:cBhvr>
                                      <p:tavLst>
                                        <p:tav tm="0">
                                          <p:val>
                                            <p:fltVal val="0"/>
                                          </p:val>
                                        </p:tav>
                                        <p:tav tm="100000">
                                          <p:val>
                                            <p:strVal val="#ppt_w"/>
                                          </p:val>
                                        </p:tav>
                                      </p:tavLst>
                                    </p:anim>
                                    <p:anim calcmode="lin" valueType="num">
                                      <p:cBhvr>
                                        <p:cTn id="8" dur="500" fill="hold"/>
                                        <p:tgtEl>
                                          <p:spTgt spid="21301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3011"/>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1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11"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11"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2"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3"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4"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215"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12658211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9"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9235"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36"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37"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38"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239"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130133540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3"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59"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0"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1"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2"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263"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
        <p:nvSpPr>
          <p:cNvPr id="10264" name="Text Box 24"/>
          <p:cNvSpPr txBox="1">
            <a:spLocks noChangeArrowheads="1"/>
          </p:cNvSpPr>
          <p:nvPr/>
        </p:nvSpPr>
        <p:spPr bwMode="auto">
          <a:xfrm>
            <a:off x="6140450" y="3581400"/>
            <a:ext cx="10096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CA" b="1">
                <a:sym typeface="Wingdings 3" panose="05040102010807070707" pitchFamily="18" charset="2"/>
              </a:rPr>
              <a:t></a:t>
            </a:r>
          </a:p>
          <a:p>
            <a:pPr algn="ctr"/>
            <a:r>
              <a:rPr lang="en-CA" b="1"/>
              <a:t>Largest</a:t>
            </a:r>
          </a:p>
        </p:txBody>
      </p:sp>
    </p:spTree>
    <p:extLst>
      <p:ext uri="{BB962C8B-B14F-4D97-AF65-F5344CB8AC3E}">
        <p14:creationId xmlns="" xmlns:p14="http://schemas.microsoft.com/office/powerpoint/2010/main" val="55584294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7"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r>
            </a:tbl>
          </a:graphicData>
        </a:graphic>
      </p:graphicFrame>
      <p:sp>
        <p:nvSpPr>
          <p:cNvPr id="11283"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84"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85"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86"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287"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39383087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1"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12307"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8"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9"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10"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311"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207698564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36"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13331"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2"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3"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4"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335"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11984303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60"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14355"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6"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7"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8"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359"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303138155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84"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15379"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0"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1"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2"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383"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137954863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08"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16403"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4"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5"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06"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407"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294792989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2"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17427"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8"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9"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30"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31"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17356668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685347" y="609601"/>
            <a:ext cx="7765321" cy="1003863"/>
          </a:xfrm>
        </p:spPr>
        <p:txBody>
          <a:bodyPr>
            <a:normAutofit/>
          </a:bodyPr>
          <a:lstStyle/>
          <a:p>
            <a:r>
              <a:rPr lang="en-US" sz="3600" cap="none"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"Bubbling Up" the Largest Element</a:t>
            </a:r>
          </a:p>
        </p:txBody>
      </p:sp>
      <p:sp>
        <p:nvSpPr>
          <p:cNvPr id="214019" name="Rectangle 3"/>
          <p:cNvSpPr>
            <a:spLocks noGrp="1" noChangeArrowheads="1"/>
          </p:cNvSpPr>
          <p:nvPr>
            <p:ph idx="1"/>
          </p:nvPr>
        </p:nvSpPr>
        <p:spPr/>
        <p:txBody>
          <a:bodyPr/>
          <a:lstStyle/>
          <a:p>
            <a:r>
              <a:rPr lang="en-US" b="1" dirty="0"/>
              <a:t>Traverse a collection of elements</a:t>
            </a:r>
          </a:p>
          <a:p>
            <a:r>
              <a:rPr lang="en-US" b="1" dirty="0"/>
              <a:t>Move from the front to the end</a:t>
            </a:r>
          </a:p>
          <a:p>
            <a:r>
              <a:rPr lang="en-US" b="1" dirty="0"/>
              <a:t>“Bubble” the </a:t>
            </a:r>
            <a:r>
              <a:rPr lang="en-US" b="1" dirty="0">
                <a:solidFill>
                  <a:srgbClr val="FFFF00"/>
                </a:solidFill>
              </a:rPr>
              <a:t>largest value</a:t>
            </a:r>
            <a:r>
              <a:rPr lang="en-US" b="1" dirty="0"/>
              <a:t> to the end using </a:t>
            </a:r>
            <a:r>
              <a:rPr lang="en-US" b="1" dirty="0">
                <a:solidFill>
                  <a:srgbClr val="FFFF00"/>
                </a:solidFill>
              </a:rPr>
              <a:t>pair-wise comparisons and swapping.</a:t>
            </a:r>
          </a:p>
        </p:txBody>
      </p:sp>
      <p:sp>
        <p:nvSpPr>
          <p:cNvPr id="214020"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21"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22"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23"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24"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25"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26" name="Rectangle 10"/>
          <p:cNvSpPr>
            <a:spLocks noChangeArrowheads="1"/>
          </p:cNvSpPr>
          <p:nvPr/>
        </p:nvSpPr>
        <p:spPr bwMode="auto">
          <a:xfrm>
            <a:off x="6958013" y="4767263"/>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5</a:t>
            </a:r>
          </a:p>
        </p:txBody>
      </p:sp>
      <p:sp>
        <p:nvSpPr>
          <p:cNvPr id="214027" name="Rectangle 11"/>
          <p:cNvSpPr>
            <a:spLocks noChangeArrowheads="1"/>
          </p:cNvSpPr>
          <p:nvPr/>
        </p:nvSpPr>
        <p:spPr bwMode="auto">
          <a:xfrm>
            <a:off x="4516438" y="47545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rgbClr val="FF0033"/>
                </a:solidFill>
              </a:rPr>
              <a:t>12</a:t>
            </a:r>
            <a:endParaRPr lang="en-US" b="0">
              <a:solidFill>
                <a:srgbClr val="FF0033"/>
              </a:solidFill>
            </a:endParaRPr>
          </a:p>
        </p:txBody>
      </p:sp>
      <p:sp>
        <p:nvSpPr>
          <p:cNvPr id="214028" name="Rectangle 12"/>
          <p:cNvSpPr>
            <a:spLocks noChangeArrowheads="1"/>
          </p:cNvSpPr>
          <p:nvPr/>
        </p:nvSpPr>
        <p:spPr bwMode="auto">
          <a:xfrm>
            <a:off x="343058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4029" name="Rectangle 13"/>
          <p:cNvSpPr>
            <a:spLocks noChangeArrowheads="1"/>
          </p:cNvSpPr>
          <p:nvPr/>
        </p:nvSpPr>
        <p:spPr bwMode="auto">
          <a:xfrm>
            <a:off x="234473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35</a:t>
            </a:r>
            <a:endParaRPr lang="en-US" b="0"/>
          </a:p>
        </p:txBody>
      </p:sp>
      <p:sp>
        <p:nvSpPr>
          <p:cNvPr id="214030" name="Rectangle 14"/>
          <p:cNvSpPr>
            <a:spLocks noChangeArrowheads="1"/>
          </p:cNvSpPr>
          <p:nvPr/>
        </p:nvSpPr>
        <p:spPr bwMode="auto">
          <a:xfrm>
            <a:off x="1376363" y="4781550"/>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42</a:t>
            </a:r>
            <a:endParaRPr lang="en-US" b="0"/>
          </a:p>
        </p:txBody>
      </p:sp>
      <p:sp>
        <p:nvSpPr>
          <p:cNvPr id="214031" name="Rectangle 15"/>
          <p:cNvSpPr>
            <a:spLocks noChangeArrowheads="1"/>
          </p:cNvSpPr>
          <p:nvPr/>
        </p:nvSpPr>
        <p:spPr bwMode="auto">
          <a:xfrm>
            <a:off x="5559425" y="4752975"/>
            <a:ext cx="6937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101</a:t>
            </a:r>
          </a:p>
        </p:txBody>
      </p:sp>
      <p:sp>
        <p:nvSpPr>
          <p:cNvPr id="214032" name="Rectangle 16"/>
          <p:cNvSpPr>
            <a:spLocks noChangeArrowheads="1"/>
          </p:cNvSpPr>
          <p:nvPr/>
        </p:nvSpPr>
        <p:spPr bwMode="auto">
          <a:xfrm>
            <a:off x="1524000" y="4132263"/>
            <a:ext cx="5746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1          2          3          4            5            6</a:t>
            </a:r>
            <a:endParaRPr lang="en-US" b="0"/>
          </a:p>
        </p:txBody>
      </p:sp>
      <p:sp>
        <p:nvSpPr>
          <p:cNvPr id="214033" name="Rectangle 17"/>
          <p:cNvSpPr>
            <a:spLocks noChangeArrowheads="1"/>
          </p:cNvSpPr>
          <p:nvPr/>
        </p:nvSpPr>
        <p:spPr bwMode="auto">
          <a:xfrm>
            <a:off x="3267075" y="4600575"/>
            <a:ext cx="1009650" cy="708025"/>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34" name="Rectangle 18"/>
          <p:cNvSpPr>
            <a:spLocks noChangeArrowheads="1"/>
          </p:cNvSpPr>
          <p:nvPr/>
        </p:nvSpPr>
        <p:spPr bwMode="auto">
          <a:xfrm>
            <a:off x="4276725" y="4600575"/>
            <a:ext cx="1095375" cy="708025"/>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035" name="AutoShape 19"/>
          <p:cNvSpPr>
            <a:spLocks noChangeArrowheads="1"/>
          </p:cNvSpPr>
          <p:nvPr/>
        </p:nvSpPr>
        <p:spPr bwMode="auto">
          <a:xfrm>
            <a:off x="3057525" y="4132263"/>
            <a:ext cx="2501900" cy="1536700"/>
          </a:xfrm>
          <a:prstGeom prst="irregularSeal1">
            <a:avLst/>
          </a:prstGeom>
          <a:solidFill>
            <a:srgbClr val="FFCC00"/>
          </a:solidFill>
          <a:ln w="381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Swap</a:t>
            </a:r>
          </a:p>
        </p:txBody>
      </p:sp>
      <p:grpSp>
        <p:nvGrpSpPr>
          <p:cNvPr id="214036" name="Group 20"/>
          <p:cNvGrpSpPr>
            <a:grpSpLocks/>
          </p:cNvGrpSpPr>
          <p:nvPr/>
        </p:nvGrpSpPr>
        <p:grpSpPr bwMode="auto">
          <a:xfrm>
            <a:off x="3267075" y="4595813"/>
            <a:ext cx="2087563" cy="708025"/>
            <a:chOff x="760" y="2895"/>
            <a:chExt cx="1272" cy="446"/>
          </a:xfrm>
        </p:grpSpPr>
        <p:sp>
          <p:nvSpPr>
            <p:cNvPr id="214037"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a:t>
              </a:r>
            </a:p>
          </p:txBody>
        </p:sp>
        <p:sp>
          <p:nvSpPr>
            <p:cNvPr id="214038"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spTree>
    <p:extLst>
      <p:ext uri="{BB962C8B-B14F-4D97-AF65-F5344CB8AC3E}">
        <p14:creationId xmlns="" xmlns:p14="http://schemas.microsoft.com/office/powerpoint/2010/main" val="374640778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4035"/>
                                        </p:tgtEl>
                                        <p:attrNameLst>
                                          <p:attrName>style.visibility</p:attrName>
                                        </p:attrNameLst>
                                      </p:cBhvr>
                                      <p:to>
                                        <p:strVal val="visible"/>
                                      </p:to>
                                    </p:set>
                                    <p:anim calcmode="lin" valueType="num">
                                      <p:cBhvr>
                                        <p:cTn id="7" dur="500" fill="hold"/>
                                        <p:tgtEl>
                                          <p:spTgt spid="214035"/>
                                        </p:tgtEl>
                                        <p:attrNameLst>
                                          <p:attrName>ppt_w</p:attrName>
                                        </p:attrNameLst>
                                      </p:cBhvr>
                                      <p:tavLst>
                                        <p:tav tm="0">
                                          <p:val>
                                            <p:fltVal val="0"/>
                                          </p:val>
                                        </p:tav>
                                        <p:tav tm="100000">
                                          <p:val>
                                            <p:strVal val="#ppt_w"/>
                                          </p:val>
                                        </p:tav>
                                      </p:tavLst>
                                    </p:anim>
                                    <p:anim calcmode="lin" valueType="num">
                                      <p:cBhvr>
                                        <p:cTn id="8" dur="500" fill="hold"/>
                                        <p:tgtEl>
                                          <p:spTgt spid="21403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4035"/>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1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35" grpId="0" animBg="1"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5"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18451"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2"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3"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54"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55"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
        <p:nvSpPr>
          <p:cNvPr id="18456" name="Rectangle 24"/>
          <p:cNvSpPr>
            <a:spLocks noChangeArrowheads="1"/>
          </p:cNvSpPr>
          <p:nvPr/>
        </p:nvSpPr>
        <p:spPr bwMode="auto">
          <a:xfrm>
            <a:off x="539750" y="3573463"/>
            <a:ext cx="12065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en-CA" b="1">
                <a:sym typeface="Wingdings 3" panose="05040102010807070707" pitchFamily="18" charset="2"/>
              </a:rPr>
              <a:t></a:t>
            </a:r>
          </a:p>
          <a:p>
            <a:pPr algn="ctr"/>
            <a:r>
              <a:rPr lang="en-CA" b="1"/>
              <a:t>Largest</a:t>
            </a:r>
          </a:p>
        </p:txBody>
      </p:sp>
    </p:spTree>
    <p:extLst>
      <p:ext uri="{BB962C8B-B14F-4D97-AF65-F5344CB8AC3E}">
        <p14:creationId xmlns="" xmlns:p14="http://schemas.microsoft.com/office/powerpoint/2010/main" val="15350209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1" name="Group 25"/>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71600"/>
                <a:gridCol w="137160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19475"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6"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7"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8"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79"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224431698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5" name="Group 25"/>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20499"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0"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1"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2"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503"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156062236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28"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21523"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4"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5"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6"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527"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368725714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52"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22547"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8"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9"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0"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551"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39419802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76"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23571"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72"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73"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74"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3575"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5314630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00"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24595"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6"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7"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8"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599"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22798544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3"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25619"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0"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1"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2"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623"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
        <p:nvSpPr>
          <p:cNvPr id="25624" name="Rectangle 24"/>
          <p:cNvSpPr>
            <a:spLocks noChangeArrowheads="1"/>
          </p:cNvSpPr>
          <p:nvPr/>
        </p:nvSpPr>
        <p:spPr bwMode="auto">
          <a:xfrm>
            <a:off x="4787900" y="3573463"/>
            <a:ext cx="1009650"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CA" b="1">
                <a:sym typeface="Wingdings 3" panose="05040102010807070707" pitchFamily="18" charset="2"/>
              </a:rPr>
              <a:t></a:t>
            </a:r>
            <a:endParaRPr lang="en-CA" b="1"/>
          </a:p>
          <a:p>
            <a:pPr algn="ctr"/>
            <a:r>
              <a:rPr lang="en-CA" b="1"/>
              <a:t>Largest</a:t>
            </a:r>
          </a:p>
          <a:p>
            <a:pPr algn="ctr" eaLnBrk="0" hangingPunct="0"/>
            <a:endParaRPr lang="en-CA" b="1">
              <a:sym typeface="Wingdings 3" panose="05040102010807070707" pitchFamily="18" charset="2"/>
            </a:endParaRPr>
          </a:p>
        </p:txBody>
      </p:sp>
    </p:spTree>
    <p:extLst>
      <p:ext uri="{BB962C8B-B14F-4D97-AF65-F5344CB8AC3E}">
        <p14:creationId xmlns="" xmlns:p14="http://schemas.microsoft.com/office/powerpoint/2010/main" val="24704050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48"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26643"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4"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5"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6"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7"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203552332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72"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27667"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68"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69"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70"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671"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371395102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a:xfrm>
            <a:off x="685347" y="609601"/>
            <a:ext cx="7765321" cy="1003863"/>
          </a:xfrm>
        </p:spPr>
        <p:txBody>
          <a:bodyPr>
            <a:normAutofit/>
          </a:bodyPr>
          <a:lstStyle/>
          <a:p>
            <a:r>
              <a:rPr lang="en-US" sz="3600" cap="none"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"Bubbling Up" the Largest Element</a:t>
            </a:r>
          </a:p>
        </p:txBody>
      </p:sp>
      <p:sp>
        <p:nvSpPr>
          <p:cNvPr id="215043" name="Rectangle 1027"/>
          <p:cNvSpPr>
            <a:spLocks noGrp="1" noChangeArrowheads="1"/>
          </p:cNvSpPr>
          <p:nvPr>
            <p:ph idx="1"/>
          </p:nvPr>
        </p:nvSpPr>
        <p:spPr/>
        <p:txBody>
          <a:bodyPr/>
          <a:lstStyle/>
          <a:p>
            <a:r>
              <a:rPr lang="en-US" b="1" dirty="0"/>
              <a:t>Traverse a collection of elements</a:t>
            </a:r>
          </a:p>
          <a:p>
            <a:r>
              <a:rPr lang="en-US" b="1" dirty="0"/>
              <a:t>Move from the front to the end</a:t>
            </a:r>
          </a:p>
          <a:p>
            <a:r>
              <a:rPr lang="en-US" b="1" dirty="0"/>
              <a:t>“Bubble” the </a:t>
            </a:r>
            <a:r>
              <a:rPr lang="en-US" b="1" dirty="0">
                <a:solidFill>
                  <a:srgbClr val="FFFF00"/>
                </a:solidFill>
              </a:rPr>
              <a:t>largest value</a:t>
            </a:r>
            <a:r>
              <a:rPr lang="en-US" b="1" dirty="0"/>
              <a:t> to the end using </a:t>
            </a:r>
            <a:r>
              <a:rPr lang="en-US" b="1" dirty="0">
                <a:solidFill>
                  <a:srgbClr val="FFFF00"/>
                </a:solidFill>
              </a:rPr>
              <a:t>pair-wise comparisons and swapping.</a:t>
            </a:r>
          </a:p>
        </p:txBody>
      </p:sp>
      <p:sp>
        <p:nvSpPr>
          <p:cNvPr id="215044" name="Rectangle 1028"/>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45" name="Line 1029"/>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46" name="Line 1030"/>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47" name="Line 1031"/>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48" name="Line 1032"/>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49" name="Line 1033"/>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50" name="Rectangle 1034"/>
          <p:cNvSpPr>
            <a:spLocks noChangeArrowheads="1"/>
          </p:cNvSpPr>
          <p:nvPr/>
        </p:nvSpPr>
        <p:spPr bwMode="auto">
          <a:xfrm>
            <a:off x="6958013" y="4767263"/>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5</a:t>
            </a:r>
          </a:p>
        </p:txBody>
      </p:sp>
      <p:sp>
        <p:nvSpPr>
          <p:cNvPr id="215051" name="Rectangle 1035"/>
          <p:cNvSpPr>
            <a:spLocks noChangeArrowheads="1"/>
          </p:cNvSpPr>
          <p:nvPr/>
        </p:nvSpPr>
        <p:spPr bwMode="auto">
          <a:xfrm>
            <a:off x="4516438" y="47545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5052" name="Rectangle 1036"/>
          <p:cNvSpPr>
            <a:spLocks noChangeArrowheads="1"/>
          </p:cNvSpPr>
          <p:nvPr/>
        </p:nvSpPr>
        <p:spPr bwMode="auto">
          <a:xfrm>
            <a:off x="343058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12</a:t>
            </a:r>
            <a:endParaRPr lang="en-US" b="0"/>
          </a:p>
        </p:txBody>
      </p:sp>
      <p:sp>
        <p:nvSpPr>
          <p:cNvPr id="215053" name="Rectangle 1037"/>
          <p:cNvSpPr>
            <a:spLocks noChangeArrowheads="1"/>
          </p:cNvSpPr>
          <p:nvPr/>
        </p:nvSpPr>
        <p:spPr bwMode="auto">
          <a:xfrm>
            <a:off x="234473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35</a:t>
            </a:r>
            <a:endParaRPr lang="en-US" b="0"/>
          </a:p>
        </p:txBody>
      </p:sp>
      <p:sp>
        <p:nvSpPr>
          <p:cNvPr id="215054" name="Rectangle 1038"/>
          <p:cNvSpPr>
            <a:spLocks noChangeArrowheads="1"/>
          </p:cNvSpPr>
          <p:nvPr/>
        </p:nvSpPr>
        <p:spPr bwMode="auto">
          <a:xfrm>
            <a:off x="1376363" y="4781550"/>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42</a:t>
            </a:r>
            <a:endParaRPr lang="en-US" b="0"/>
          </a:p>
        </p:txBody>
      </p:sp>
      <p:sp>
        <p:nvSpPr>
          <p:cNvPr id="215055" name="Rectangle 1039"/>
          <p:cNvSpPr>
            <a:spLocks noChangeArrowheads="1"/>
          </p:cNvSpPr>
          <p:nvPr/>
        </p:nvSpPr>
        <p:spPr bwMode="auto">
          <a:xfrm>
            <a:off x="5559425" y="4752975"/>
            <a:ext cx="6937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rgbClr val="FF0033"/>
                </a:solidFill>
              </a:rPr>
              <a:t>101</a:t>
            </a:r>
          </a:p>
        </p:txBody>
      </p:sp>
      <p:sp>
        <p:nvSpPr>
          <p:cNvPr id="215056" name="Rectangle 1040"/>
          <p:cNvSpPr>
            <a:spLocks noChangeArrowheads="1"/>
          </p:cNvSpPr>
          <p:nvPr/>
        </p:nvSpPr>
        <p:spPr bwMode="auto">
          <a:xfrm>
            <a:off x="1524000" y="4132263"/>
            <a:ext cx="5746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1          2          3          4            5            6</a:t>
            </a:r>
            <a:endParaRPr lang="en-US" b="0"/>
          </a:p>
        </p:txBody>
      </p:sp>
      <p:sp>
        <p:nvSpPr>
          <p:cNvPr id="215057" name="Rectangle 1041"/>
          <p:cNvSpPr>
            <a:spLocks noChangeArrowheads="1"/>
          </p:cNvSpPr>
          <p:nvPr/>
        </p:nvSpPr>
        <p:spPr bwMode="auto">
          <a:xfrm>
            <a:off x="4291013" y="4587875"/>
            <a:ext cx="1081087" cy="708025"/>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58" name="Rectangle 1042"/>
          <p:cNvSpPr>
            <a:spLocks noChangeArrowheads="1"/>
          </p:cNvSpPr>
          <p:nvPr/>
        </p:nvSpPr>
        <p:spPr bwMode="auto">
          <a:xfrm>
            <a:off x="5386388" y="4587875"/>
            <a:ext cx="1152525" cy="708025"/>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63" name="Text Box 1047"/>
          <p:cNvSpPr txBox="1">
            <a:spLocks noChangeArrowheads="1"/>
          </p:cNvSpPr>
          <p:nvPr/>
        </p:nvSpPr>
        <p:spPr bwMode="auto">
          <a:xfrm>
            <a:off x="4157663" y="5454650"/>
            <a:ext cx="26035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3333FF"/>
                </a:solidFill>
              </a:rPr>
              <a:t>No need to swap</a:t>
            </a:r>
          </a:p>
        </p:txBody>
      </p:sp>
    </p:spTree>
    <p:extLst>
      <p:ext uri="{BB962C8B-B14F-4D97-AF65-F5344CB8AC3E}">
        <p14:creationId xmlns="" xmlns:p14="http://schemas.microsoft.com/office/powerpoint/2010/main" val="37283090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96"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28691"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2"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3"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4"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695"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296696282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20"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29715"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6"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7"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18"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719"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225796225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4"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30739"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0"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1"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2"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743"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66872047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7"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31763"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64"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65"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66"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67"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
        <p:nvSpPr>
          <p:cNvPr id="31768" name="Rectangle 24"/>
          <p:cNvSpPr>
            <a:spLocks noChangeArrowheads="1"/>
          </p:cNvSpPr>
          <p:nvPr/>
        </p:nvSpPr>
        <p:spPr bwMode="auto">
          <a:xfrm>
            <a:off x="3348038" y="3573463"/>
            <a:ext cx="1009650"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CA" b="1">
                <a:sym typeface="Wingdings 3" panose="05040102010807070707" pitchFamily="18" charset="2"/>
              </a:rPr>
              <a:t></a:t>
            </a:r>
            <a:endParaRPr lang="en-CA" b="1"/>
          </a:p>
          <a:p>
            <a:pPr algn="ctr"/>
            <a:r>
              <a:rPr lang="en-CA" b="1"/>
              <a:t>Largest</a:t>
            </a:r>
          </a:p>
          <a:p>
            <a:pPr algn="ctr" eaLnBrk="0" hangingPunct="0"/>
            <a:endParaRPr lang="en-CA" b="1">
              <a:sym typeface="Wingdings 3" panose="05040102010807070707" pitchFamily="18" charset="2"/>
            </a:endParaRPr>
          </a:p>
        </p:txBody>
      </p:sp>
    </p:spTree>
    <p:extLst>
      <p:ext uri="{BB962C8B-B14F-4D97-AF65-F5344CB8AC3E}">
        <p14:creationId xmlns="" xmlns:p14="http://schemas.microsoft.com/office/powerpoint/2010/main" val="134385276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92"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32787"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88"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89"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90"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91"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124930612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16"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33811"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2"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3"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14"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815"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26053264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40"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34835"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36"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37"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38"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4839"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413408655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64"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35859"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60"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61"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62"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5863"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351493007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CA"/>
              <a:t>Selection Sort</a:t>
            </a:r>
          </a:p>
        </p:txBody>
      </p:sp>
      <p:graphicFrame>
        <p:nvGraphicFramePr>
          <p:cNvPr id="36867" name="Group 3"/>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36883"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4"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5"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6"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887"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
        <p:nvSpPr>
          <p:cNvPr id="36888" name="Rectangle 24"/>
          <p:cNvSpPr>
            <a:spLocks noChangeArrowheads="1"/>
          </p:cNvSpPr>
          <p:nvPr/>
        </p:nvSpPr>
        <p:spPr bwMode="auto">
          <a:xfrm>
            <a:off x="611188" y="3573463"/>
            <a:ext cx="1009650"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CA" b="1">
                <a:sym typeface="Wingdings 3" panose="05040102010807070707" pitchFamily="18" charset="2"/>
              </a:rPr>
              <a:t></a:t>
            </a:r>
            <a:endParaRPr lang="en-CA" b="1"/>
          </a:p>
          <a:p>
            <a:pPr algn="ctr"/>
            <a:r>
              <a:rPr lang="en-CA" b="1"/>
              <a:t>Largest</a:t>
            </a:r>
          </a:p>
          <a:p>
            <a:pPr algn="ctr" eaLnBrk="0" hangingPunct="0"/>
            <a:endParaRPr lang="en-CA" b="1">
              <a:sym typeface="Wingdings 3" panose="05040102010807070707" pitchFamily="18" charset="2"/>
            </a:endParaRPr>
          </a:p>
        </p:txBody>
      </p:sp>
    </p:spTree>
    <p:extLst>
      <p:ext uri="{BB962C8B-B14F-4D97-AF65-F5344CB8AC3E}">
        <p14:creationId xmlns="" xmlns:p14="http://schemas.microsoft.com/office/powerpoint/2010/main" val="290962076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CA"/>
              <a:t>Selection Sort</a:t>
            </a:r>
          </a:p>
        </p:txBody>
      </p:sp>
      <p:graphicFrame>
        <p:nvGraphicFramePr>
          <p:cNvPr id="37912"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37907"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8"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9"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10"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911"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Tree>
    <p:extLst>
      <p:ext uri="{BB962C8B-B14F-4D97-AF65-F5344CB8AC3E}">
        <p14:creationId xmlns="" xmlns:p14="http://schemas.microsoft.com/office/powerpoint/2010/main" val="306261193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685347" y="609601"/>
            <a:ext cx="7765321" cy="1003863"/>
          </a:xfrm>
        </p:spPr>
        <p:txBody>
          <a:bodyPr>
            <a:normAutofit/>
          </a:bodyPr>
          <a:lstStyle/>
          <a:p>
            <a:r>
              <a:rPr lang="en-US" sz="3600" cap="none"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"Bubbling Up" the Largest Element</a:t>
            </a:r>
          </a:p>
        </p:txBody>
      </p:sp>
      <p:sp>
        <p:nvSpPr>
          <p:cNvPr id="216067" name="Rectangle 3"/>
          <p:cNvSpPr>
            <a:spLocks noGrp="1" noChangeArrowheads="1"/>
          </p:cNvSpPr>
          <p:nvPr>
            <p:ph idx="1"/>
          </p:nvPr>
        </p:nvSpPr>
        <p:spPr/>
        <p:txBody>
          <a:bodyPr/>
          <a:lstStyle/>
          <a:p>
            <a:r>
              <a:rPr lang="en-US" b="1" dirty="0"/>
              <a:t>Traverse a collection of elements</a:t>
            </a:r>
          </a:p>
          <a:p>
            <a:r>
              <a:rPr lang="en-US" b="1" dirty="0"/>
              <a:t>Move from the front to the end</a:t>
            </a:r>
          </a:p>
          <a:p>
            <a:r>
              <a:rPr lang="en-US" b="1" dirty="0"/>
              <a:t>“Bubble” the </a:t>
            </a:r>
            <a:r>
              <a:rPr lang="en-US" b="1" dirty="0">
                <a:solidFill>
                  <a:srgbClr val="FFFF00"/>
                </a:solidFill>
              </a:rPr>
              <a:t>largest value</a:t>
            </a:r>
            <a:r>
              <a:rPr lang="en-US" b="1" dirty="0"/>
              <a:t> to the end using </a:t>
            </a:r>
            <a:r>
              <a:rPr lang="en-US" b="1" dirty="0">
                <a:solidFill>
                  <a:srgbClr val="FFFF00"/>
                </a:solidFill>
              </a:rPr>
              <a:t>pair-wise comparisons and swapping.</a:t>
            </a:r>
          </a:p>
        </p:txBody>
      </p:sp>
      <p:sp>
        <p:nvSpPr>
          <p:cNvPr id="216068"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6069"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6070"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6071"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6072"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6073"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6074" name="Rectangle 10"/>
          <p:cNvSpPr>
            <a:spLocks noChangeArrowheads="1"/>
          </p:cNvSpPr>
          <p:nvPr/>
        </p:nvSpPr>
        <p:spPr bwMode="auto">
          <a:xfrm>
            <a:off x="6958013" y="4767263"/>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rgbClr val="FF0033"/>
                </a:solidFill>
              </a:rPr>
              <a:t>5</a:t>
            </a:r>
          </a:p>
        </p:txBody>
      </p:sp>
      <p:sp>
        <p:nvSpPr>
          <p:cNvPr id="216075" name="Rectangle 11"/>
          <p:cNvSpPr>
            <a:spLocks noChangeArrowheads="1"/>
          </p:cNvSpPr>
          <p:nvPr/>
        </p:nvSpPr>
        <p:spPr bwMode="auto">
          <a:xfrm>
            <a:off x="4516438" y="47545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77</a:t>
            </a:r>
            <a:endParaRPr lang="en-US" b="0"/>
          </a:p>
        </p:txBody>
      </p:sp>
      <p:sp>
        <p:nvSpPr>
          <p:cNvPr id="216076" name="Rectangle 12"/>
          <p:cNvSpPr>
            <a:spLocks noChangeArrowheads="1"/>
          </p:cNvSpPr>
          <p:nvPr/>
        </p:nvSpPr>
        <p:spPr bwMode="auto">
          <a:xfrm>
            <a:off x="343058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12</a:t>
            </a:r>
            <a:endParaRPr lang="en-US" b="0"/>
          </a:p>
        </p:txBody>
      </p:sp>
      <p:sp>
        <p:nvSpPr>
          <p:cNvPr id="216077" name="Rectangle 13"/>
          <p:cNvSpPr>
            <a:spLocks noChangeArrowheads="1"/>
          </p:cNvSpPr>
          <p:nvPr/>
        </p:nvSpPr>
        <p:spPr bwMode="auto">
          <a:xfrm>
            <a:off x="234473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35</a:t>
            </a:r>
            <a:endParaRPr lang="en-US" b="0"/>
          </a:p>
        </p:txBody>
      </p:sp>
      <p:sp>
        <p:nvSpPr>
          <p:cNvPr id="216078" name="Rectangle 14"/>
          <p:cNvSpPr>
            <a:spLocks noChangeArrowheads="1"/>
          </p:cNvSpPr>
          <p:nvPr/>
        </p:nvSpPr>
        <p:spPr bwMode="auto">
          <a:xfrm>
            <a:off x="1376363" y="4781550"/>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42</a:t>
            </a:r>
            <a:endParaRPr lang="en-US" b="0"/>
          </a:p>
        </p:txBody>
      </p:sp>
      <p:sp>
        <p:nvSpPr>
          <p:cNvPr id="216079" name="Rectangle 15"/>
          <p:cNvSpPr>
            <a:spLocks noChangeArrowheads="1"/>
          </p:cNvSpPr>
          <p:nvPr/>
        </p:nvSpPr>
        <p:spPr bwMode="auto">
          <a:xfrm>
            <a:off x="5559425" y="4752975"/>
            <a:ext cx="6937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rgbClr val="FF0033"/>
                </a:solidFill>
              </a:rPr>
              <a:t>101</a:t>
            </a:r>
          </a:p>
        </p:txBody>
      </p:sp>
      <p:sp>
        <p:nvSpPr>
          <p:cNvPr id="216080" name="Rectangle 16"/>
          <p:cNvSpPr>
            <a:spLocks noChangeArrowheads="1"/>
          </p:cNvSpPr>
          <p:nvPr/>
        </p:nvSpPr>
        <p:spPr bwMode="auto">
          <a:xfrm>
            <a:off x="1524000" y="4132263"/>
            <a:ext cx="5746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1          2          3          4            5            6</a:t>
            </a:r>
            <a:endParaRPr lang="en-US" b="0"/>
          </a:p>
        </p:txBody>
      </p:sp>
      <p:sp>
        <p:nvSpPr>
          <p:cNvPr id="216081" name="Rectangle 17"/>
          <p:cNvSpPr>
            <a:spLocks noChangeArrowheads="1"/>
          </p:cNvSpPr>
          <p:nvPr/>
        </p:nvSpPr>
        <p:spPr bwMode="auto">
          <a:xfrm>
            <a:off x="5400675" y="4584700"/>
            <a:ext cx="1139825" cy="708025"/>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6082" name="Rectangle 18"/>
          <p:cNvSpPr>
            <a:spLocks noChangeArrowheads="1"/>
          </p:cNvSpPr>
          <p:nvPr/>
        </p:nvSpPr>
        <p:spPr bwMode="auto">
          <a:xfrm>
            <a:off x="6553200" y="4584700"/>
            <a:ext cx="1152525" cy="708025"/>
          </a:xfrm>
          <a:prstGeom prst="rect">
            <a:avLst/>
          </a:prstGeom>
          <a:noFill/>
          <a:ln w="76200">
            <a:solidFill>
              <a:srgbClr val="FF0033"/>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6083" name="AutoShape 19"/>
          <p:cNvSpPr>
            <a:spLocks noChangeArrowheads="1"/>
          </p:cNvSpPr>
          <p:nvPr/>
        </p:nvSpPr>
        <p:spPr bwMode="auto">
          <a:xfrm>
            <a:off x="5289550" y="4156075"/>
            <a:ext cx="2501900" cy="1536700"/>
          </a:xfrm>
          <a:prstGeom prst="irregularSeal1">
            <a:avLst/>
          </a:prstGeom>
          <a:solidFill>
            <a:srgbClr val="FFCC00"/>
          </a:solidFill>
          <a:ln w="381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Swap</a:t>
            </a:r>
          </a:p>
        </p:txBody>
      </p:sp>
      <p:grpSp>
        <p:nvGrpSpPr>
          <p:cNvPr id="216084" name="Group 20"/>
          <p:cNvGrpSpPr>
            <a:grpSpLocks/>
          </p:cNvGrpSpPr>
          <p:nvPr/>
        </p:nvGrpSpPr>
        <p:grpSpPr bwMode="auto">
          <a:xfrm>
            <a:off x="5400675" y="4591050"/>
            <a:ext cx="2328863" cy="708025"/>
            <a:chOff x="760" y="2895"/>
            <a:chExt cx="1272" cy="446"/>
          </a:xfrm>
        </p:grpSpPr>
        <p:sp>
          <p:nvSpPr>
            <p:cNvPr id="216085"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216086"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101</a:t>
              </a:r>
            </a:p>
          </p:txBody>
        </p:sp>
      </p:grpSp>
    </p:spTree>
    <p:extLst>
      <p:ext uri="{BB962C8B-B14F-4D97-AF65-F5344CB8AC3E}">
        <p14:creationId xmlns="" xmlns:p14="http://schemas.microsoft.com/office/powerpoint/2010/main" val="35652060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6083"/>
                                        </p:tgtEl>
                                        <p:attrNameLst>
                                          <p:attrName>style.visibility</p:attrName>
                                        </p:attrNameLst>
                                      </p:cBhvr>
                                      <p:to>
                                        <p:strVal val="visible"/>
                                      </p:to>
                                    </p:set>
                                    <p:anim calcmode="lin" valueType="num">
                                      <p:cBhvr>
                                        <p:cTn id="7" dur="500" fill="hold"/>
                                        <p:tgtEl>
                                          <p:spTgt spid="216083"/>
                                        </p:tgtEl>
                                        <p:attrNameLst>
                                          <p:attrName>ppt_w</p:attrName>
                                        </p:attrNameLst>
                                      </p:cBhvr>
                                      <p:tavLst>
                                        <p:tav tm="0">
                                          <p:val>
                                            <p:fltVal val="0"/>
                                          </p:val>
                                        </p:tav>
                                        <p:tav tm="100000">
                                          <p:val>
                                            <p:strVal val="#ppt_w"/>
                                          </p:val>
                                        </p:tav>
                                      </p:tavLst>
                                    </p:anim>
                                    <p:anim calcmode="lin" valueType="num">
                                      <p:cBhvr>
                                        <p:cTn id="8" dur="500" fill="hold"/>
                                        <p:tgtEl>
                                          <p:spTgt spid="21608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6083"/>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1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3" grpId="0" animBg="1"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36" name="Group 24"/>
          <p:cNvGraphicFramePr>
            <a:graphicFrameLocks noGrp="1"/>
          </p:cNvGraphicFramePr>
          <p:nvPr>
            <p:ph type="tbl" idx="1"/>
          </p:nvPr>
        </p:nvGraphicFramePr>
        <p:xfrm>
          <a:off x="457200" y="2514600"/>
          <a:ext cx="8229600" cy="944563"/>
        </p:xfrm>
        <a:graphic>
          <a:graphicData uri="http://schemas.openxmlformats.org/drawingml/2006/table">
            <a:tbl>
              <a:tblPr/>
              <a:tblGrid>
                <a:gridCol w="1371600"/>
                <a:gridCol w="1371600"/>
                <a:gridCol w="1371600"/>
                <a:gridCol w="1371600"/>
                <a:gridCol w="1365250"/>
                <a:gridCol w="1377950"/>
              </a:tblGrid>
              <a:tr h="9445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5400" b="1" i="0" u="none" strike="noStrike" cap="none" normalizeH="0" baseline="0" smtClean="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r>
            </a:tbl>
          </a:graphicData>
        </a:graphic>
      </p:graphicFrame>
      <p:sp>
        <p:nvSpPr>
          <p:cNvPr id="38931" name="Rectangle 19"/>
          <p:cNvSpPr>
            <a:spLocks noChangeArrowheads="1"/>
          </p:cNvSpPr>
          <p:nvPr/>
        </p:nvSpPr>
        <p:spPr bwMode="auto">
          <a:xfrm>
            <a:off x="914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2" name="Rectangle 20"/>
          <p:cNvSpPr>
            <a:spLocks noChangeArrowheads="1"/>
          </p:cNvSpPr>
          <p:nvPr/>
        </p:nvSpPr>
        <p:spPr bwMode="auto">
          <a:xfrm>
            <a:off x="914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3" name="Rectangle 21"/>
          <p:cNvSpPr>
            <a:spLocks noChangeArrowheads="1"/>
          </p:cNvSpPr>
          <p:nvPr/>
        </p:nvSpPr>
        <p:spPr bwMode="auto">
          <a:xfrm>
            <a:off x="914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4" name="Text Box 22"/>
          <p:cNvSpPr txBox="1">
            <a:spLocks noChangeArrowheads="1"/>
          </p:cNvSpPr>
          <p:nvPr/>
        </p:nvSpPr>
        <p:spPr bwMode="auto">
          <a:xfrm>
            <a:off x="1752600" y="4876800"/>
            <a:ext cx="4054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8935" name="Text Box 23"/>
          <p:cNvSpPr txBox="1">
            <a:spLocks noChangeArrowheads="1"/>
          </p:cNvSpPr>
          <p:nvPr/>
        </p:nvSpPr>
        <p:spPr bwMode="auto">
          <a:xfrm>
            <a:off x="1447800" y="4876800"/>
            <a:ext cx="17970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a:t>Comparison</a:t>
            </a:r>
          </a:p>
          <a:p>
            <a:endParaRPr lang="en-CA"/>
          </a:p>
          <a:p>
            <a:r>
              <a:rPr lang="en-CA"/>
              <a:t>Data Movement</a:t>
            </a:r>
          </a:p>
          <a:p>
            <a:endParaRPr lang="en-CA"/>
          </a:p>
          <a:p>
            <a:r>
              <a:rPr lang="en-CA"/>
              <a:t>Sorted</a:t>
            </a:r>
          </a:p>
        </p:txBody>
      </p:sp>
      <p:sp>
        <p:nvSpPr>
          <p:cNvPr id="38937" name="Text Box 25"/>
          <p:cNvSpPr txBox="1">
            <a:spLocks noChangeArrowheads="1"/>
          </p:cNvSpPr>
          <p:nvPr/>
        </p:nvSpPr>
        <p:spPr bwMode="auto">
          <a:xfrm>
            <a:off x="3419475" y="3860800"/>
            <a:ext cx="1820863"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CA" sz="4000" b="1"/>
              <a:t>DONE!</a:t>
            </a:r>
          </a:p>
        </p:txBody>
      </p:sp>
    </p:spTree>
    <p:extLst>
      <p:ext uri="{BB962C8B-B14F-4D97-AF65-F5344CB8AC3E}">
        <p14:creationId xmlns="" xmlns:p14="http://schemas.microsoft.com/office/powerpoint/2010/main" val="287329611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31863" y="96838"/>
            <a:ext cx="7158037" cy="1274762"/>
          </a:xfrm>
        </p:spPr>
        <p:txBody>
          <a:bodyPr/>
          <a:lstStyle/>
          <a:p>
            <a:r>
              <a:rPr lang="en-US" sz="2400" smtClean="0"/>
              <a:t>BRIEFLY DISCUSS THE SOME OF ALGORITHMS</a:t>
            </a:r>
          </a:p>
        </p:txBody>
      </p:sp>
      <p:sp>
        <p:nvSpPr>
          <p:cNvPr id="24579" name="Content Placeholder 2"/>
          <p:cNvSpPr>
            <a:spLocks noGrp="1"/>
          </p:cNvSpPr>
          <p:nvPr>
            <p:ph idx="1"/>
          </p:nvPr>
        </p:nvSpPr>
        <p:spPr>
          <a:xfrm>
            <a:off x="1066800" y="2209800"/>
            <a:ext cx="3470275" cy="3886200"/>
          </a:xfrm>
        </p:spPr>
        <p:txBody>
          <a:bodyPr>
            <a:normAutofit/>
          </a:bodyPr>
          <a:lstStyle/>
          <a:p>
            <a:pPr>
              <a:buFont typeface="Wingdings" panose="05000000000000000000" pitchFamily="2" charset="2"/>
              <a:buNone/>
            </a:pPr>
            <a:r>
              <a:rPr lang="en-US" sz="2000" smtClean="0">
                <a:latin typeface="Shonar Bangla" panose="020B0502040204020203" pitchFamily="34" charset="0"/>
                <a:cs typeface="Shonar Bangla" panose="020B0502040204020203" pitchFamily="34" charset="0"/>
              </a:rPr>
              <a:t>      1. BUBBLE SORT</a:t>
            </a:r>
          </a:p>
          <a:p>
            <a:pPr>
              <a:buFont typeface="Wingdings" panose="05000000000000000000" pitchFamily="2" charset="2"/>
              <a:buNone/>
            </a:pPr>
            <a:r>
              <a:rPr lang="en-US" sz="2000" smtClean="0">
                <a:latin typeface="Shonar Bangla" panose="020B0502040204020203" pitchFamily="34" charset="0"/>
                <a:cs typeface="Shonar Bangla" panose="020B0502040204020203" pitchFamily="34" charset="0"/>
              </a:rPr>
              <a:t>      2. BUCKET SORT </a:t>
            </a:r>
          </a:p>
          <a:p>
            <a:pPr>
              <a:buFont typeface="Wingdings" panose="05000000000000000000" pitchFamily="2" charset="2"/>
              <a:buNone/>
            </a:pPr>
            <a:r>
              <a:rPr lang="en-US" sz="2000" smtClean="0">
                <a:latin typeface="Shonar Bangla" panose="020B0502040204020203" pitchFamily="34" charset="0"/>
                <a:cs typeface="Shonar Bangla" panose="020B0502040204020203" pitchFamily="34" charset="0"/>
              </a:rPr>
              <a:t>      3.</a:t>
            </a:r>
            <a:r>
              <a:rPr lang="en-US" altLang="zh-CN" sz="2000" smtClean="0">
                <a:latin typeface="Shonar Bangla" panose="020B0502040204020203" pitchFamily="34" charset="0"/>
                <a:ea typeface="SimSun" panose="02010600030101010101" pitchFamily="2" charset="-122"/>
                <a:cs typeface="Shonar Bangla" panose="020B0502040204020203" pitchFamily="34" charset="0"/>
              </a:rPr>
              <a:t> HEAP SORT </a:t>
            </a:r>
          </a:p>
          <a:p>
            <a:pPr>
              <a:buFont typeface="Wingdings" panose="05000000000000000000" pitchFamily="2" charset="2"/>
              <a:buNone/>
            </a:pPr>
            <a:r>
              <a:rPr lang="en-US" sz="2000" smtClean="0">
                <a:latin typeface="Shonar Bangla" panose="020B0502040204020203" pitchFamily="34" charset="0"/>
                <a:ea typeface="SimSun" panose="02010600030101010101" pitchFamily="2" charset="-122"/>
                <a:cs typeface="Shonar Bangla" panose="020B0502040204020203" pitchFamily="34" charset="0"/>
              </a:rPr>
              <a:t>      </a:t>
            </a:r>
            <a:r>
              <a:rPr lang="en-US" sz="2000" smtClean="0">
                <a:latin typeface="Shonar Bangla" panose="020B0502040204020203" pitchFamily="34" charset="0"/>
                <a:cs typeface="Shonar Bangla" panose="020B0502040204020203" pitchFamily="34" charset="0"/>
              </a:rPr>
              <a:t>4. MERGE SORT </a:t>
            </a:r>
          </a:p>
          <a:p>
            <a:pPr>
              <a:buFont typeface="Wingdings" panose="05000000000000000000" pitchFamily="2" charset="2"/>
              <a:buNone/>
            </a:pPr>
            <a:r>
              <a:rPr lang="en-US" sz="2000" smtClean="0">
                <a:latin typeface="Shonar Bangla" panose="020B0502040204020203" pitchFamily="34" charset="0"/>
                <a:cs typeface="Shonar Bangla" panose="020B0502040204020203" pitchFamily="34" charset="0"/>
              </a:rPr>
              <a:t>      5. RADIX SORT </a:t>
            </a:r>
          </a:p>
          <a:p>
            <a:pPr>
              <a:buFont typeface="Wingdings" panose="05000000000000000000" pitchFamily="2" charset="2"/>
              <a:buNone/>
            </a:pPr>
            <a:r>
              <a:rPr lang="en-US" sz="2000" smtClean="0">
                <a:latin typeface="Shonar Bangla" panose="020B0502040204020203" pitchFamily="34" charset="0"/>
                <a:cs typeface="Shonar Bangla" panose="020B0502040204020203" pitchFamily="34" charset="0"/>
              </a:rPr>
              <a:t>      6. </a:t>
            </a:r>
            <a:r>
              <a:rPr lang="en-US" sz="2000" smtClean="0">
                <a:solidFill>
                  <a:schemeClr val="tx2"/>
                </a:solidFill>
                <a:latin typeface="Shonar Bangla" panose="020B0502040204020203" pitchFamily="34" charset="0"/>
                <a:cs typeface="Shonar Bangla" panose="020B0502040204020203" pitchFamily="34" charset="0"/>
              </a:rPr>
              <a:t>SHELL SORT</a:t>
            </a:r>
          </a:p>
          <a:p>
            <a:pPr>
              <a:buFont typeface="Wingdings" panose="05000000000000000000" pitchFamily="2" charset="2"/>
              <a:buNone/>
            </a:pPr>
            <a:r>
              <a:rPr lang="en-US" sz="2000" smtClean="0">
                <a:solidFill>
                  <a:schemeClr val="tx2"/>
                </a:solidFill>
                <a:latin typeface="Shonar Bangla" panose="020B0502040204020203" pitchFamily="34" charset="0"/>
                <a:cs typeface="Shonar Bangla" panose="020B0502040204020203" pitchFamily="34" charset="0"/>
              </a:rPr>
              <a:t>      7.</a:t>
            </a:r>
            <a:r>
              <a:rPr lang="en-US" sz="2000" b="1" smtClean="0">
                <a:solidFill>
                  <a:schemeClr val="tx2"/>
                </a:solidFill>
                <a:latin typeface="Shonar Bangla" panose="020B0502040204020203" pitchFamily="34" charset="0"/>
                <a:cs typeface="Shonar Bangla" panose="020B0502040204020203" pitchFamily="34" charset="0"/>
              </a:rPr>
              <a:t> </a:t>
            </a:r>
            <a:r>
              <a:rPr lang="en-US" sz="2000" smtClean="0">
                <a:solidFill>
                  <a:schemeClr val="tx2"/>
                </a:solidFill>
                <a:latin typeface="Shonar Bangla" panose="020B0502040204020203" pitchFamily="34" charset="0"/>
                <a:cs typeface="Shonar Bangla" panose="020B0502040204020203" pitchFamily="34" charset="0"/>
              </a:rPr>
              <a:t>COUNTING SORT</a:t>
            </a:r>
            <a:endParaRPr lang="en-US" sz="2000" smtClean="0">
              <a:latin typeface="Shonar Bangla" panose="020B0502040204020203" pitchFamily="34" charset="0"/>
              <a:cs typeface="Shonar Bangla" panose="020B0502040204020203" pitchFamily="34" charset="0"/>
            </a:endParaRPr>
          </a:p>
          <a:p>
            <a:pPr>
              <a:buFont typeface="Wingdings" panose="05000000000000000000" pitchFamily="2" charset="2"/>
              <a:buNone/>
            </a:pPr>
            <a:r>
              <a:rPr lang="en-US" sz="2400" smtClean="0">
                <a:latin typeface="Shonar Bangla" panose="020B0502040204020203" pitchFamily="34" charset="0"/>
                <a:cs typeface="Shonar Bangla" panose="020B0502040204020203" pitchFamily="34" charset="0"/>
              </a:rPr>
              <a:t>     8. </a:t>
            </a:r>
            <a:r>
              <a:rPr lang="en-US" sz="2000" smtClean="0">
                <a:solidFill>
                  <a:schemeClr val="tx2"/>
                </a:solidFill>
                <a:latin typeface="Shonar Bangla" panose="020B0502040204020203" pitchFamily="34" charset="0"/>
                <a:cs typeface="Shonar Bangla" panose="020B0502040204020203" pitchFamily="34" charset="0"/>
              </a:rPr>
              <a:t>COMB SORT</a:t>
            </a:r>
            <a:endParaRPr lang="en-US" sz="2000" smtClean="0">
              <a:latin typeface="Shonar Bangla" panose="020B0502040204020203" pitchFamily="34" charset="0"/>
              <a:cs typeface="Shonar Bangla" panose="020B0502040204020203" pitchFamily="34"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1066800" y="685800"/>
            <a:ext cx="2746375"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3200"/>
              <a:t>BUBBLE SORT</a:t>
            </a:r>
          </a:p>
        </p:txBody>
      </p:sp>
      <p:sp>
        <p:nvSpPr>
          <p:cNvPr id="25603" name="Rectangle 4"/>
          <p:cNvSpPr>
            <a:spLocks noChangeArrowheads="1"/>
          </p:cNvSpPr>
          <p:nvPr/>
        </p:nvSpPr>
        <p:spPr bwMode="auto">
          <a:xfrm>
            <a:off x="1066800" y="3124200"/>
            <a:ext cx="13112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ALGORITHM</a:t>
            </a:r>
          </a:p>
        </p:txBody>
      </p:sp>
      <p:sp>
        <p:nvSpPr>
          <p:cNvPr id="25604" name="Rectangle 5"/>
          <p:cNvSpPr>
            <a:spLocks noChangeArrowheads="1"/>
          </p:cNvSpPr>
          <p:nvPr/>
        </p:nvSpPr>
        <p:spPr bwMode="auto">
          <a:xfrm>
            <a:off x="914400" y="3505200"/>
            <a:ext cx="3733800" cy="20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latin typeface="Shonar Bangla" panose="020B0502040204020203" pitchFamily="34" charset="0"/>
                <a:cs typeface="Shonar Bangla" panose="020B0502040204020203" pitchFamily="34" charset="0"/>
              </a:rPr>
              <a:t>for i = 1:n,</a:t>
            </a:r>
          </a:p>
          <a:p>
            <a:r>
              <a:rPr lang="en-US" sz="1400">
                <a:latin typeface="Shonar Bangla" panose="020B0502040204020203" pitchFamily="34" charset="0"/>
                <a:cs typeface="Shonar Bangla" panose="020B0502040204020203" pitchFamily="34" charset="0"/>
              </a:rPr>
              <a:t>swapped = false</a:t>
            </a:r>
          </a:p>
          <a:p>
            <a:r>
              <a:rPr lang="en-US" sz="1400">
                <a:latin typeface="Shonar Bangla" panose="020B0502040204020203" pitchFamily="34" charset="0"/>
                <a:cs typeface="Shonar Bangla" panose="020B0502040204020203" pitchFamily="34" charset="0"/>
              </a:rPr>
              <a:t>for j = n:i+1,</a:t>
            </a:r>
          </a:p>
          <a:p>
            <a:r>
              <a:rPr lang="en-US" sz="1400">
                <a:latin typeface="Shonar Bangla" panose="020B0502040204020203" pitchFamily="34" charset="0"/>
                <a:cs typeface="Shonar Bangla" panose="020B0502040204020203" pitchFamily="34" charset="0"/>
              </a:rPr>
              <a:t>if a[j] &lt; a[j-1],</a:t>
            </a:r>
          </a:p>
          <a:p>
            <a:r>
              <a:rPr lang="en-US" sz="1400">
                <a:latin typeface="Shonar Bangla" panose="020B0502040204020203" pitchFamily="34" charset="0"/>
                <a:cs typeface="Shonar Bangla" panose="020B0502040204020203" pitchFamily="34" charset="0"/>
              </a:rPr>
              <a:t>swap a[j,j-1]</a:t>
            </a:r>
          </a:p>
          <a:p>
            <a:r>
              <a:rPr lang="en-US" sz="1400">
                <a:latin typeface="Shonar Bangla" panose="020B0502040204020203" pitchFamily="34" charset="0"/>
                <a:cs typeface="Shonar Bangla" panose="020B0502040204020203" pitchFamily="34" charset="0"/>
              </a:rPr>
              <a:t>swapped = true</a:t>
            </a:r>
            <a:br>
              <a:rPr lang="en-US" sz="1400">
                <a:latin typeface="Shonar Bangla" panose="020B0502040204020203" pitchFamily="34" charset="0"/>
                <a:cs typeface="Shonar Bangla" panose="020B0502040204020203" pitchFamily="34" charset="0"/>
              </a:rPr>
            </a:br>
            <a:endParaRPr lang="en-US" sz="1400">
              <a:latin typeface="Shonar Bangla" panose="020B0502040204020203" pitchFamily="34" charset="0"/>
              <a:cs typeface="Shonar Bangla" panose="020B0502040204020203" pitchFamily="34" charset="0"/>
            </a:endParaRPr>
          </a:p>
          <a:p>
            <a:r>
              <a:rPr lang="en-US" sz="1400">
                <a:latin typeface="Shonar Bangla" panose="020B0502040204020203" pitchFamily="34" charset="0"/>
                <a:cs typeface="Shonar Bangla" panose="020B0502040204020203" pitchFamily="34" charset="0"/>
              </a:rPr>
              <a:t>break if not swapped</a:t>
            </a:r>
          </a:p>
          <a:p>
            <a:r>
              <a:rPr lang="en-US" sz="1400">
                <a:latin typeface="Shonar Bangla" panose="020B0502040204020203" pitchFamily="34" charset="0"/>
                <a:cs typeface="Shonar Bangla" panose="020B0502040204020203" pitchFamily="34" charset="0"/>
              </a:rPr>
              <a:t>end</a:t>
            </a:r>
          </a:p>
        </p:txBody>
      </p:sp>
      <p:pic>
        <p:nvPicPr>
          <p:cNvPr id="2560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90600" y="4800600"/>
            <a:ext cx="549275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6" name="Rectangle 6"/>
          <p:cNvSpPr>
            <a:spLocks noChangeArrowheads="1"/>
          </p:cNvSpPr>
          <p:nvPr/>
        </p:nvSpPr>
        <p:spPr bwMode="auto">
          <a:xfrm>
            <a:off x="685800" y="1828800"/>
            <a:ext cx="83058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atin typeface="Shonar Bangla" panose="020B0502040204020203" pitchFamily="34" charset="0"/>
                <a:ea typeface="Times New Roman" panose="02020603050405020304" pitchFamily="18" charset="0"/>
                <a:cs typeface="Shonar Bangla" panose="020B0502040204020203" pitchFamily="34" charset="0"/>
              </a:rPr>
              <a:t>        Bubble sort has many of the same properties as insertion sort, but has slightly higher overhead.   In the case of nearly sorted data, bubble sort takes O(n) time, but requires at least 2 passes through the </a:t>
            </a:r>
          </a:p>
          <a:p>
            <a:r>
              <a:rPr lang="en-US">
                <a:latin typeface="Shonar Bangla" panose="020B0502040204020203" pitchFamily="34" charset="0"/>
                <a:ea typeface="Times New Roman" panose="02020603050405020304" pitchFamily="18" charset="0"/>
                <a:cs typeface="Shonar Bangla" panose="020B0502040204020203" pitchFamily="34" charset="0"/>
              </a:rPr>
              <a:t>data (whereas insertion sort requires something more like 1 pass). </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1066800" y="1905000"/>
            <a:ext cx="233045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COMPLEXITY ANALYSIS</a:t>
            </a:r>
          </a:p>
        </p:txBody>
      </p:sp>
      <p:sp>
        <p:nvSpPr>
          <p:cNvPr id="26627" name="Rectangle 4"/>
          <p:cNvSpPr>
            <a:spLocks noChangeArrowheads="1"/>
          </p:cNvSpPr>
          <p:nvPr/>
        </p:nvSpPr>
        <p:spPr bwMode="auto">
          <a:xfrm>
            <a:off x="914400" y="2286000"/>
            <a:ext cx="4572000" cy="738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cs typeface="Tahoma" panose="020B0604030504040204" pitchFamily="34" charset="0"/>
              </a:rPr>
              <a:t>Best Case : n</a:t>
            </a:r>
          </a:p>
          <a:p>
            <a:r>
              <a:rPr lang="en-US" sz="1400">
                <a:cs typeface="Tahoma" panose="020B0604030504040204" pitchFamily="34" charset="0"/>
              </a:rPr>
              <a:t>Worst Case : n^2</a:t>
            </a:r>
          </a:p>
          <a:p>
            <a:r>
              <a:rPr lang="en-US" sz="1400">
                <a:cs typeface="Tahoma" panose="020B0604030504040204" pitchFamily="34" charset="0"/>
              </a:rPr>
              <a:t>Average Case : n^2</a:t>
            </a:r>
          </a:p>
        </p:txBody>
      </p:sp>
      <p:sp>
        <p:nvSpPr>
          <p:cNvPr id="26628" name="Rectangle 5"/>
          <p:cNvSpPr>
            <a:spLocks noChangeArrowheads="1"/>
          </p:cNvSpPr>
          <p:nvPr/>
        </p:nvSpPr>
        <p:spPr bwMode="auto">
          <a:xfrm>
            <a:off x="1066800" y="3200400"/>
            <a:ext cx="32861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ADVANTAGE AND DISADVANTAGE</a:t>
            </a:r>
          </a:p>
        </p:txBody>
      </p:sp>
      <p:sp>
        <p:nvSpPr>
          <p:cNvPr id="26629" name="Rectangle 6"/>
          <p:cNvSpPr>
            <a:spLocks noChangeArrowheads="1"/>
          </p:cNvSpPr>
          <p:nvPr/>
        </p:nvSpPr>
        <p:spPr bwMode="auto">
          <a:xfrm>
            <a:off x="533400" y="3733800"/>
            <a:ext cx="8382000"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t>A bubble sort is a sort where adjacent items in the array or list are scanned repeatedly, swapping as necessary, until one full scan performs no swaps. Advantage is simplicity. Disadvantage is that it can take N scans, where N is the size of the array or list, because an out of position item is only moved one position per scan. This can be mitigated somewhat by starting with a swap gap of greater than one (typically N/2), scanning until no swaps occur, then halving the gap and repeating until the gap is one. This, of course, is no longer a bubble sort - it is a merge exchange sort.</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949325" y="1752600"/>
            <a:ext cx="7661275" cy="4648200"/>
          </a:xfrm>
        </p:spPr>
        <p:txBody>
          <a:bodyPr>
            <a:normAutofit fontScale="92500" lnSpcReduction="10000"/>
          </a:bodyPr>
          <a:lstStyle/>
          <a:p>
            <a:pPr>
              <a:buFont typeface="Wingdings" panose="05000000000000000000" pitchFamily="2" charset="2"/>
              <a:buNone/>
            </a:pPr>
            <a:r>
              <a:rPr lang="en-US" altLang="zh-CN" sz="1600" smtClean="0">
                <a:latin typeface="AR BERKLEY"/>
                <a:ea typeface="SimSun" panose="02010600030101010101" pitchFamily="2" charset="-122"/>
              </a:rPr>
              <a:t>              </a:t>
            </a:r>
            <a:br>
              <a:rPr lang="en-US" altLang="zh-CN" sz="1600" smtClean="0">
                <a:latin typeface="AR BERKLEY"/>
                <a:ea typeface="SimSun" panose="02010600030101010101" pitchFamily="2" charset="-122"/>
              </a:rPr>
            </a:br>
            <a:r>
              <a:rPr lang="en-US" altLang="zh-CN" sz="1600" smtClean="0">
                <a:latin typeface="AR BERKLEY"/>
                <a:ea typeface="SimSun" panose="02010600030101010101" pitchFamily="2" charset="-122"/>
              </a:rPr>
              <a:t>  Like counting sort, bucket sort is fast because it assumes something about the input. Whereas counting sort assumes that the input consists of integers in a small range, bucket sort assumes that the input is generated </a:t>
            </a:r>
            <a:br>
              <a:rPr lang="en-US" altLang="zh-CN" sz="1600" smtClean="0">
                <a:latin typeface="AR BERKLEY"/>
                <a:ea typeface="SimSun" panose="02010600030101010101" pitchFamily="2" charset="-122"/>
              </a:rPr>
            </a:br>
            <a:r>
              <a:rPr lang="en-US" altLang="zh-CN" sz="1600" smtClean="0">
                <a:latin typeface="AR BERKLEY"/>
                <a:ea typeface="SimSun" panose="02010600030101010101" pitchFamily="2" charset="-122"/>
              </a:rPr>
              <a:t>by a random process that distributes elements uniformly.</a:t>
            </a:r>
          </a:p>
          <a:p>
            <a:pPr>
              <a:buFont typeface="Wingdings" panose="05000000000000000000" pitchFamily="2" charset="2"/>
              <a:buNone/>
            </a:pPr>
            <a:endParaRPr lang="en-US" altLang="zh-CN" sz="1800" smtClean="0">
              <a:latin typeface="Agency FB" panose="020B0503020202020204" pitchFamily="34" charset="0"/>
              <a:ea typeface="SimSun" panose="02010600030101010101" pitchFamily="2" charset="-122"/>
            </a:endParaRPr>
          </a:p>
          <a:p>
            <a:pPr>
              <a:buFont typeface="Wingdings" panose="05000000000000000000" pitchFamily="2" charset="2"/>
              <a:buNone/>
            </a:pPr>
            <a:r>
              <a:rPr lang="en-US" altLang="zh-CN" sz="1800" smtClean="0">
                <a:latin typeface="Agency FB" panose="020B0503020202020204" pitchFamily="34" charset="0"/>
                <a:ea typeface="SimSun" panose="02010600030101010101" pitchFamily="2" charset="-122"/>
              </a:rPr>
              <a:t>          </a:t>
            </a:r>
            <a:r>
              <a:rPr lang="en-US" sz="1400" u="sng" smtClean="0"/>
              <a:t>ALGORITHM</a:t>
            </a:r>
            <a:br>
              <a:rPr lang="en-US" sz="1400" u="sng" smtClean="0"/>
            </a:br>
            <a:endParaRPr lang="en-US" sz="1400" u="sng" smtClean="0"/>
          </a:p>
          <a:p>
            <a:pPr>
              <a:buFont typeface="Wingdings" panose="05000000000000000000" pitchFamily="2" charset="2"/>
              <a:buNone/>
            </a:pPr>
            <a:r>
              <a:rPr lang="en-US" sz="1400" smtClean="0"/>
              <a:t>    void bubbleSort(int ar[]) {</a:t>
            </a:r>
          </a:p>
          <a:p>
            <a:pPr>
              <a:buFont typeface="Wingdings" panose="05000000000000000000" pitchFamily="2" charset="2"/>
              <a:buNone/>
            </a:pPr>
            <a:r>
              <a:rPr lang="nn-NO" sz="1400" smtClean="0"/>
              <a:t>    for (int i = (ar.length - 1); i &gt;= 0; i--) {</a:t>
            </a:r>
          </a:p>
          <a:p>
            <a:pPr>
              <a:buFont typeface="Wingdings" panose="05000000000000000000" pitchFamily="2" charset="2"/>
              <a:buNone/>
            </a:pPr>
            <a:r>
              <a:rPr lang="nb-NO" sz="1400" smtClean="0"/>
              <a:t>    for (int j = 1; j ≤ i; j++) {</a:t>
            </a:r>
          </a:p>
          <a:p>
            <a:pPr>
              <a:buFont typeface="Wingdings" panose="05000000000000000000" pitchFamily="2" charset="2"/>
              <a:buNone/>
            </a:pPr>
            <a:r>
              <a:rPr lang="en-US" sz="1400" smtClean="0"/>
              <a:t>    if (ar[j-1] &gt; ar[j]) {</a:t>
            </a:r>
          </a:p>
          <a:p>
            <a:pPr>
              <a:buFont typeface="Wingdings" panose="05000000000000000000" pitchFamily="2" charset="2"/>
              <a:buNone/>
            </a:pPr>
            <a:r>
              <a:rPr lang="en-US" sz="1400" smtClean="0"/>
              <a:t>    int temp = ar[j-1];</a:t>
            </a:r>
          </a:p>
          <a:p>
            <a:pPr>
              <a:buFont typeface="Wingdings" panose="05000000000000000000" pitchFamily="2" charset="2"/>
              <a:buNone/>
            </a:pPr>
            <a:r>
              <a:rPr lang="en-US" sz="1400" smtClean="0"/>
              <a:t>    ar[j-1] = ar[j];</a:t>
            </a:r>
          </a:p>
          <a:p>
            <a:pPr>
              <a:buFont typeface="Wingdings" panose="05000000000000000000" pitchFamily="2" charset="2"/>
              <a:buNone/>
            </a:pPr>
            <a:r>
              <a:rPr lang="en-US" sz="1400" smtClean="0"/>
              <a:t>    ar[j] = temp;</a:t>
            </a:r>
          </a:p>
          <a:p>
            <a:pPr>
              <a:buFont typeface="Wingdings" panose="05000000000000000000" pitchFamily="2" charset="2"/>
              <a:buNone/>
            </a:pPr>
            <a:r>
              <a:rPr lang="en-US" sz="1400" smtClean="0"/>
              <a:t>    } }</a:t>
            </a:r>
            <a:br>
              <a:rPr lang="en-US" sz="1400" smtClean="0"/>
            </a:br>
            <a:r>
              <a:rPr lang="en-US" sz="1400" smtClean="0"/>
              <a:t> } }</a:t>
            </a:r>
          </a:p>
          <a:p>
            <a:pPr>
              <a:buFont typeface="Wingdings" panose="05000000000000000000" pitchFamily="2" charset="2"/>
              <a:buNone/>
            </a:pPr>
            <a:endParaRPr lang="en-US" altLang="zh-CN" sz="1400" u="sng" smtClean="0">
              <a:ea typeface="SimSun" panose="02010600030101010101" pitchFamily="2" charset="-122"/>
            </a:endParaRPr>
          </a:p>
        </p:txBody>
      </p:sp>
      <p:sp>
        <p:nvSpPr>
          <p:cNvPr id="27651" name="Rectangle 2"/>
          <p:cNvSpPr>
            <a:spLocks noChangeArrowheads="1"/>
          </p:cNvSpPr>
          <p:nvPr/>
        </p:nvSpPr>
        <p:spPr bwMode="auto">
          <a:xfrm>
            <a:off x="1066800" y="685800"/>
            <a:ext cx="3810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3200">
                <a:latin typeface="AR BLANCA"/>
              </a:rPr>
              <a:t>BUCKET SORT </a:t>
            </a:r>
            <a:endParaRPr lang="en-US" sz="320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ChangeArrowheads="1"/>
          </p:cNvSpPr>
          <p:nvPr/>
        </p:nvSpPr>
        <p:spPr bwMode="auto">
          <a:xfrm>
            <a:off x="1143000" y="1905000"/>
            <a:ext cx="2058988"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u="sng"/>
              <a:t>COMPLEXITY ANALYSIS</a:t>
            </a:r>
          </a:p>
        </p:txBody>
      </p:sp>
      <p:sp>
        <p:nvSpPr>
          <p:cNvPr id="29699" name="Rectangle 7"/>
          <p:cNvSpPr>
            <a:spLocks noChangeArrowheads="1"/>
          </p:cNvSpPr>
          <p:nvPr/>
        </p:nvSpPr>
        <p:spPr bwMode="auto">
          <a:xfrm>
            <a:off x="914400" y="2286000"/>
            <a:ext cx="45720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200">
                <a:cs typeface="Tahoma" panose="020B0604030504040204" pitchFamily="34" charset="0"/>
              </a:rPr>
              <a:t>Best case :</a:t>
            </a:r>
          </a:p>
          <a:p>
            <a:r>
              <a:rPr lang="en-US" sz="1200">
                <a:cs typeface="Tahoma" panose="020B0604030504040204" pitchFamily="34" charset="0"/>
              </a:rPr>
              <a:t>Worst case : o(n+r)</a:t>
            </a:r>
          </a:p>
          <a:p>
            <a:r>
              <a:rPr lang="en-US" sz="1200">
                <a:cs typeface="Tahoma" panose="020B0604030504040204" pitchFamily="34" charset="0"/>
              </a:rPr>
              <a:t>Average case : o(n+r</a:t>
            </a:r>
            <a:r>
              <a:rPr lang="en-US" sz="1200">
                <a:latin typeface="Shonar Bangla" panose="020B0502040204020203" pitchFamily="34" charset="0"/>
                <a:cs typeface="Shonar Bangla" panose="020B0502040204020203" pitchFamily="34" charset="0"/>
              </a:rPr>
              <a:t>)</a:t>
            </a:r>
          </a:p>
        </p:txBody>
      </p:sp>
      <p:sp>
        <p:nvSpPr>
          <p:cNvPr id="29700" name="Rectangle 8"/>
          <p:cNvSpPr>
            <a:spLocks noChangeArrowheads="1"/>
          </p:cNvSpPr>
          <p:nvPr/>
        </p:nvSpPr>
        <p:spPr bwMode="auto">
          <a:xfrm>
            <a:off x="1143000" y="3048000"/>
            <a:ext cx="289877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u="sng"/>
              <a:t>ADVANTAGE AND DISADVANTAGE</a:t>
            </a:r>
          </a:p>
        </p:txBody>
      </p:sp>
      <p:sp>
        <p:nvSpPr>
          <p:cNvPr id="29701" name="Rectangle 9"/>
          <p:cNvSpPr>
            <a:spLocks noChangeArrowheads="1"/>
          </p:cNvSpPr>
          <p:nvPr/>
        </p:nvSpPr>
        <p:spPr bwMode="auto">
          <a:xfrm>
            <a:off x="914400" y="3505200"/>
            <a:ext cx="7543800"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latin typeface="Shonar Bangla" panose="020B0502040204020203" pitchFamily="34" charset="0"/>
                <a:cs typeface="Shonar Bangla" panose="020B0502040204020203" pitchFamily="34" charset="0"/>
              </a:rPr>
              <a:t>Bucket sort, or bin sort, is a sorting algorithm that works by partitioning an array into a number of buckets. Each bucket is then sorted individually, either using a different sorting algorithm, or by recursively applying the bucket sorting algorithm. It is a distribution sort, and is a cousin of radix sort in the most to least significant digit flavour. Bucket sort is a generalization of pigeonhole sort. Since bucket sort is not a comparison sort, the O(n log n) lower bound is inapplicable. The computational complexity estimates involve the number.</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90600" y="381000"/>
            <a:ext cx="7158038" cy="900113"/>
          </a:xfrm>
        </p:spPr>
        <p:txBody>
          <a:bodyPr/>
          <a:lstStyle/>
          <a:p>
            <a:r>
              <a:rPr lang="en-US" altLang="zh-CN" sz="3200" smtClean="0">
                <a:latin typeface="AR BLANCA"/>
                <a:ea typeface="SimSun" panose="02010600030101010101" pitchFamily="2" charset="-122"/>
              </a:rPr>
              <a:t>HEAP SORT </a:t>
            </a:r>
            <a:endParaRPr lang="en-US" sz="3200" smtClean="0"/>
          </a:p>
        </p:txBody>
      </p:sp>
      <p:sp>
        <p:nvSpPr>
          <p:cNvPr id="30723" name="Rectangle 4"/>
          <p:cNvSpPr>
            <a:spLocks noChangeArrowheads="1"/>
          </p:cNvSpPr>
          <p:nvPr/>
        </p:nvSpPr>
        <p:spPr bwMode="auto">
          <a:xfrm>
            <a:off x="838200" y="1905000"/>
            <a:ext cx="7772400" cy="1662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buFont typeface="Wingdings" panose="05000000000000000000" pitchFamily="2" charset="2"/>
              <a:buNone/>
            </a:pPr>
            <a:endParaRPr lang="en-US" altLang="zh-CN" b="1" dirty="0">
              <a:latin typeface="AR BLANCA"/>
              <a:ea typeface="SimSun" panose="02010600030101010101" pitchFamily="2" charset="-122"/>
            </a:endParaRPr>
          </a:p>
          <a:p>
            <a:pPr>
              <a:buFont typeface="Wingdings" panose="05000000000000000000" pitchFamily="2" charset="2"/>
              <a:buNone/>
            </a:pPr>
            <a:r>
              <a:rPr lang="en-US" sz="1600" dirty="0">
                <a:latin typeface="AR BERKLEY"/>
              </a:rPr>
              <a:t>      It is a well-known, traditional sorting algorithm you will be expected to know</a:t>
            </a:r>
          </a:p>
          <a:p>
            <a:pPr>
              <a:buFont typeface="Wingdings" panose="05000000000000000000" pitchFamily="2" charset="2"/>
              <a:buNone/>
            </a:pPr>
            <a:r>
              <a:rPr lang="en-US" sz="1600" dirty="0">
                <a:latin typeface="AR BERKLEY"/>
              </a:rPr>
              <a:t>         </a:t>
            </a:r>
            <a:r>
              <a:rPr lang="en-US" sz="1400" dirty="0">
                <a:latin typeface="AR BERKLEY"/>
              </a:rPr>
              <a:t>Heap sort is </a:t>
            </a:r>
            <a:r>
              <a:rPr lang="en-US" sz="1400" i="1" dirty="0">
                <a:latin typeface="AR BERKLEY"/>
              </a:rPr>
              <a:t>always</a:t>
            </a:r>
            <a:r>
              <a:rPr lang="en-US" sz="1400" dirty="0">
                <a:latin typeface="AR BERKLEY"/>
              </a:rPr>
              <a:t> O(n log n). Quick sort is usually O(n log n) but in the</a:t>
            </a:r>
          </a:p>
          <a:p>
            <a:pPr lvl="1"/>
            <a:r>
              <a:rPr lang="en-US" sz="1400" dirty="0">
                <a:latin typeface="AR BERKLEY"/>
              </a:rPr>
              <a:t> worst case slows to O(n</a:t>
            </a:r>
            <a:r>
              <a:rPr lang="en-US" sz="1400" baseline="30000" dirty="0">
                <a:latin typeface="AR BERKLEY"/>
              </a:rPr>
              <a:t>2</a:t>
            </a:r>
            <a:r>
              <a:rPr lang="en-US" sz="1400" dirty="0">
                <a:latin typeface="AR BERKLEY"/>
              </a:rPr>
              <a:t>). Quick sort is generally faster, but Heap sort is better in </a:t>
            </a:r>
          </a:p>
          <a:p>
            <a:pPr lvl="1"/>
            <a:r>
              <a:rPr lang="en-US" sz="1400" dirty="0">
                <a:latin typeface="AR BERKLEY"/>
              </a:rPr>
              <a:t> time critical applications. Heap sort is a </a:t>
            </a:r>
            <a:r>
              <a:rPr lang="en-US" sz="1400" i="1" dirty="0">
                <a:latin typeface="AR BERKLEY"/>
              </a:rPr>
              <a:t>really cool</a:t>
            </a:r>
            <a:r>
              <a:rPr lang="en-US" sz="1400" dirty="0">
                <a:latin typeface="AR BERKLEY"/>
              </a:rPr>
              <a:t> algorithm!</a:t>
            </a:r>
          </a:p>
          <a:p>
            <a:pPr lvl="1">
              <a:buFont typeface="Wingdings" panose="05000000000000000000" pitchFamily="2" charset="2"/>
              <a:buNone/>
            </a:pPr>
            <a:endParaRPr lang="en-US" sz="2400" dirty="0"/>
          </a:p>
        </p:txBody>
      </p:sp>
      <p:sp>
        <p:nvSpPr>
          <p:cNvPr id="30724" name="Rectangle 3"/>
          <p:cNvSpPr>
            <a:spLocks noChangeArrowheads="1"/>
          </p:cNvSpPr>
          <p:nvPr/>
        </p:nvSpPr>
        <p:spPr bwMode="auto">
          <a:xfrm>
            <a:off x="1066800" y="3200400"/>
            <a:ext cx="19812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ALGORITHM</a:t>
            </a:r>
          </a:p>
        </p:txBody>
      </p:sp>
      <p:sp>
        <p:nvSpPr>
          <p:cNvPr id="30725" name="Rectangle 4"/>
          <p:cNvSpPr>
            <a:spLocks noChangeArrowheads="1"/>
          </p:cNvSpPr>
          <p:nvPr/>
        </p:nvSpPr>
        <p:spPr bwMode="auto">
          <a:xfrm>
            <a:off x="914400" y="3505200"/>
            <a:ext cx="7696200" cy="738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dirty="0"/>
              <a:t>1. Build a heap with the sorting array, using recursive insertion.</a:t>
            </a:r>
          </a:p>
          <a:p>
            <a:r>
              <a:rPr lang="en-US" sz="1400" dirty="0"/>
              <a:t>2. Iterate to extract n times the maximum or minimum element in heap and </a:t>
            </a:r>
            <a:r>
              <a:rPr lang="en-US" sz="1400" dirty="0" err="1"/>
              <a:t>heapify</a:t>
            </a:r>
            <a:r>
              <a:rPr lang="en-US" sz="1400" dirty="0"/>
              <a:t> the heap.</a:t>
            </a:r>
          </a:p>
          <a:p>
            <a:r>
              <a:rPr lang="en-US" sz="1400" dirty="0"/>
              <a:t>3. The extracted elements form a sorted subsequence.</a:t>
            </a:r>
          </a:p>
        </p:txBody>
      </p:sp>
      <p:sp>
        <p:nvSpPr>
          <p:cNvPr id="30726" name="Rectangle 5"/>
          <p:cNvSpPr>
            <a:spLocks noChangeArrowheads="1"/>
          </p:cNvSpPr>
          <p:nvPr/>
        </p:nvSpPr>
        <p:spPr bwMode="auto">
          <a:xfrm>
            <a:off x="1143000" y="4343400"/>
            <a:ext cx="233045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COMPLEXITY ANALYSIS</a:t>
            </a:r>
          </a:p>
        </p:txBody>
      </p:sp>
      <p:sp>
        <p:nvSpPr>
          <p:cNvPr id="30727" name="Rectangle 6"/>
          <p:cNvSpPr>
            <a:spLocks noChangeArrowheads="1"/>
          </p:cNvSpPr>
          <p:nvPr/>
        </p:nvSpPr>
        <p:spPr bwMode="auto">
          <a:xfrm>
            <a:off x="838200" y="4800600"/>
            <a:ext cx="45720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t>Best Case : o(n logn)</a:t>
            </a:r>
          </a:p>
          <a:p>
            <a:r>
              <a:rPr lang="en-US" sz="1600"/>
              <a:t>Worst Case : o(n logn)</a:t>
            </a:r>
          </a:p>
          <a:p>
            <a:r>
              <a:rPr lang="en-US" sz="1600"/>
              <a:t>Average Case : o(n logn)</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mtClean="0"/>
              <a:t>Copyright ©: University of Illinois CS 241 Staff</a:t>
            </a:r>
          </a:p>
        </p:txBody>
      </p:sp>
      <p:sp>
        <p:nvSpPr>
          <p:cNvPr id="31747" name="Slide Number Placeholder 2"/>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8A2560F-EF5E-4BFC-AC39-BCA3420AF071}" type="slidenum">
              <a:rPr lang="en-US"/>
              <a:pPr/>
              <a:t>167</a:t>
            </a:fld>
            <a:endParaRPr lang="en-US"/>
          </a:p>
        </p:txBody>
      </p:sp>
      <p:sp>
        <p:nvSpPr>
          <p:cNvPr id="31748" name="Rectangle 3"/>
          <p:cNvSpPr>
            <a:spLocks noChangeArrowheads="1"/>
          </p:cNvSpPr>
          <p:nvPr/>
        </p:nvSpPr>
        <p:spPr bwMode="auto">
          <a:xfrm>
            <a:off x="990600" y="1676400"/>
            <a:ext cx="1524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u="sng"/>
              <a:t>ADVANTAGE</a:t>
            </a:r>
          </a:p>
        </p:txBody>
      </p:sp>
      <p:sp>
        <p:nvSpPr>
          <p:cNvPr id="31749" name="Rectangle 4"/>
          <p:cNvSpPr>
            <a:spLocks noChangeArrowheads="1"/>
          </p:cNvSpPr>
          <p:nvPr/>
        </p:nvSpPr>
        <p:spPr bwMode="auto">
          <a:xfrm>
            <a:off x="457200" y="2133600"/>
            <a:ext cx="8610600" cy="206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latin typeface="Shonar Bangla" panose="020B0502040204020203" pitchFamily="34" charset="0"/>
                <a:cs typeface="Shonar Bangla" panose="020B0502040204020203" pitchFamily="34" charset="0"/>
              </a:rPr>
              <a:t>1. Efficiency: The Heap sort algorithm is very efficient. While other sorting algorithms may</a:t>
            </a:r>
            <a:br>
              <a:rPr lang="en-US" sz="1600">
                <a:latin typeface="Shonar Bangla" panose="020B0502040204020203" pitchFamily="34" charset="0"/>
                <a:cs typeface="Shonar Bangla" panose="020B0502040204020203" pitchFamily="34" charset="0"/>
              </a:rPr>
            </a:br>
            <a:r>
              <a:rPr lang="en-US" sz="1600">
                <a:latin typeface="Shonar Bangla" panose="020B0502040204020203" pitchFamily="34" charset="0"/>
                <a:cs typeface="Shonar Bangla" panose="020B0502040204020203" pitchFamily="34" charset="0"/>
              </a:rPr>
              <a:t> grow exponentially slower as the number of items to sort increase, the time required to  perform Heap sort increases logarithmically.</a:t>
            </a:r>
          </a:p>
          <a:p>
            <a:r>
              <a:rPr lang="en-US" sz="1600">
                <a:latin typeface="Shonar Bangla" panose="020B0502040204020203" pitchFamily="34" charset="0"/>
                <a:cs typeface="Shonar Bangla" panose="020B0502040204020203" pitchFamily="34" charset="0"/>
              </a:rPr>
              <a:t>2. Memory Usage: The Heap sort algorithm can be implemented as an in-place sorting algorithm. This means that its memory usage is minimal.</a:t>
            </a:r>
          </a:p>
          <a:p>
            <a:r>
              <a:rPr lang="en-US" sz="1600">
                <a:latin typeface="Shonar Bangla" panose="020B0502040204020203" pitchFamily="34" charset="0"/>
                <a:cs typeface="Shonar Bangla" panose="020B0502040204020203" pitchFamily="34" charset="0"/>
              </a:rPr>
              <a:t>3. Simplicity: The Heap sort algorithm is simpler to understand.</a:t>
            </a:r>
          </a:p>
          <a:p>
            <a:r>
              <a:rPr lang="en-US" sz="1600">
                <a:latin typeface="Shonar Bangla" panose="020B0502040204020203" pitchFamily="34" charset="0"/>
                <a:cs typeface="Shonar Bangla" panose="020B0502040204020203" pitchFamily="34" charset="0"/>
              </a:rPr>
              <a:t>4. Consistency: The Heap sort algorithm exhibits consistent performance. This means it performs equally well in the best, average and worst cases.</a:t>
            </a:r>
          </a:p>
        </p:txBody>
      </p:sp>
      <p:sp>
        <p:nvSpPr>
          <p:cNvPr id="31750" name="Rectangle 5"/>
          <p:cNvSpPr>
            <a:spLocks noChangeArrowheads="1"/>
          </p:cNvSpPr>
          <p:nvPr/>
        </p:nvSpPr>
        <p:spPr bwMode="auto">
          <a:xfrm>
            <a:off x="914400" y="4267200"/>
            <a:ext cx="163671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DISADVANTAGE</a:t>
            </a:r>
          </a:p>
        </p:txBody>
      </p:sp>
      <p:sp>
        <p:nvSpPr>
          <p:cNvPr id="31751" name="Rectangle 6"/>
          <p:cNvSpPr>
            <a:spLocks noChangeArrowheads="1"/>
          </p:cNvSpPr>
          <p:nvPr/>
        </p:nvSpPr>
        <p:spPr bwMode="auto">
          <a:xfrm>
            <a:off x="533400" y="4724400"/>
            <a:ext cx="81534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atin typeface="Shonar Bangla" panose="020B0502040204020203" pitchFamily="34" charset="0"/>
                <a:cs typeface="Shonar Bangla" panose="020B0502040204020203" pitchFamily="34" charset="0"/>
              </a:rPr>
              <a:t>Heap sort is an in- place algorithm, but is not a stable sort.</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sz="half" idx="1"/>
          </p:nvPr>
        </p:nvSpPr>
        <p:spPr>
          <a:xfrm>
            <a:off x="228600" y="1981200"/>
            <a:ext cx="8915400" cy="4114800"/>
          </a:xfrm>
        </p:spPr>
        <p:txBody>
          <a:bodyPr>
            <a:normAutofit lnSpcReduction="10000"/>
          </a:bodyPr>
          <a:lstStyle/>
          <a:p>
            <a:pPr>
              <a:buFont typeface="Wingdings" panose="05000000000000000000" pitchFamily="2" charset="2"/>
              <a:buNone/>
            </a:pPr>
            <a:r>
              <a:rPr lang="en-US" sz="2000" smtClean="0">
                <a:latin typeface="AR BLANCA"/>
              </a:rPr>
              <a:t>             </a:t>
            </a:r>
            <a:r>
              <a:rPr lang="en-US" sz="1600" smtClean="0">
                <a:latin typeface="AR BLANCA"/>
              </a:rPr>
              <a:t> M</a:t>
            </a:r>
            <a:r>
              <a:rPr lang="en-US" sz="1600" smtClean="0"/>
              <a:t>erge sort  </a:t>
            </a:r>
            <a:r>
              <a:rPr lang="en-US" sz="1600" i="1" smtClean="0">
                <a:hlinkClick r:id="rId3" tooltip="Big O notation"/>
              </a:rPr>
              <a:t>O</a:t>
            </a:r>
            <a:r>
              <a:rPr lang="en-US" sz="1600" smtClean="0"/>
              <a:t>(</a:t>
            </a:r>
            <a:r>
              <a:rPr lang="en-US" sz="1600" i="1" smtClean="0"/>
              <a:t>n</a:t>
            </a:r>
            <a:r>
              <a:rPr lang="en-US" sz="1600" smtClean="0"/>
              <a:t> log </a:t>
            </a:r>
            <a:r>
              <a:rPr lang="en-US" sz="1600" i="1" smtClean="0"/>
              <a:t>n</a:t>
            </a:r>
            <a:r>
              <a:rPr lang="en-US" sz="1600" smtClean="0"/>
              <a:t>) </a:t>
            </a:r>
            <a:r>
              <a:rPr lang="en-US" sz="1600" smtClean="0">
                <a:hlinkClick r:id="rId4" tooltip="Comparison sort"/>
              </a:rPr>
              <a:t>comparison based</a:t>
            </a:r>
            <a:r>
              <a:rPr lang="en-US" sz="1600" smtClean="0"/>
              <a:t> </a:t>
            </a:r>
            <a:r>
              <a:rPr lang="en-US" sz="1600" smtClean="0">
                <a:hlinkClick r:id="rId5" tooltip="Sorting algorithm"/>
              </a:rPr>
              <a:t>sorting algorithm</a:t>
            </a:r>
            <a:r>
              <a:rPr lang="en-US" sz="1600" smtClean="0"/>
              <a:t>. Most implementations</a:t>
            </a:r>
            <a:br>
              <a:rPr lang="en-US" sz="1600" smtClean="0"/>
            </a:br>
            <a:r>
              <a:rPr lang="en-US" sz="1600" smtClean="0"/>
              <a:t>produce a </a:t>
            </a:r>
            <a:r>
              <a:rPr lang="en-US" sz="1600" smtClean="0">
                <a:hlinkClick r:id="rId5" tooltip="Sorting algorithm"/>
              </a:rPr>
              <a:t>stable sort</a:t>
            </a:r>
            <a:r>
              <a:rPr lang="en-US" sz="1600" smtClean="0"/>
              <a:t>, which means that the implementation preserves the input order of equal elements in the sorted output. Merge sort is a </a:t>
            </a:r>
            <a:r>
              <a:rPr lang="en-US" sz="1600" smtClean="0">
                <a:hlinkClick r:id="rId6" tooltip="Divide and conquer algorithm"/>
              </a:rPr>
              <a:t>divide and conquer algorithm</a:t>
            </a:r>
            <a:r>
              <a:rPr lang="en-US" sz="1600" smtClean="0"/>
              <a:t> that was invented by </a:t>
            </a:r>
            <a:r>
              <a:rPr lang="en-US" sz="1600" smtClean="0">
                <a:hlinkClick r:id="rId7" tooltip="John von Neumann"/>
              </a:rPr>
              <a:t>John von Neumann</a:t>
            </a:r>
            <a:r>
              <a:rPr lang="en-US" sz="1600" smtClean="0"/>
              <a:t> in 1945.</a:t>
            </a:r>
          </a:p>
          <a:p>
            <a:pPr>
              <a:buFont typeface="Wingdings" panose="05000000000000000000" pitchFamily="2" charset="2"/>
              <a:buNone/>
            </a:pPr>
            <a:r>
              <a:rPr lang="en-US" sz="2000" smtClean="0"/>
              <a:t>    </a:t>
            </a:r>
            <a:r>
              <a:rPr lang="en-US" sz="1600" u="sng" smtClean="0"/>
              <a:t/>
            </a:r>
            <a:br>
              <a:rPr lang="en-US" sz="1600" u="sng" smtClean="0"/>
            </a:br>
            <a:endParaRPr lang="en-US" sz="1600" u="sng" smtClean="0"/>
          </a:p>
          <a:p>
            <a:pPr>
              <a:buFont typeface="Wingdings" panose="05000000000000000000" pitchFamily="2" charset="2"/>
              <a:buNone/>
            </a:pPr>
            <a:r>
              <a:rPr lang="en-US" sz="1600" smtClean="0"/>
              <a:t>              </a:t>
            </a:r>
            <a:r>
              <a:rPr lang="en-US" sz="1600" u="sng" smtClean="0"/>
              <a:t>ALGORITHM</a:t>
            </a:r>
          </a:p>
          <a:p>
            <a:pPr>
              <a:buFont typeface="Wingdings" panose="05000000000000000000" pitchFamily="2" charset="2"/>
              <a:buNone/>
            </a:pPr>
            <a:r>
              <a:rPr lang="en-US" sz="1600" b="1" smtClean="0"/>
              <a:t>  </a:t>
            </a:r>
            <a:r>
              <a:rPr lang="en-US" sz="1400" smtClean="0">
                <a:latin typeface="Shonar Bangla" panose="020B0502040204020203" pitchFamily="34" charset="0"/>
                <a:cs typeface="Shonar Bangla" panose="020B0502040204020203" pitchFamily="34" charset="0"/>
              </a:rPr>
              <a:t>To sort the entire sequence A[1 .. n], make the initial call to the procedure MERGE-SORT (</a:t>
            </a:r>
            <a:r>
              <a:rPr lang="en-US" sz="1400" i="1" smtClean="0">
                <a:latin typeface="Shonar Bangla" panose="020B0502040204020203" pitchFamily="34" charset="0"/>
                <a:cs typeface="Shonar Bangla" panose="020B0502040204020203" pitchFamily="34" charset="0"/>
              </a:rPr>
              <a:t>A, 1, n). </a:t>
            </a:r>
            <a:r>
              <a:rPr lang="en-US" sz="1400" smtClean="0">
                <a:latin typeface="Shonar Bangla" panose="020B0502040204020203" pitchFamily="34" charset="0"/>
                <a:cs typeface="Shonar Bangla" panose="020B0502040204020203" pitchFamily="34" charset="0"/>
              </a:rPr>
              <a:t>MERGE-SORT (</a:t>
            </a:r>
            <a:r>
              <a:rPr lang="en-US" sz="1400" i="1" smtClean="0">
                <a:latin typeface="Shonar Bangla" panose="020B0502040204020203" pitchFamily="34" charset="0"/>
                <a:cs typeface="Shonar Bangla" panose="020B0502040204020203" pitchFamily="34" charset="0"/>
              </a:rPr>
              <a:t>A, p, r)</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 1.   IF </a:t>
            </a:r>
            <a:r>
              <a:rPr lang="en-US" sz="1400" i="1" smtClean="0">
                <a:latin typeface="Shonar Bangla" panose="020B0502040204020203" pitchFamily="34" charset="0"/>
                <a:cs typeface="Shonar Bangla" panose="020B0502040204020203" pitchFamily="34" charset="0"/>
              </a:rPr>
              <a:t>p&lt;r // Check for base case</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 2.  THEN </a:t>
            </a:r>
            <a:r>
              <a:rPr lang="en-US" sz="1400" i="1" smtClean="0">
                <a:latin typeface="Shonar Bangla" panose="020B0502040204020203" pitchFamily="34" charset="0"/>
                <a:cs typeface="Shonar Bangla" panose="020B0502040204020203" pitchFamily="34" charset="0"/>
              </a:rPr>
              <a:t>q = FLOOR[(p + r)/2] // Divide step</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 3.  MERGE (A, </a:t>
            </a:r>
            <a:r>
              <a:rPr lang="en-US" sz="1400" i="1" smtClean="0">
                <a:latin typeface="Shonar Bangla" panose="020B0502040204020203" pitchFamily="34" charset="0"/>
                <a:cs typeface="Shonar Bangla" panose="020B0502040204020203" pitchFamily="34" charset="0"/>
              </a:rPr>
              <a:t>p, q) // Conquer step.</a:t>
            </a:r>
          </a:p>
          <a:p>
            <a:pPr>
              <a:buFont typeface="Wingdings" panose="05000000000000000000" pitchFamily="2" charset="2"/>
              <a:buNone/>
            </a:pPr>
            <a:r>
              <a:rPr lang="pt-BR" sz="1400" smtClean="0">
                <a:latin typeface="Shonar Bangla" panose="020B0502040204020203" pitchFamily="34" charset="0"/>
                <a:cs typeface="Shonar Bangla" panose="020B0502040204020203" pitchFamily="34" charset="0"/>
              </a:rPr>
              <a:t> 4.  MERGE (A, </a:t>
            </a:r>
            <a:r>
              <a:rPr lang="pt-BR" sz="1400" i="1" smtClean="0">
                <a:latin typeface="Shonar Bangla" panose="020B0502040204020203" pitchFamily="34" charset="0"/>
                <a:cs typeface="Shonar Bangla" panose="020B0502040204020203" pitchFamily="34" charset="0"/>
              </a:rPr>
              <a:t>q + 1, r) // Conquer step.</a:t>
            </a:r>
          </a:p>
          <a:p>
            <a:pPr>
              <a:buFont typeface="Wingdings" panose="05000000000000000000" pitchFamily="2" charset="2"/>
              <a:buNone/>
            </a:pPr>
            <a:r>
              <a:rPr lang="pt-BR" sz="1400" smtClean="0">
                <a:latin typeface="Shonar Bangla" panose="020B0502040204020203" pitchFamily="34" charset="0"/>
                <a:cs typeface="Shonar Bangla" panose="020B0502040204020203" pitchFamily="34" charset="0"/>
              </a:rPr>
              <a:t> 5.  MERGE (A, </a:t>
            </a:r>
            <a:r>
              <a:rPr lang="pt-BR" sz="1400" i="1" smtClean="0">
                <a:latin typeface="Shonar Bangla" panose="020B0502040204020203" pitchFamily="34" charset="0"/>
                <a:cs typeface="Shonar Bangla" panose="020B0502040204020203" pitchFamily="34" charset="0"/>
              </a:rPr>
              <a:t>p, q, r) // Conquer step.</a:t>
            </a:r>
            <a:endParaRPr lang="en-US" sz="1400" u="sng" smtClean="0">
              <a:latin typeface="Shonar Bangla" panose="020B0502040204020203" pitchFamily="34" charset="0"/>
              <a:cs typeface="Shonar Bangla" panose="020B0502040204020203" pitchFamily="34" charset="0"/>
            </a:endParaRPr>
          </a:p>
        </p:txBody>
      </p:sp>
      <p:sp>
        <p:nvSpPr>
          <p:cNvPr id="32771" name="Rectangle 2"/>
          <p:cNvSpPr>
            <a:spLocks noChangeArrowheads="1"/>
          </p:cNvSpPr>
          <p:nvPr/>
        </p:nvSpPr>
        <p:spPr bwMode="auto">
          <a:xfrm>
            <a:off x="1066800" y="685800"/>
            <a:ext cx="323215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3200">
                <a:latin typeface="AR BLANCA"/>
              </a:rPr>
              <a:t>MERGE SORT </a:t>
            </a:r>
            <a:endParaRPr lang="en-US" sz="320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914400" y="2057400"/>
            <a:ext cx="233045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COMPLEXITY ANALYSIS</a:t>
            </a:r>
          </a:p>
        </p:txBody>
      </p:sp>
      <p:sp>
        <p:nvSpPr>
          <p:cNvPr id="34819" name="Rectangle 4"/>
          <p:cNvSpPr>
            <a:spLocks noChangeArrowheads="1"/>
          </p:cNvSpPr>
          <p:nvPr/>
        </p:nvSpPr>
        <p:spPr bwMode="auto">
          <a:xfrm>
            <a:off x="762000" y="2438400"/>
            <a:ext cx="4572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atin typeface="Shonar Bangla" panose="020B0502040204020203" pitchFamily="34" charset="0"/>
                <a:cs typeface="Shonar Bangla" panose="020B0502040204020203" pitchFamily="34" charset="0"/>
              </a:rPr>
              <a:t>Best Case : O(nlogn)</a:t>
            </a:r>
          </a:p>
          <a:p>
            <a:r>
              <a:rPr lang="en-US">
                <a:latin typeface="Shonar Bangla" panose="020B0502040204020203" pitchFamily="34" charset="0"/>
                <a:cs typeface="Shonar Bangla" panose="020B0502040204020203" pitchFamily="34" charset="0"/>
              </a:rPr>
              <a:t>Worst Case : O(nlogn)</a:t>
            </a:r>
          </a:p>
          <a:p>
            <a:r>
              <a:rPr lang="en-US">
                <a:latin typeface="Shonar Bangla" panose="020B0502040204020203" pitchFamily="34" charset="0"/>
                <a:cs typeface="Shonar Bangla" panose="020B0502040204020203" pitchFamily="34" charset="0"/>
              </a:rPr>
              <a:t>Average Case : O(nlogn)</a:t>
            </a:r>
          </a:p>
        </p:txBody>
      </p:sp>
      <p:sp>
        <p:nvSpPr>
          <p:cNvPr id="34820" name="Rectangle 5"/>
          <p:cNvSpPr>
            <a:spLocks noChangeArrowheads="1"/>
          </p:cNvSpPr>
          <p:nvPr/>
        </p:nvSpPr>
        <p:spPr bwMode="auto">
          <a:xfrm>
            <a:off x="990600" y="3429000"/>
            <a:ext cx="142081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ADVANTAGES</a:t>
            </a:r>
          </a:p>
        </p:txBody>
      </p:sp>
      <p:sp>
        <p:nvSpPr>
          <p:cNvPr id="34821" name="Rectangle 6"/>
          <p:cNvSpPr>
            <a:spLocks noChangeArrowheads="1"/>
          </p:cNvSpPr>
          <p:nvPr/>
        </p:nvSpPr>
        <p:spPr bwMode="auto">
          <a:xfrm>
            <a:off x="762000" y="3810000"/>
            <a:ext cx="61722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atin typeface="Shonar Bangla" panose="020B0502040204020203" pitchFamily="34" charset="0"/>
                <a:cs typeface="Shonar Bangla" panose="020B0502040204020203" pitchFamily="34" charset="0"/>
              </a:rPr>
              <a:t>1.  Merge sort requires only half as much additional space.</a:t>
            </a:r>
          </a:p>
          <a:p>
            <a:r>
              <a:rPr lang="en-US">
                <a:latin typeface="Shonar Bangla" panose="020B0502040204020203" pitchFamily="34" charset="0"/>
                <a:cs typeface="Shonar Bangla" panose="020B0502040204020203" pitchFamily="34" charset="0"/>
              </a:rPr>
              <a:t>2.  It is faster than the other variants, and it is stable</a:t>
            </a:r>
          </a:p>
        </p:txBody>
      </p:sp>
      <p:sp>
        <p:nvSpPr>
          <p:cNvPr id="34822" name="Rectangle 7"/>
          <p:cNvSpPr>
            <a:spLocks noChangeArrowheads="1"/>
          </p:cNvSpPr>
          <p:nvPr/>
        </p:nvSpPr>
        <p:spPr bwMode="auto">
          <a:xfrm>
            <a:off x="914400" y="4648200"/>
            <a:ext cx="17494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DISADVANTAGES</a:t>
            </a:r>
          </a:p>
        </p:txBody>
      </p:sp>
      <p:sp>
        <p:nvSpPr>
          <p:cNvPr id="34823" name="Rectangle 8"/>
          <p:cNvSpPr>
            <a:spLocks noChangeArrowheads="1"/>
          </p:cNvSpPr>
          <p:nvPr/>
        </p:nvSpPr>
        <p:spPr bwMode="auto">
          <a:xfrm>
            <a:off x="762000" y="5105400"/>
            <a:ext cx="8077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atin typeface="Shonar Bangla" panose="020B0502040204020203" pitchFamily="34" charset="0"/>
                <a:cs typeface="Shonar Bangla" panose="020B0502040204020203" pitchFamily="34" charset="0"/>
              </a:rPr>
              <a:t>Merge sort needs an additional space of Θ(</a:t>
            </a:r>
            <a:r>
              <a:rPr lang="en-US" i="1">
                <a:latin typeface="Shonar Bangla" panose="020B0502040204020203" pitchFamily="34" charset="0"/>
                <a:cs typeface="Shonar Bangla" panose="020B0502040204020203" pitchFamily="34" charset="0"/>
              </a:rPr>
              <a:t>n) for the temporary array.</a:t>
            </a:r>
            <a:endParaRPr lang="en-US">
              <a:latin typeface="Shonar Bangla" panose="020B0502040204020203" pitchFamily="34" charset="0"/>
              <a:cs typeface="Shonar Bangla" panose="020B0502040204020203" pitchFamily="34"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a:xfrm>
            <a:off x="685347" y="609601"/>
            <a:ext cx="7765321" cy="1003863"/>
          </a:xfrm>
        </p:spPr>
        <p:txBody>
          <a:bodyPr>
            <a:normAutofit/>
          </a:bodyPr>
          <a:lstStyle/>
          <a:p>
            <a:r>
              <a:rPr lang="en-US" sz="3600" cap="none"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"Bubbling Up" the Largest Element</a:t>
            </a:r>
          </a:p>
        </p:txBody>
      </p:sp>
      <p:sp>
        <p:nvSpPr>
          <p:cNvPr id="217091" name="Rectangle 3"/>
          <p:cNvSpPr>
            <a:spLocks noGrp="1" noChangeArrowheads="1"/>
          </p:cNvSpPr>
          <p:nvPr>
            <p:ph idx="1"/>
          </p:nvPr>
        </p:nvSpPr>
        <p:spPr/>
        <p:txBody>
          <a:bodyPr/>
          <a:lstStyle/>
          <a:p>
            <a:r>
              <a:rPr lang="en-US" b="1" dirty="0"/>
              <a:t>Traverse a collection of elements</a:t>
            </a:r>
          </a:p>
          <a:p>
            <a:r>
              <a:rPr lang="en-US" b="1" dirty="0"/>
              <a:t>Move from the front to the end</a:t>
            </a:r>
          </a:p>
          <a:p>
            <a:r>
              <a:rPr lang="en-US" b="1" dirty="0"/>
              <a:t>“Bubble” the </a:t>
            </a:r>
            <a:r>
              <a:rPr lang="en-US" b="1" dirty="0">
                <a:solidFill>
                  <a:srgbClr val="FFFF00"/>
                </a:solidFill>
              </a:rPr>
              <a:t>largest value</a:t>
            </a:r>
            <a:r>
              <a:rPr lang="en-US" b="1" dirty="0"/>
              <a:t> to the end using </a:t>
            </a:r>
            <a:r>
              <a:rPr lang="en-US" b="1" dirty="0">
                <a:solidFill>
                  <a:srgbClr val="FFFF00"/>
                </a:solidFill>
              </a:rPr>
              <a:t>pair-wise comparisons and </a:t>
            </a:r>
            <a:r>
              <a:rPr lang="en-US" b="1" dirty="0" smtClean="0">
                <a:solidFill>
                  <a:srgbClr val="FFFF00"/>
                </a:solidFill>
              </a:rPr>
              <a:t>swapping.</a:t>
            </a:r>
            <a:endParaRPr lang="en-US" b="1" dirty="0">
              <a:solidFill>
                <a:srgbClr val="FFFF00"/>
              </a:solidFill>
            </a:endParaRPr>
          </a:p>
        </p:txBody>
      </p:sp>
      <p:sp>
        <p:nvSpPr>
          <p:cNvPr id="217092"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7093"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7094"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7095"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7096"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7097"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7099" name="Rectangle 11"/>
          <p:cNvSpPr>
            <a:spLocks noChangeArrowheads="1"/>
          </p:cNvSpPr>
          <p:nvPr/>
        </p:nvSpPr>
        <p:spPr bwMode="auto">
          <a:xfrm>
            <a:off x="4516438" y="47545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77</a:t>
            </a:r>
            <a:endParaRPr lang="en-US" b="0"/>
          </a:p>
        </p:txBody>
      </p:sp>
      <p:sp>
        <p:nvSpPr>
          <p:cNvPr id="217100" name="Rectangle 12"/>
          <p:cNvSpPr>
            <a:spLocks noChangeArrowheads="1"/>
          </p:cNvSpPr>
          <p:nvPr/>
        </p:nvSpPr>
        <p:spPr bwMode="auto">
          <a:xfrm>
            <a:off x="343058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12</a:t>
            </a:r>
            <a:endParaRPr lang="en-US" b="0"/>
          </a:p>
        </p:txBody>
      </p:sp>
      <p:sp>
        <p:nvSpPr>
          <p:cNvPr id="217101" name="Rectangle 13"/>
          <p:cNvSpPr>
            <a:spLocks noChangeArrowheads="1"/>
          </p:cNvSpPr>
          <p:nvPr/>
        </p:nvSpPr>
        <p:spPr bwMode="auto">
          <a:xfrm>
            <a:off x="2344738" y="47672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35</a:t>
            </a:r>
            <a:endParaRPr lang="en-US" b="0"/>
          </a:p>
        </p:txBody>
      </p:sp>
      <p:sp>
        <p:nvSpPr>
          <p:cNvPr id="217102" name="Rectangle 14"/>
          <p:cNvSpPr>
            <a:spLocks noChangeArrowheads="1"/>
          </p:cNvSpPr>
          <p:nvPr/>
        </p:nvSpPr>
        <p:spPr bwMode="auto">
          <a:xfrm>
            <a:off x="1376363" y="4781550"/>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42</a:t>
            </a:r>
            <a:endParaRPr lang="en-US" b="0"/>
          </a:p>
        </p:txBody>
      </p:sp>
      <p:sp>
        <p:nvSpPr>
          <p:cNvPr id="217103" name="Rectangle 15"/>
          <p:cNvSpPr>
            <a:spLocks noChangeArrowheads="1"/>
          </p:cNvSpPr>
          <p:nvPr/>
        </p:nvSpPr>
        <p:spPr bwMode="auto">
          <a:xfrm>
            <a:off x="5559425" y="4752975"/>
            <a:ext cx="5222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  5</a:t>
            </a:r>
          </a:p>
        </p:txBody>
      </p:sp>
      <p:sp>
        <p:nvSpPr>
          <p:cNvPr id="217104" name="Rectangle 16"/>
          <p:cNvSpPr>
            <a:spLocks noChangeArrowheads="1"/>
          </p:cNvSpPr>
          <p:nvPr/>
        </p:nvSpPr>
        <p:spPr bwMode="auto">
          <a:xfrm>
            <a:off x="1524000" y="4132263"/>
            <a:ext cx="5746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1          2          3          4            5            6</a:t>
            </a:r>
            <a:endParaRPr lang="en-US" b="0"/>
          </a:p>
        </p:txBody>
      </p:sp>
      <p:sp>
        <p:nvSpPr>
          <p:cNvPr id="217106" name="Rectangle 18"/>
          <p:cNvSpPr>
            <a:spLocks noChangeArrowheads="1"/>
          </p:cNvSpPr>
          <p:nvPr/>
        </p:nvSpPr>
        <p:spPr bwMode="auto">
          <a:xfrm>
            <a:off x="6553200" y="4584700"/>
            <a:ext cx="1152525" cy="708025"/>
          </a:xfrm>
          <a:prstGeom prst="rect">
            <a:avLst/>
          </a:prstGeom>
          <a:noFill/>
          <a:ln w="76200">
            <a:solidFill>
              <a:srgbClr val="3333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3333FF"/>
                </a:solidFill>
              </a:rPr>
              <a:t>101</a:t>
            </a:r>
          </a:p>
        </p:txBody>
      </p:sp>
      <p:sp>
        <p:nvSpPr>
          <p:cNvPr id="217111" name="Text Box 23"/>
          <p:cNvSpPr txBox="1">
            <a:spLocks noChangeArrowheads="1"/>
          </p:cNvSpPr>
          <p:nvPr/>
        </p:nvSpPr>
        <p:spPr bwMode="auto">
          <a:xfrm>
            <a:off x="1990725" y="5524500"/>
            <a:ext cx="321402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dirty="0"/>
              <a:t>Largest value correctly placed</a:t>
            </a:r>
          </a:p>
        </p:txBody>
      </p:sp>
    </p:spTree>
    <p:extLst>
      <p:ext uri="{BB962C8B-B14F-4D97-AF65-F5344CB8AC3E}">
        <p14:creationId xmlns="" xmlns:p14="http://schemas.microsoft.com/office/powerpoint/2010/main" val="10920028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609600" y="1752600"/>
            <a:ext cx="8229600"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buFont typeface="Wingdings" panose="05000000000000000000" pitchFamily="2" charset="2"/>
              <a:buNone/>
            </a:pPr>
            <a:r>
              <a:rPr lang="en-US" sz="1600">
                <a:latin typeface="Shonar Bangla" panose="020B0502040204020203" pitchFamily="34" charset="0"/>
                <a:cs typeface="Shonar Bangla" panose="020B0502040204020203" pitchFamily="34" charset="0"/>
              </a:rPr>
              <a:t> </a:t>
            </a:r>
            <a:r>
              <a:rPr lang="en-US" sz="1600" b="1">
                <a:latin typeface="Shonar Bangla" panose="020B0502040204020203" pitchFamily="34" charset="0"/>
                <a:cs typeface="Shonar Bangla" panose="020B0502040204020203" pitchFamily="34" charset="0"/>
              </a:rPr>
              <a:t>      </a:t>
            </a:r>
            <a:r>
              <a:rPr lang="en-US" sz="1600">
                <a:latin typeface="Shonar Bangla" panose="020B0502040204020203" pitchFamily="34" charset="0"/>
                <a:cs typeface="Shonar Bangla" panose="020B0502040204020203" pitchFamily="34" charset="0"/>
              </a:rPr>
              <a:t>In </a:t>
            </a:r>
            <a:r>
              <a:rPr lang="en-US" sz="1600">
                <a:latin typeface="Shonar Bangla" panose="020B0502040204020203" pitchFamily="34" charset="0"/>
                <a:cs typeface="Shonar Bangla" panose="020B0502040204020203" pitchFamily="34" charset="0"/>
                <a:hlinkClick r:id="rId2" tooltip="Computer science"/>
              </a:rPr>
              <a:t>computer science</a:t>
            </a:r>
            <a:r>
              <a:rPr lang="en-US" sz="1600">
                <a:latin typeface="Shonar Bangla" panose="020B0502040204020203" pitchFamily="34" charset="0"/>
                <a:cs typeface="Shonar Bangla" panose="020B0502040204020203" pitchFamily="34" charset="0"/>
              </a:rPr>
              <a:t>, </a:t>
            </a:r>
            <a:r>
              <a:rPr lang="en-US" sz="1600" b="1">
                <a:latin typeface="Shonar Bangla" panose="020B0502040204020203" pitchFamily="34" charset="0"/>
                <a:cs typeface="Shonar Bangla" panose="020B0502040204020203" pitchFamily="34" charset="0"/>
              </a:rPr>
              <a:t>radix sort</a:t>
            </a:r>
            <a:r>
              <a:rPr lang="en-US" sz="1600">
                <a:latin typeface="Shonar Bangla" panose="020B0502040204020203" pitchFamily="34" charset="0"/>
                <a:cs typeface="Shonar Bangla" panose="020B0502040204020203" pitchFamily="34" charset="0"/>
              </a:rPr>
              <a:t> is a non </a:t>
            </a:r>
            <a:r>
              <a:rPr lang="en-US" sz="1600">
                <a:latin typeface="Shonar Bangla" panose="020B0502040204020203" pitchFamily="34" charset="0"/>
                <a:cs typeface="Shonar Bangla" panose="020B0502040204020203" pitchFamily="34" charset="0"/>
                <a:hlinkClick r:id="rId3" tooltip="Comparison sort"/>
              </a:rPr>
              <a:t>comparative</a:t>
            </a:r>
            <a:r>
              <a:rPr lang="en-US" sz="1600">
                <a:latin typeface="Shonar Bangla" panose="020B0502040204020203" pitchFamily="34" charset="0"/>
                <a:cs typeface="Shonar Bangla" panose="020B0502040204020203" pitchFamily="34" charset="0"/>
              </a:rPr>
              <a:t> </a:t>
            </a:r>
            <a:r>
              <a:rPr lang="en-US" sz="1600">
                <a:latin typeface="Shonar Bangla" panose="020B0502040204020203" pitchFamily="34" charset="0"/>
                <a:cs typeface="Shonar Bangla" panose="020B0502040204020203" pitchFamily="34" charset="0"/>
                <a:hlinkClick r:id="rId4" tooltip="Integer sorting"/>
              </a:rPr>
              <a:t>integer</a:t>
            </a:r>
            <a:r>
              <a:rPr lang="en-US" sz="1600">
                <a:latin typeface="Shonar Bangla" panose="020B0502040204020203" pitchFamily="34" charset="0"/>
                <a:cs typeface="Shonar Bangla" panose="020B0502040204020203" pitchFamily="34" charset="0"/>
              </a:rPr>
              <a:t> </a:t>
            </a:r>
            <a:r>
              <a:rPr lang="en-US" sz="1600">
                <a:latin typeface="Shonar Bangla" panose="020B0502040204020203" pitchFamily="34" charset="0"/>
                <a:cs typeface="Shonar Bangla" panose="020B0502040204020203" pitchFamily="34" charset="0"/>
                <a:hlinkClick r:id="rId5" tooltip="Sorting algorithm"/>
              </a:rPr>
              <a:t>sorting algorithm</a:t>
            </a:r>
            <a:r>
              <a:rPr lang="en-US" sz="1600">
                <a:latin typeface="Shonar Bangla" panose="020B0502040204020203" pitchFamily="34" charset="0"/>
                <a:cs typeface="Shonar Bangla" panose="020B0502040204020203" pitchFamily="34" charset="0"/>
              </a:rPr>
              <a:t> that sorts data with integer keys by grouping keys by the individual digits which share the same </a:t>
            </a:r>
            <a:r>
              <a:rPr lang="en-US" sz="1600">
                <a:latin typeface="Shonar Bangla" panose="020B0502040204020203" pitchFamily="34" charset="0"/>
                <a:cs typeface="Shonar Bangla" panose="020B0502040204020203" pitchFamily="34" charset="0"/>
                <a:hlinkClick r:id="rId6" tooltip="Significant figures"/>
              </a:rPr>
              <a:t>significant</a:t>
            </a:r>
            <a:r>
              <a:rPr lang="en-US" sz="1600">
                <a:latin typeface="Shonar Bangla" panose="020B0502040204020203" pitchFamily="34" charset="0"/>
                <a:cs typeface="Shonar Bangla" panose="020B0502040204020203" pitchFamily="34" charset="0"/>
              </a:rPr>
              <a:t> position and value. A </a:t>
            </a:r>
            <a:r>
              <a:rPr lang="en-US" sz="1600">
                <a:latin typeface="Shonar Bangla" panose="020B0502040204020203" pitchFamily="34" charset="0"/>
                <a:cs typeface="Shonar Bangla" panose="020B0502040204020203" pitchFamily="34" charset="0"/>
                <a:hlinkClick r:id="rId7" tooltip="Positional notation"/>
              </a:rPr>
              <a:t>positional notation</a:t>
            </a:r>
            <a:r>
              <a:rPr lang="en-US" sz="1600">
                <a:latin typeface="Shonar Bangla" panose="020B0502040204020203" pitchFamily="34" charset="0"/>
                <a:cs typeface="Shonar Bangla" panose="020B0502040204020203" pitchFamily="34" charset="0"/>
              </a:rPr>
              <a:t> is required, but because integers can represent strings of characters  and specially formatted floating point numbers, </a:t>
            </a:r>
            <a:r>
              <a:rPr lang="en-US" sz="1600">
                <a:latin typeface="Shonar Bangla" panose="020B0502040204020203" pitchFamily="34" charset="0"/>
                <a:cs typeface="Shonar Bangla" panose="020B0502040204020203" pitchFamily="34" charset="0"/>
                <a:hlinkClick r:id="rId8" tooltip="Radix"/>
              </a:rPr>
              <a:t>radix</a:t>
            </a:r>
            <a:r>
              <a:rPr lang="en-US" sz="1600">
                <a:latin typeface="Shonar Bangla" panose="020B0502040204020203" pitchFamily="34" charset="0"/>
                <a:cs typeface="Shonar Bangla" panose="020B0502040204020203" pitchFamily="34" charset="0"/>
              </a:rPr>
              <a:t> sort is not limited to integers</a:t>
            </a:r>
            <a:r>
              <a:rPr lang="en-US">
                <a:latin typeface="Shonar Bangla" panose="020B0502040204020203" pitchFamily="34" charset="0"/>
                <a:cs typeface="Shonar Bangla" panose="020B0502040204020203" pitchFamily="34" charset="0"/>
              </a:rPr>
              <a:t>.</a:t>
            </a:r>
          </a:p>
        </p:txBody>
      </p:sp>
      <p:sp>
        <p:nvSpPr>
          <p:cNvPr id="35843" name="Rectangle 4"/>
          <p:cNvSpPr>
            <a:spLocks noChangeArrowheads="1"/>
          </p:cNvSpPr>
          <p:nvPr/>
        </p:nvSpPr>
        <p:spPr bwMode="auto">
          <a:xfrm>
            <a:off x="990600" y="685800"/>
            <a:ext cx="37338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3200">
                <a:latin typeface="AR BLANCA"/>
              </a:rPr>
              <a:t>RADIX SORT </a:t>
            </a:r>
            <a:endParaRPr lang="en-US" sz="3200"/>
          </a:p>
        </p:txBody>
      </p:sp>
      <p:sp>
        <p:nvSpPr>
          <p:cNvPr id="35844" name="Rectangle 5"/>
          <p:cNvSpPr>
            <a:spLocks noChangeArrowheads="1"/>
          </p:cNvSpPr>
          <p:nvPr/>
        </p:nvSpPr>
        <p:spPr bwMode="auto">
          <a:xfrm>
            <a:off x="762000" y="2895600"/>
            <a:ext cx="17526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ALGORITHM</a:t>
            </a:r>
          </a:p>
        </p:txBody>
      </p:sp>
      <p:sp>
        <p:nvSpPr>
          <p:cNvPr id="35845" name="Rectangle 6"/>
          <p:cNvSpPr>
            <a:spLocks noChangeArrowheads="1"/>
          </p:cNvSpPr>
          <p:nvPr/>
        </p:nvSpPr>
        <p:spPr bwMode="auto">
          <a:xfrm>
            <a:off x="304800" y="3352800"/>
            <a:ext cx="10972800" cy="3108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latin typeface="Shonar Bangla" panose="020B0502040204020203" pitchFamily="34" charset="0"/>
                <a:cs typeface="Shonar Bangla" panose="020B0502040204020203" pitchFamily="34" charset="0"/>
              </a:rPr>
              <a:t>Radix (item [], N) /* item is an array of size N */</a:t>
            </a:r>
          </a:p>
          <a:p>
            <a:r>
              <a:rPr lang="en-US" sz="1400">
                <a:latin typeface="Shonar Bangla" panose="020B0502040204020203" pitchFamily="34" charset="0"/>
                <a:cs typeface="Shonar Bangla" panose="020B0502040204020203" pitchFamily="34" charset="0"/>
              </a:rPr>
              <a:t>{ Initialize array Q; /*Q is an array of Circular Queue of size 10;*/</a:t>
            </a:r>
          </a:p>
          <a:p>
            <a:r>
              <a:rPr lang="en-US" sz="1400">
                <a:latin typeface="Shonar Bangla" panose="020B0502040204020203" pitchFamily="34" charset="0"/>
                <a:cs typeface="Shonar Bangla" panose="020B0502040204020203" pitchFamily="34" charset="0"/>
              </a:rPr>
              <a:t>Find out the maximum element among the elements of the input array;</a:t>
            </a:r>
          </a:p>
          <a:p>
            <a:r>
              <a:rPr lang="en-US" sz="1400">
                <a:latin typeface="Shonar Bangla" panose="020B0502040204020203" pitchFamily="34" charset="0"/>
                <a:cs typeface="Shonar Bangla" panose="020B0502040204020203" pitchFamily="34" charset="0"/>
              </a:rPr>
              <a:t>Count the digit of the maximum element and store the value into pass;</a:t>
            </a:r>
          </a:p>
          <a:p>
            <a:r>
              <a:rPr lang="en-US" sz="1400">
                <a:latin typeface="Shonar Bangla" panose="020B0502040204020203" pitchFamily="34" charset="0"/>
                <a:cs typeface="Shonar Bangla" panose="020B0502040204020203" pitchFamily="34" charset="0"/>
              </a:rPr>
              <a:t>Initialize div by 1;</a:t>
            </a:r>
          </a:p>
          <a:p>
            <a:r>
              <a:rPr lang="en-US" sz="1400">
                <a:latin typeface="Shonar Bangla" panose="020B0502040204020203" pitchFamily="34" charset="0"/>
                <a:cs typeface="Shonar Bangla" panose="020B0502040204020203" pitchFamily="34" charset="0"/>
              </a:rPr>
              <a:t>For (I=1; I&lt;=pass; I++) {</a:t>
            </a:r>
          </a:p>
          <a:p>
            <a:r>
              <a:rPr lang="en-US" sz="1400">
                <a:latin typeface="Shonar Bangla" panose="020B0502040204020203" pitchFamily="34" charset="0"/>
                <a:cs typeface="Shonar Bangla" panose="020B0502040204020203" pitchFamily="34" charset="0"/>
              </a:rPr>
              <a:t>/*inserting the elements into queue*/</a:t>
            </a:r>
          </a:p>
          <a:p>
            <a:r>
              <a:rPr lang="en-US" sz="1400">
                <a:latin typeface="Shonar Bangla" panose="020B0502040204020203" pitchFamily="34" charset="0"/>
                <a:cs typeface="Shonar Bangla" panose="020B0502040204020203" pitchFamily="34" charset="0"/>
              </a:rPr>
              <a:t>For (J=0; J&lt;N; J++) {</a:t>
            </a:r>
          </a:p>
          <a:p>
            <a:r>
              <a:rPr lang="en-US" sz="1400">
                <a:latin typeface="Shonar Bangla" panose="020B0502040204020203" pitchFamily="34" charset="0"/>
                <a:cs typeface="Shonar Bangla" panose="020B0502040204020203" pitchFamily="34" charset="0"/>
              </a:rPr>
              <a:t>Set remainder is equals to item [J] %( div*10);</a:t>
            </a:r>
          </a:p>
          <a:p>
            <a:r>
              <a:rPr lang="en-US" sz="1400">
                <a:latin typeface="Shonar Bangla" panose="020B0502040204020203" pitchFamily="34" charset="0"/>
                <a:cs typeface="Shonar Bangla" panose="020B0502040204020203" pitchFamily="34" charset="0"/>
              </a:rPr>
              <a:t>Update remainder by (remainder/div);</a:t>
            </a:r>
          </a:p>
          <a:p>
            <a:r>
              <a:rPr lang="en-US" sz="1400">
                <a:latin typeface="Shonar Bangla" panose="020B0502040204020203" pitchFamily="34" charset="0"/>
                <a:cs typeface="Shonar Bangla" panose="020B0502040204020203" pitchFamily="34" charset="0"/>
              </a:rPr>
              <a:t>Insert (&amp;Q [remainder], item [J]);</a:t>
            </a:r>
          </a:p>
          <a:p>
            <a:r>
              <a:rPr lang="en-US" sz="1400">
                <a:latin typeface="Shonar Bangla" panose="020B0502040204020203" pitchFamily="34" charset="0"/>
                <a:cs typeface="Shonar Bangla" panose="020B0502040204020203" pitchFamily="34" charset="0"/>
              </a:rPr>
              <a:t>} Update div by (div*10);</a:t>
            </a:r>
          </a:p>
          <a:p>
            <a:r>
              <a:rPr lang="en-US" sz="1400">
                <a:latin typeface="Shonar Bangla" panose="020B0502040204020203" pitchFamily="34" charset="0"/>
                <a:cs typeface="Shonar Bangla" panose="020B0502040204020203" pitchFamily="34" charset="0"/>
              </a:rPr>
              <a:t>/*deleting the elements from the queue and place them into the array*/</a:t>
            </a:r>
          </a:p>
          <a:p>
            <a:r>
              <a:rPr lang="en-US" sz="1400">
                <a:latin typeface="Shonar Bangla" panose="020B0502040204020203" pitchFamily="34" charset="0"/>
                <a:cs typeface="Shonar Bangla" panose="020B0502040204020203" pitchFamily="34" charset="0"/>
              </a:rPr>
              <a:t>For (J=0, index=0; J&lt;10; J++) While (! Isempty (&amp;Q [J])) item [index++] = Delete (&amp;Q [J]); } }</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838200" y="1752600"/>
            <a:ext cx="233045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COMPLEXITY ANALYSIS</a:t>
            </a:r>
          </a:p>
        </p:txBody>
      </p:sp>
      <p:sp>
        <p:nvSpPr>
          <p:cNvPr id="36867" name="Rectangle 4"/>
          <p:cNvSpPr>
            <a:spLocks noChangeArrowheads="1"/>
          </p:cNvSpPr>
          <p:nvPr/>
        </p:nvSpPr>
        <p:spPr bwMode="auto">
          <a:xfrm>
            <a:off x="762000" y="2133600"/>
            <a:ext cx="4572000" cy="738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latin typeface="Shonar Bangla" panose="020B0502040204020203" pitchFamily="34" charset="0"/>
                <a:cs typeface="Shonar Bangla" panose="020B0502040204020203" pitchFamily="34" charset="0"/>
              </a:rPr>
              <a:t>Best Case :</a:t>
            </a:r>
          </a:p>
          <a:p>
            <a:r>
              <a:rPr lang="en-US" sz="1400">
                <a:latin typeface="Shonar Bangla" panose="020B0502040204020203" pitchFamily="34" charset="0"/>
                <a:cs typeface="Shonar Bangla" panose="020B0502040204020203" pitchFamily="34" charset="0"/>
              </a:rPr>
              <a:t>Worst Case : O (n)</a:t>
            </a:r>
          </a:p>
          <a:p>
            <a:r>
              <a:rPr lang="en-US" sz="1400">
                <a:latin typeface="Shonar Bangla" panose="020B0502040204020203" pitchFamily="34" charset="0"/>
                <a:cs typeface="Shonar Bangla" panose="020B0502040204020203" pitchFamily="34" charset="0"/>
              </a:rPr>
              <a:t>Average Case :</a:t>
            </a:r>
          </a:p>
        </p:txBody>
      </p:sp>
      <p:sp>
        <p:nvSpPr>
          <p:cNvPr id="36868" name="Rectangle 5"/>
          <p:cNvSpPr>
            <a:spLocks noChangeArrowheads="1"/>
          </p:cNvSpPr>
          <p:nvPr/>
        </p:nvSpPr>
        <p:spPr bwMode="auto">
          <a:xfrm>
            <a:off x="914400" y="2971800"/>
            <a:ext cx="13081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ADVANTAGE</a:t>
            </a:r>
          </a:p>
        </p:txBody>
      </p:sp>
      <p:sp>
        <p:nvSpPr>
          <p:cNvPr id="36869" name="Rectangle 6"/>
          <p:cNvSpPr>
            <a:spLocks noChangeArrowheads="1"/>
          </p:cNvSpPr>
          <p:nvPr/>
        </p:nvSpPr>
        <p:spPr bwMode="auto">
          <a:xfrm>
            <a:off x="457200" y="3429000"/>
            <a:ext cx="822960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latin typeface="Shonar Bangla" panose="020B0502040204020203" pitchFamily="34" charset="0"/>
                <a:cs typeface="Shonar Bangla" panose="020B0502040204020203" pitchFamily="34" charset="0"/>
              </a:rPr>
              <a:t>Radix Sort is stable, meaning it preserves existing order of equal keys. It works in linear time, unlike most other sorts. In other words, it does not bog down when you have large numbers of items to sort. The time per item to sort is constant. With other sorts, the time to sort per time increases with the number of items. Mathematicians would put it that most sorts run in O(n log(n))or O(n²) time, where Radix Sort runs in O(n) time.</a:t>
            </a:r>
          </a:p>
        </p:txBody>
      </p:sp>
      <p:sp>
        <p:nvSpPr>
          <p:cNvPr id="36870" name="Rectangle 7"/>
          <p:cNvSpPr>
            <a:spLocks noChangeArrowheads="1"/>
          </p:cNvSpPr>
          <p:nvPr/>
        </p:nvSpPr>
        <p:spPr bwMode="auto">
          <a:xfrm>
            <a:off x="838200" y="4648200"/>
            <a:ext cx="163671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DISADVANTAGE</a:t>
            </a:r>
          </a:p>
        </p:txBody>
      </p:sp>
      <p:sp>
        <p:nvSpPr>
          <p:cNvPr id="36871" name="Rectangle 9"/>
          <p:cNvSpPr>
            <a:spLocks noChangeArrowheads="1"/>
          </p:cNvSpPr>
          <p:nvPr/>
        </p:nvSpPr>
        <p:spPr bwMode="auto">
          <a:xfrm>
            <a:off x="609600" y="5029200"/>
            <a:ext cx="89154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latin typeface="Shonar Bangla" panose="020B0502040204020203" pitchFamily="34" charset="0"/>
                <a:cs typeface="Shonar Bangla" panose="020B0502040204020203" pitchFamily="34" charset="0"/>
              </a:rPr>
              <a:t>1. Radix Sort does not work well when you have very long keys, because the total sorting time is proportional to key length and to the </a:t>
            </a:r>
          </a:p>
          <a:p>
            <a:r>
              <a:rPr lang="en-US" sz="1400">
                <a:latin typeface="Shonar Bangla" panose="020B0502040204020203" pitchFamily="34" charset="0"/>
                <a:cs typeface="Shonar Bangla" panose="020B0502040204020203" pitchFamily="34" charset="0"/>
              </a:rPr>
              <a:t>number of items to sort. If you insisted thatall records have unique keys, necessarily the keys would have to be at least log₂ (n) bits</a:t>
            </a:r>
          </a:p>
          <a:p>
            <a:r>
              <a:rPr lang="en-US" sz="1400">
                <a:latin typeface="Shonar Bangla" panose="020B0502040204020203" pitchFamily="34" charset="0"/>
                <a:cs typeface="Shonar Bangla" panose="020B0502040204020203" pitchFamily="34" charset="0"/>
              </a:rPr>
              <a:t>long, which would tend to defeat the advantage of Radix Sort. Radix Sort shines when you have large numbers of records to sort </a:t>
            </a:r>
          </a:p>
          <a:p>
            <a:r>
              <a:rPr lang="en-US" sz="1400">
                <a:latin typeface="Shonar Bangla" panose="020B0502040204020203" pitchFamily="34" charset="0"/>
                <a:cs typeface="Shonar Bangla" panose="020B0502040204020203" pitchFamily="34" charset="0"/>
              </a:rPr>
              <a:t>with short keys.</a:t>
            </a:r>
          </a:p>
        </p:txBody>
      </p:sp>
      <p:sp>
        <p:nvSpPr>
          <p:cNvPr id="36872" name="Rectangle 10"/>
          <p:cNvSpPr>
            <a:spLocks noChangeArrowheads="1"/>
          </p:cNvSpPr>
          <p:nvPr/>
        </p:nvSpPr>
        <p:spPr bwMode="auto">
          <a:xfrm>
            <a:off x="609600" y="6027738"/>
            <a:ext cx="79248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dirty="0">
                <a:latin typeface="Shonar Bangla" panose="020B0502040204020203" pitchFamily="34" charset="0"/>
                <a:cs typeface="Shonar Bangla" panose="020B0502040204020203" pitchFamily="34" charset="0"/>
              </a:rPr>
              <a:t>2. Unfortunately, in this particular implementation, 16-bit characters count as two key slots, unless you can guarantee you never user the high order parts. In other words Unicode takes twice as long to sort as byte arrays.</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066800" y="685800"/>
            <a:ext cx="2438400" cy="533400"/>
          </a:xfrm>
        </p:spPr>
        <p:txBody>
          <a:bodyPr>
            <a:normAutofit fontScale="90000"/>
          </a:bodyPr>
          <a:lstStyle/>
          <a:p>
            <a:r>
              <a:rPr lang="en-US" sz="3200" smtClean="0"/>
              <a:t>Shell Sort</a:t>
            </a:r>
          </a:p>
        </p:txBody>
      </p:sp>
      <p:sp>
        <p:nvSpPr>
          <p:cNvPr id="37891" name="Content Placeholder 2"/>
          <p:cNvSpPr>
            <a:spLocks noGrp="1"/>
          </p:cNvSpPr>
          <p:nvPr>
            <p:ph idx="1"/>
          </p:nvPr>
        </p:nvSpPr>
        <p:spPr>
          <a:xfrm>
            <a:off x="228600" y="1676400"/>
            <a:ext cx="8534400" cy="4953000"/>
          </a:xfrm>
        </p:spPr>
        <p:txBody>
          <a:bodyPr>
            <a:normAutofit fontScale="92500" lnSpcReduction="20000"/>
          </a:bodyPr>
          <a:lstStyle/>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                       Most of the sorting algorithms seen so far such as insertion sort and selection sort have a run time complexity of O(N2). We also know that no sorting algorithm can have time complexity less than O(N), since we need to scan the list at least once. For example, insertion sort best case complexity is O(N). Can we get a better performance and get run time complexity between O(N2) and O(N)? The answer is Yes and there are many algorithms with a complexity in this range, with varying tradeoffs. In this note, we describe one approach: Shell Sort. Shell Sort has evolved as a trial and error algorithm. Analytical results are not available but empirically it has been found that the Shell Sort improves the efficiency and decreases the run time complexity to O(N1.25). Donald Shell discovered the Shell sort and thence it is known as Shell Sort.</a:t>
            </a:r>
          </a:p>
          <a:p>
            <a:pPr>
              <a:buFont typeface="Wingdings" panose="05000000000000000000" pitchFamily="2" charset="2"/>
              <a:buNone/>
            </a:pPr>
            <a:r>
              <a:rPr lang="en-US" sz="1400" b="1" smtClean="0"/>
              <a:t>       </a:t>
            </a:r>
            <a:r>
              <a:rPr lang="en-US" sz="1600" u="sng" smtClean="0"/>
              <a:t>ALGORITHM</a:t>
            </a:r>
          </a:p>
          <a:p>
            <a:pPr>
              <a:buFont typeface="Wingdings" panose="05000000000000000000" pitchFamily="2" charset="2"/>
              <a:buNone/>
            </a:pPr>
            <a:r>
              <a:rPr lang="en-US" sz="1600" smtClean="0"/>
              <a:t>    </a:t>
            </a:r>
            <a:r>
              <a:rPr lang="en-US" sz="1600" smtClean="0">
                <a:latin typeface="Shonar Bangla" panose="020B0502040204020203" pitchFamily="34" charset="0"/>
                <a:cs typeface="Shonar Bangla" panose="020B0502040204020203" pitchFamily="34" charset="0"/>
              </a:rPr>
              <a:t>This sorting algorithm is conceived by D. L. Shell (that's where it gets its name), and is inspired by the Insertion Sort's ability to work very fast on an array that is almost in order. It is also called diminishing increment sort.</a:t>
            </a:r>
            <a:r>
              <a:rPr lang="en-US" sz="1600" smtClean="0"/>
              <a:t> </a:t>
            </a:r>
            <a:r>
              <a:rPr lang="en-US" sz="1400" smtClean="0">
                <a:latin typeface="Shonar Bangla" panose="020B0502040204020203" pitchFamily="34" charset="0"/>
                <a:cs typeface="Shonar Bangla" panose="020B0502040204020203" pitchFamily="34" charset="0"/>
              </a:rPr>
              <a:t>Unlike</a:t>
            </a:r>
            <a:r>
              <a:rPr lang="en-US" sz="1600" smtClean="0"/>
              <a:t> </a:t>
            </a:r>
            <a:r>
              <a:rPr lang="en-US" sz="1400" smtClean="0">
                <a:latin typeface="Shonar Bangla" panose="020B0502040204020203" pitchFamily="34" charset="0"/>
                <a:cs typeface="Shonar Bangla" panose="020B0502040204020203" pitchFamily="34" charset="0"/>
              </a:rPr>
              <a:t>Insertion Sort, Shell Sort does not sort the entire array at once. Instead, it divides the  array into noncontiguous segments, which are separately sorted by using Insertion Sort. Once all of the segments are sorted, Shell Sort re-divides the array into less segments and</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           repeat the algorithm until at last that the number of segment equals one, and the segment is sorted. There are two advantages of Shell Sort over Insertion Sort. When the swap occurs in a noncontiguous segment, the swap moves the item over a</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         greater distance within the overall array. Insertion Sort only moves the item one position at a time. This means that in Shell Sort, the items being swapped are more likely to be closer to its final position then Insertion Sort.</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        Since the items are more likely to be closer to its final position, the array itself becomes  partially sorted. Thus when the segment number equals one, and Shell Sort is performing basically the Insertion Sort, it will be able to work very fast, since Insertion Sort is fast when</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        the array is almost in order.</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914400" y="1828800"/>
            <a:ext cx="233045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COMPLEXITY ANALYSIS</a:t>
            </a:r>
          </a:p>
        </p:txBody>
      </p:sp>
      <p:sp>
        <p:nvSpPr>
          <p:cNvPr id="38915" name="Rectangle 6"/>
          <p:cNvSpPr>
            <a:spLocks noChangeArrowheads="1"/>
          </p:cNvSpPr>
          <p:nvPr/>
        </p:nvSpPr>
        <p:spPr bwMode="auto">
          <a:xfrm>
            <a:off x="762000" y="2209800"/>
            <a:ext cx="45720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latin typeface="Shonar Bangla" panose="020B0502040204020203" pitchFamily="34" charset="0"/>
                <a:cs typeface="Shonar Bangla" panose="020B0502040204020203" pitchFamily="34" charset="0"/>
              </a:rPr>
              <a:t>Best Case : o(n)</a:t>
            </a:r>
          </a:p>
          <a:p>
            <a:r>
              <a:rPr lang="en-US" sz="1600">
                <a:latin typeface="Shonar Bangla" panose="020B0502040204020203" pitchFamily="34" charset="0"/>
                <a:cs typeface="Shonar Bangla" panose="020B0502040204020203" pitchFamily="34" charset="0"/>
              </a:rPr>
              <a:t>Worst Case : o(n(logn)^2)</a:t>
            </a:r>
          </a:p>
          <a:p>
            <a:r>
              <a:rPr lang="en-US" sz="1600">
                <a:latin typeface="Shonar Bangla" panose="020B0502040204020203" pitchFamily="34" charset="0"/>
                <a:cs typeface="Shonar Bangla" panose="020B0502040204020203" pitchFamily="34" charset="0"/>
              </a:rPr>
              <a:t>Average Case : o(n^2/3)</a:t>
            </a:r>
          </a:p>
        </p:txBody>
      </p:sp>
      <p:sp>
        <p:nvSpPr>
          <p:cNvPr id="38916" name="Rectangle 7"/>
          <p:cNvSpPr>
            <a:spLocks noChangeArrowheads="1"/>
          </p:cNvSpPr>
          <p:nvPr/>
        </p:nvSpPr>
        <p:spPr bwMode="auto">
          <a:xfrm>
            <a:off x="990600" y="3124200"/>
            <a:ext cx="13081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ADVANTAGE</a:t>
            </a:r>
          </a:p>
        </p:txBody>
      </p:sp>
      <p:sp>
        <p:nvSpPr>
          <p:cNvPr id="38917" name="Rectangle 8"/>
          <p:cNvSpPr>
            <a:spLocks noChangeArrowheads="1"/>
          </p:cNvSpPr>
          <p:nvPr/>
        </p:nvSpPr>
        <p:spPr bwMode="auto">
          <a:xfrm>
            <a:off x="762000" y="3505200"/>
            <a:ext cx="7924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latin typeface="Shonar Bangla" panose="020B0502040204020203" pitchFamily="34" charset="0"/>
                <a:cs typeface="Shonar Bangla" panose="020B0502040204020203" pitchFamily="34" charset="0"/>
              </a:rPr>
              <a:t>1.  Advantage of shell sort is that it’s only efficient for medium size lists. For bigger lists, the algorithm is not the    best choice fastest of all o(n^2) sorting algorithms.</a:t>
            </a:r>
          </a:p>
          <a:p>
            <a:r>
              <a:rPr lang="en-US" sz="1600">
                <a:latin typeface="Shonar Bangla" panose="020B0502040204020203" pitchFamily="34" charset="0"/>
                <a:cs typeface="Shonar Bangla" panose="020B0502040204020203" pitchFamily="34" charset="0"/>
              </a:rPr>
              <a:t>2.  Five times faster than the bubble sort and a little over twice as fast as the insertion sort, its closest competitor</a:t>
            </a:r>
          </a:p>
        </p:txBody>
      </p:sp>
      <p:sp>
        <p:nvSpPr>
          <p:cNvPr id="38918" name="Rectangle 9"/>
          <p:cNvSpPr>
            <a:spLocks noChangeArrowheads="1"/>
          </p:cNvSpPr>
          <p:nvPr/>
        </p:nvSpPr>
        <p:spPr bwMode="auto">
          <a:xfrm>
            <a:off x="914400" y="4419600"/>
            <a:ext cx="163671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DISADVANTAGE</a:t>
            </a:r>
          </a:p>
        </p:txBody>
      </p:sp>
      <p:sp>
        <p:nvSpPr>
          <p:cNvPr id="38919" name="Rectangle 10"/>
          <p:cNvSpPr>
            <a:spLocks noChangeArrowheads="1"/>
          </p:cNvSpPr>
          <p:nvPr/>
        </p:nvSpPr>
        <p:spPr bwMode="auto">
          <a:xfrm>
            <a:off x="762000" y="4800600"/>
            <a:ext cx="78486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latin typeface="Shonar Bangla" panose="020B0502040204020203" pitchFamily="34" charset="0"/>
                <a:cs typeface="Shonar Bangla" panose="020B0502040204020203" pitchFamily="34" charset="0"/>
              </a:rPr>
              <a:t>1. Disadvantage of shell sort is that it is a complex algorithm and it’s not nearly as efficient as the merge sort, heap sort &amp; quick sort.</a:t>
            </a:r>
          </a:p>
          <a:p>
            <a:r>
              <a:rPr lang="en-US" sz="1600">
                <a:latin typeface="Shonar Bangla" panose="020B0502040204020203" pitchFamily="34" charset="0"/>
                <a:cs typeface="Shonar Bangla" panose="020B0502040204020203" pitchFamily="34" charset="0"/>
              </a:rPr>
              <a:t>2.  The shell sort is still significantly slower than the merge sort, heap sort &amp; quick sort, but its relatively simple algorithm makes it a good choice for sorting lists of less than five thousand items unless speed important. It’s also an excellent choice for repetitive sorting of smaller lists.</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990600" y="609600"/>
            <a:ext cx="4343400" cy="685800"/>
          </a:xfrm>
        </p:spPr>
        <p:txBody>
          <a:bodyPr/>
          <a:lstStyle/>
          <a:p>
            <a:r>
              <a:rPr lang="en-US" sz="3200" b="1" smtClean="0"/>
              <a:t>COUNTING SORT</a:t>
            </a:r>
            <a:endParaRPr lang="en-US" sz="3200" smtClean="0"/>
          </a:p>
        </p:txBody>
      </p:sp>
      <p:sp>
        <p:nvSpPr>
          <p:cNvPr id="39939" name="Content Placeholder 2"/>
          <p:cNvSpPr>
            <a:spLocks noGrp="1"/>
          </p:cNvSpPr>
          <p:nvPr>
            <p:ph idx="1"/>
          </p:nvPr>
        </p:nvSpPr>
        <p:spPr/>
        <p:txBody>
          <a:bodyPr>
            <a:normAutofit fontScale="55000" lnSpcReduction="20000"/>
          </a:bodyPr>
          <a:lstStyle/>
          <a:p>
            <a:pPr>
              <a:buFont typeface="Wingdings" panose="05000000000000000000" pitchFamily="2" charset="2"/>
              <a:buNone/>
            </a:pPr>
            <a:r>
              <a:rPr lang="en-US" sz="1600" smtClean="0">
                <a:latin typeface="Shonar Bangla" panose="020B0502040204020203" pitchFamily="34" charset="0"/>
                <a:cs typeface="Shonar Bangla" panose="020B0502040204020203" pitchFamily="34" charset="0"/>
              </a:rPr>
              <a:t>           Counting sort is an algorithm that takes an array A of n elements in the range f1, 2, ..., kg and sorts</a:t>
            </a:r>
          </a:p>
          <a:p>
            <a:pPr>
              <a:buFont typeface="Wingdings" panose="05000000000000000000" pitchFamily="2" charset="2"/>
              <a:buNone/>
            </a:pPr>
            <a:r>
              <a:rPr lang="en-US" sz="1600" smtClean="0">
                <a:latin typeface="Shonar Bangla" panose="020B0502040204020203" pitchFamily="34" charset="0"/>
                <a:cs typeface="Shonar Bangla" panose="020B0502040204020203" pitchFamily="34" charset="0"/>
              </a:rPr>
              <a:t>the array in O(n + k) time. Counting sort uses no comparisons and uses the fact that the n elements are in a </a:t>
            </a:r>
          </a:p>
          <a:p>
            <a:pPr>
              <a:buFont typeface="Wingdings" panose="05000000000000000000" pitchFamily="2" charset="2"/>
              <a:buNone/>
            </a:pPr>
            <a:r>
              <a:rPr lang="en-US" sz="1600" smtClean="0">
                <a:latin typeface="Shonar Bangla" panose="020B0502040204020203" pitchFamily="34" charset="0"/>
                <a:cs typeface="Shonar Bangla" panose="020B0502040204020203" pitchFamily="34" charset="0"/>
              </a:rPr>
              <a:t>limited range to beat the O(n log n) limit of comparison sorts.</a:t>
            </a:r>
          </a:p>
          <a:p>
            <a:pPr>
              <a:buFont typeface="Wingdings" panose="05000000000000000000" pitchFamily="2" charset="2"/>
              <a:buNone/>
            </a:pPr>
            <a:r>
              <a:rPr lang="en-US" sz="1600" b="1" smtClean="0"/>
              <a:t>  </a:t>
            </a:r>
            <a:r>
              <a:rPr lang="en-US" sz="1600" u="sng" smtClean="0"/>
              <a:t>ALGORITHM</a:t>
            </a:r>
          </a:p>
          <a:p>
            <a:pPr>
              <a:buFont typeface="Wingdings" panose="05000000000000000000" pitchFamily="2" charset="2"/>
              <a:buNone/>
            </a:pPr>
            <a:endParaRPr lang="en-US" sz="1400" smtClean="0">
              <a:latin typeface="Shonar Bangla" panose="020B0502040204020203" pitchFamily="34" charset="0"/>
              <a:cs typeface="Shonar Bangla" panose="020B0502040204020203" pitchFamily="34" charset="0"/>
            </a:endParaRP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COUNTING SORT(A,B,k) algorithm</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1 for i = 1 to k</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2 do c[i] = 0</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3 for j = 1 to length[A]</a:t>
            </a:r>
          </a:p>
          <a:p>
            <a:pPr>
              <a:buFont typeface="Wingdings" panose="05000000000000000000" pitchFamily="2" charset="2"/>
              <a:buNone/>
            </a:pPr>
            <a:r>
              <a:rPr lang="pt-BR" sz="1400" smtClean="0">
                <a:latin typeface="Shonar Bangla" panose="020B0502040204020203" pitchFamily="34" charset="0"/>
                <a:cs typeface="Shonar Bangla" panose="020B0502040204020203" pitchFamily="34" charset="0"/>
              </a:rPr>
              <a:t>4 do C[A[j]] = C[A[j]] + 1</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5 &gt;C[i] now contains the number of elements equal to i</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6 for i = 2 to k</a:t>
            </a:r>
          </a:p>
          <a:p>
            <a:pPr>
              <a:buFont typeface="Wingdings" panose="05000000000000000000" pitchFamily="2" charset="2"/>
              <a:buNone/>
            </a:pPr>
            <a:r>
              <a:rPr lang="pl-PL" sz="1400" smtClean="0">
                <a:latin typeface="Shonar Bangla" panose="020B0502040204020203" pitchFamily="34" charset="0"/>
                <a:cs typeface="Shonar Bangla" panose="020B0502040204020203" pitchFamily="34" charset="0"/>
              </a:rPr>
              <a:t>7 do C[i] = C[i] + C[i-1]</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8 &gt;C[i] now contains the number of elements less than or equal to i</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9 for j = length[A] downto 1</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10 do B[C[A[j]]] = A[j]</a:t>
            </a:r>
          </a:p>
          <a:p>
            <a:pPr>
              <a:buFont typeface="Wingdings" panose="05000000000000000000" pitchFamily="2" charset="2"/>
              <a:buNone/>
            </a:pPr>
            <a:r>
              <a:rPr lang="en-US" sz="1400" smtClean="0">
                <a:latin typeface="Shonar Bangla" panose="020B0502040204020203" pitchFamily="34" charset="0"/>
                <a:cs typeface="Shonar Bangla" panose="020B0502040204020203" pitchFamily="34" charset="0"/>
              </a:rPr>
              <a:t>11 C[A[j]] = C[A[J]] – 1</a:t>
            </a:r>
            <a:endParaRPr lang="en-US" sz="1400" u="sng" smtClean="0">
              <a:latin typeface="Shonar Bangla" panose="020B0502040204020203" pitchFamily="34" charset="0"/>
              <a:cs typeface="Shonar Bangla" panose="020B0502040204020203" pitchFamily="34"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ChangeArrowheads="1"/>
          </p:cNvSpPr>
          <p:nvPr/>
        </p:nvSpPr>
        <p:spPr bwMode="auto">
          <a:xfrm>
            <a:off x="914400" y="1828800"/>
            <a:ext cx="233045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COMPLEXITY ANALYSIS</a:t>
            </a:r>
          </a:p>
        </p:txBody>
      </p:sp>
      <p:sp>
        <p:nvSpPr>
          <p:cNvPr id="40963" name="Rectangle 6"/>
          <p:cNvSpPr>
            <a:spLocks noChangeArrowheads="1"/>
          </p:cNvSpPr>
          <p:nvPr/>
        </p:nvSpPr>
        <p:spPr bwMode="auto">
          <a:xfrm>
            <a:off x="609600" y="2286000"/>
            <a:ext cx="45720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latin typeface="Shonar Bangla" panose="020B0502040204020203" pitchFamily="34" charset="0"/>
                <a:cs typeface="Shonar Bangla" panose="020B0502040204020203" pitchFamily="34" charset="0"/>
              </a:rPr>
              <a:t>Best Case : -</a:t>
            </a:r>
          </a:p>
          <a:p>
            <a:r>
              <a:rPr lang="en-US" sz="1600">
                <a:latin typeface="Shonar Bangla" panose="020B0502040204020203" pitchFamily="34" charset="0"/>
                <a:cs typeface="Shonar Bangla" panose="020B0502040204020203" pitchFamily="34" charset="0"/>
              </a:rPr>
              <a:t>Worst Case : o(n+r)</a:t>
            </a:r>
          </a:p>
          <a:p>
            <a:r>
              <a:rPr lang="en-US" sz="1600">
                <a:latin typeface="Shonar Bangla" panose="020B0502040204020203" pitchFamily="34" charset="0"/>
                <a:cs typeface="Shonar Bangla" panose="020B0502040204020203" pitchFamily="34" charset="0"/>
              </a:rPr>
              <a:t>Average Case : o(n+r)</a:t>
            </a:r>
          </a:p>
        </p:txBody>
      </p:sp>
      <p:sp>
        <p:nvSpPr>
          <p:cNvPr id="40964" name="Rectangle 7"/>
          <p:cNvSpPr>
            <a:spLocks noChangeArrowheads="1"/>
          </p:cNvSpPr>
          <p:nvPr/>
        </p:nvSpPr>
        <p:spPr bwMode="auto">
          <a:xfrm>
            <a:off x="838200" y="3200400"/>
            <a:ext cx="32861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ADVANTAGE AND DISADVANTAGE</a:t>
            </a:r>
          </a:p>
        </p:txBody>
      </p:sp>
      <p:sp>
        <p:nvSpPr>
          <p:cNvPr id="40965" name="Rectangle 8"/>
          <p:cNvSpPr>
            <a:spLocks noChangeArrowheads="1"/>
          </p:cNvSpPr>
          <p:nvPr/>
        </p:nvSpPr>
        <p:spPr bwMode="auto">
          <a:xfrm>
            <a:off x="533400" y="3657600"/>
            <a:ext cx="80772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latin typeface="Shonar Bangla" panose="020B0502040204020203" pitchFamily="34" charset="0"/>
                <a:cs typeface="Shonar Bangla" panose="020B0502040204020203" pitchFamily="34" charset="0"/>
              </a:rPr>
              <a:t>The biggest advantage of counting sort is its complexity –where is the size of the sorted array and is the size of the helper array (range of distinct values). It has also several disadvantages – if non-primitive (object) elements are sorted, another helper array is needed to store the sorted elements. Second and the major disadvantage is that counting sort can be used  only to sort discrete values (for example integers), because otherwise the array of frequencies cannot be constructed.</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990600" y="152400"/>
            <a:ext cx="6413500" cy="1122363"/>
          </a:xfrm>
        </p:spPr>
        <p:txBody>
          <a:bodyPr/>
          <a:lstStyle/>
          <a:p>
            <a:r>
              <a:rPr lang="en-US" sz="3200" b="1" smtClean="0"/>
              <a:t>COMB SORT</a:t>
            </a:r>
            <a:endParaRPr lang="en-US" sz="3200" smtClean="0"/>
          </a:p>
        </p:txBody>
      </p:sp>
      <p:sp>
        <p:nvSpPr>
          <p:cNvPr id="41987" name="Rectangle 6"/>
          <p:cNvSpPr>
            <a:spLocks noChangeArrowheads="1"/>
          </p:cNvSpPr>
          <p:nvPr/>
        </p:nvSpPr>
        <p:spPr bwMode="auto">
          <a:xfrm>
            <a:off x="762000" y="1676400"/>
            <a:ext cx="7848600"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latin typeface="Shonar Bangla" panose="020B0502040204020203" pitchFamily="34" charset="0"/>
                <a:cs typeface="Shonar Bangla" panose="020B0502040204020203" pitchFamily="34" charset="0"/>
              </a:rPr>
              <a:t>               Comb sort is a relatively simplistic sorting algorithm originally designed by Wlodzimierz Dobosiewicz in 1980. Later it was rediscovered and popularized by Stephen Lacey and Richard Box with a Byte Magazine article published in April 1991. Comb sort improves on bubble sort, and rivals algorithms like Quicksort (visual comparison). The basic idea is to eliminate turtles, or small values near the end of the list, since in a bubble sort these slow the sorting down tremendously. (Rabbits, large values around the beginning of the list, do not pose a problem in bubble sort.).</a:t>
            </a:r>
          </a:p>
        </p:txBody>
      </p:sp>
      <p:sp>
        <p:nvSpPr>
          <p:cNvPr id="41988" name="Rectangle 7"/>
          <p:cNvSpPr>
            <a:spLocks noChangeArrowheads="1"/>
          </p:cNvSpPr>
          <p:nvPr/>
        </p:nvSpPr>
        <p:spPr bwMode="auto">
          <a:xfrm>
            <a:off x="914400" y="3200400"/>
            <a:ext cx="13112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ALGORITHM</a:t>
            </a:r>
          </a:p>
        </p:txBody>
      </p:sp>
      <p:sp>
        <p:nvSpPr>
          <p:cNvPr id="41989" name="Rectangle 8"/>
          <p:cNvSpPr>
            <a:spLocks noChangeArrowheads="1"/>
          </p:cNvSpPr>
          <p:nvPr/>
        </p:nvSpPr>
        <p:spPr bwMode="auto">
          <a:xfrm>
            <a:off x="609600" y="3533775"/>
            <a:ext cx="3886200" cy="3324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latin typeface="Shonar Bangla" panose="020B0502040204020203" pitchFamily="34" charset="0"/>
                <a:cs typeface="Shonar Bangla" panose="020B0502040204020203" pitchFamily="34" charset="0"/>
              </a:rPr>
              <a:t>comb_sort (list of t)</a:t>
            </a:r>
          </a:p>
          <a:p>
            <a:r>
              <a:rPr lang="en-US" sz="1400">
                <a:latin typeface="Shonar Bangla" panose="020B0502040204020203" pitchFamily="34" charset="0"/>
                <a:cs typeface="Shonar Bangla" panose="020B0502040204020203" pitchFamily="34" charset="0"/>
              </a:rPr>
              <a:t>gap = list.count</a:t>
            </a:r>
          </a:p>
          <a:p>
            <a:r>
              <a:rPr lang="en-US" sz="1400">
                <a:latin typeface="Shonar Bangla" panose="020B0502040204020203" pitchFamily="34" charset="0"/>
                <a:cs typeface="Shonar Bangla" panose="020B0502040204020203" pitchFamily="34" charset="0"/>
              </a:rPr>
              <a:t>temp as t</a:t>
            </a:r>
          </a:p>
          <a:p>
            <a:r>
              <a:rPr lang="en-US" sz="1400">
                <a:latin typeface="Shonar Bangla" panose="020B0502040204020203" pitchFamily="34" charset="0"/>
                <a:cs typeface="Shonar Bangla" panose="020B0502040204020203" pitchFamily="34" charset="0"/>
              </a:rPr>
              <a:t>swapped = false</a:t>
            </a:r>
          </a:p>
          <a:p>
            <a:r>
              <a:rPr lang="en-US" sz="1400">
                <a:latin typeface="Shonar Bangla" panose="020B0502040204020203" pitchFamily="34" charset="0"/>
                <a:cs typeface="Shonar Bangla" panose="020B0502040204020203" pitchFamily="34" charset="0"/>
              </a:rPr>
              <a:t>while gap &gt; 1 or not swapped</a:t>
            </a:r>
          </a:p>
          <a:p>
            <a:r>
              <a:rPr lang="en-US" sz="1400">
                <a:latin typeface="Shonar Bangla" panose="020B0502040204020203" pitchFamily="34" charset="0"/>
                <a:cs typeface="Shonar Bangla" panose="020B0502040204020203" pitchFamily="34" charset="0"/>
              </a:rPr>
              <a:t>swapped = false</a:t>
            </a:r>
          </a:p>
          <a:p>
            <a:r>
              <a:rPr lang="en-US" sz="1400">
                <a:latin typeface="Shonar Bangla" panose="020B0502040204020203" pitchFamily="34" charset="0"/>
                <a:cs typeface="Shonar Bangla" panose="020B0502040204020203" pitchFamily="34" charset="0"/>
              </a:rPr>
              <a:t>if gap &gt; 1 then</a:t>
            </a:r>
          </a:p>
          <a:p>
            <a:r>
              <a:rPr lang="en-US" sz="1400">
                <a:latin typeface="Shonar Bangla" panose="020B0502040204020203" pitchFamily="34" charset="0"/>
                <a:cs typeface="Shonar Bangla" panose="020B0502040204020203" pitchFamily="34" charset="0"/>
              </a:rPr>
              <a:t>gap = floor(gap/1.3)</a:t>
            </a:r>
          </a:p>
          <a:p>
            <a:r>
              <a:rPr lang="en-US" sz="1400">
                <a:latin typeface="Shonar Bangla" panose="020B0502040204020203" pitchFamily="34" charset="0"/>
                <a:cs typeface="Shonar Bangla" panose="020B0502040204020203" pitchFamily="34" charset="0"/>
              </a:rPr>
              <a:t>i = 0</a:t>
            </a:r>
          </a:p>
          <a:p>
            <a:r>
              <a:rPr lang="en-US" sz="1400">
                <a:latin typeface="Shonar Bangla" panose="020B0502040204020203" pitchFamily="34" charset="0"/>
                <a:cs typeface="Shonar Bangla" panose="020B0502040204020203" pitchFamily="34" charset="0"/>
              </a:rPr>
              <a:t>while i + gap &lt; list.count</a:t>
            </a:r>
          </a:p>
          <a:p>
            <a:r>
              <a:rPr lang="en-US" sz="1400">
                <a:latin typeface="Shonar Bangla" panose="020B0502040204020203" pitchFamily="34" charset="0"/>
                <a:cs typeface="Shonar Bangla" panose="020B0502040204020203" pitchFamily="34" charset="0"/>
              </a:rPr>
              <a:t>if list(i) &gt; list(i + gap)</a:t>
            </a:r>
          </a:p>
          <a:p>
            <a:r>
              <a:rPr lang="en-US" sz="1400">
                <a:latin typeface="Shonar Bangla" panose="020B0502040204020203" pitchFamily="34" charset="0"/>
                <a:cs typeface="Shonar Bangla" panose="020B0502040204020203" pitchFamily="34" charset="0"/>
              </a:rPr>
              <a:t>temp = list(i) // swap</a:t>
            </a:r>
          </a:p>
          <a:p>
            <a:r>
              <a:rPr lang="en-US" sz="1400">
                <a:latin typeface="Shonar Bangla" panose="020B0502040204020203" pitchFamily="34" charset="0"/>
                <a:cs typeface="Shonar Bangla" panose="020B0502040204020203" pitchFamily="34" charset="0"/>
              </a:rPr>
              <a:t>list(i) = list(i + gap)</a:t>
            </a:r>
          </a:p>
          <a:p>
            <a:r>
              <a:rPr lang="en-US" sz="1400">
                <a:latin typeface="Shonar Bangla" panose="020B0502040204020203" pitchFamily="34" charset="0"/>
                <a:cs typeface="Shonar Bangla" panose="020B0502040204020203" pitchFamily="34" charset="0"/>
              </a:rPr>
              <a:t>list(i + gap) = temp</a:t>
            </a:r>
          </a:p>
          <a:p>
            <a:r>
              <a:rPr lang="en-US" sz="1400">
                <a:latin typeface="Shonar Bangla" panose="020B0502040204020203" pitchFamily="34" charset="0"/>
                <a:cs typeface="Shonar Bangla" panose="020B0502040204020203" pitchFamily="34" charset="0"/>
              </a:rPr>
              <a:t>i += 1</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ChangeArrowheads="1"/>
          </p:cNvSpPr>
          <p:nvPr/>
        </p:nvSpPr>
        <p:spPr bwMode="auto">
          <a:xfrm>
            <a:off x="762000" y="2057400"/>
            <a:ext cx="4572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COMPLEXITY ANALYSIS</a:t>
            </a:r>
          </a:p>
          <a:p>
            <a:endParaRPr lang="en-US" sz="1600" u="sng"/>
          </a:p>
        </p:txBody>
      </p:sp>
      <p:sp>
        <p:nvSpPr>
          <p:cNvPr id="43011" name="Rectangle 6"/>
          <p:cNvSpPr>
            <a:spLocks noChangeArrowheads="1"/>
          </p:cNvSpPr>
          <p:nvPr/>
        </p:nvSpPr>
        <p:spPr bwMode="auto">
          <a:xfrm>
            <a:off x="533400" y="2438400"/>
            <a:ext cx="45720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latin typeface="Shonar Bangla" panose="020B0502040204020203" pitchFamily="34" charset="0"/>
                <a:cs typeface="Shonar Bangla" panose="020B0502040204020203" pitchFamily="34" charset="0"/>
              </a:rPr>
              <a:t>Best Case : o(n)</a:t>
            </a:r>
          </a:p>
          <a:p>
            <a:r>
              <a:rPr lang="en-US" sz="1600">
                <a:latin typeface="Shonar Bangla" panose="020B0502040204020203" pitchFamily="34" charset="0"/>
                <a:cs typeface="Shonar Bangla" panose="020B0502040204020203" pitchFamily="34" charset="0"/>
              </a:rPr>
              <a:t>Worst Case : o(n^2)</a:t>
            </a:r>
          </a:p>
          <a:p>
            <a:r>
              <a:rPr lang="en-US" sz="1600">
                <a:latin typeface="Shonar Bangla" panose="020B0502040204020203" pitchFamily="34" charset="0"/>
                <a:cs typeface="Shonar Bangla" panose="020B0502040204020203" pitchFamily="34" charset="0"/>
              </a:rPr>
              <a:t>Average Case : o(nlogn)</a:t>
            </a:r>
          </a:p>
        </p:txBody>
      </p:sp>
      <p:sp>
        <p:nvSpPr>
          <p:cNvPr id="43012" name="Rectangle 7"/>
          <p:cNvSpPr>
            <a:spLocks noChangeArrowheads="1"/>
          </p:cNvSpPr>
          <p:nvPr/>
        </p:nvSpPr>
        <p:spPr bwMode="auto">
          <a:xfrm>
            <a:off x="762000" y="3429000"/>
            <a:ext cx="32861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t>ADVANTAGE AND DISADVANTAGE</a:t>
            </a:r>
          </a:p>
        </p:txBody>
      </p:sp>
      <p:sp>
        <p:nvSpPr>
          <p:cNvPr id="43013" name="Rectangle 8"/>
          <p:cNvSpPr>
            <a:spLocks noChangeArrowheads="1"/>
          </p:cNvSpPr>
          <p:nvPr/>
        </p:nvSpPr>
        <p:spPr bwMode="auto">
          <a:xfrm>
            <a:off x="381000" y="3810000"/>
            <a:ext cx="80772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a:latin typeface="Shonar Bangla" panose="020B0502040204020203" pitchFamily="34" charset="0"/>
                <a:cs typeface="Shonar Bangla" panose="020B0502040204020203" pitchFamily="34" charset="0"/>
              </a:rPr>
              <a:t>Comb sort can be made more effective if the sorting method is changed once the gaps reach numbers small enough. For example, once the gap reaches a size of about 10 or smaller, stopping the comb sort and doing a simple gnome sort or Cocktail Sort, or, even better, an Insertion Sort will increase the sort's overall efficiency. Another advantage of this method is that there is no need to keep track of swaps during the sort passes to know if the sort should stop or not.</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2819400" y="3505200"/>
            <a:ext cx="3546475"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3200">
                <a:latin typeface="Shonar Bangla" panose="020B0502040204020203" pitchFamily="34" charset="0"/>
                <a:cs typeface="Shonar Bangla" panose="020B0502040204020203" pitchFamily="34" charset="0"/>
              </a:rPr>
              <a:t>Our Proposed Algorithm</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066800" y="685800"/>
            <a:ext cx="1905000" cy="685800"/>
          </a:xfrm>
        </p:spPr>
        <p:txBody>
          <a:bodyPr>
            <a:normAutofit fontScale="90000"/>
          </a:bodyPr>
          <a:lstStyle/>
          <a:p>
            <a:r>
              <a:rPr lang="en-US" smtClean="0">
                <a:latin typeface="Shonar Bangla" panose="020B0502040204020203" pitchFamily="34" charset="0"/>
                <a:cs typeface="Shonar Bangla" panose="020B0502040204020203" pitchFamily="34" charset="0"/>
              </a:rPr>
              <a:t>Digit Sort</a:t>
            </a:r>
          </a:p>
        </p:txBody>
      </p:sp>
      <p:sp>
        <p:nvSpPr>
          <p:cNvPr id="45060" name="Rectangle 6"/>
          <p:cNvSpPr>
            <a:spLocks noChangeArrowheads="1"/>
          </p:cNvSpPr>
          <p:nvPr/>
        </p:nvSpPr>
        <p:spPr bwMode="auto">
          <a:xfrm>
            <a:off x="457200" y="2057400"/>
            <a:ext cx="830580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dirty="0">
                <a:latin typeface="Shonar Bangla" panose="020B0502040204020203" pitchFamily="34" charset="0"/>
                <a:cs typeface="Shonar Bangla" panose="020B0502040204020203" pitchFamily="34" charset="0"/>
              </a:rPr>
              <a:t>In the above figure the idea behind digit sort is illustrated i.e. if the input elements are of</a:t>
            </a:r>
          </a:p>
          <a:p>
            <a:r>
              <a:rPr lang="en-US" sz="1600" dirty="0">
                <a:latin typeface="Shonar Bangla" panose="020B0502040204020203" pitchFamily="34" charset="0"/>
                <a:cs typeface="Shonar Bangla" panose="020B0502040204020203" pitchFamily="34" charset="0"/>
              </a:rPr>
              <a:t>different digit elements then according to their digit it will be inserted. At the time of</a:t>
            </a:r>
          </a:p>
          <a:p>
            <a:r>
              <a:rPr lang="en-US" sz="1600" dirty="0">
                <a:latin typeface="Shonar Bangla" panose="020B0502040204020203" pitchFamily="34" charset="0"/>
                <a:cs typeface="Shonar Bangla" panose="020B0502040204020203" pitchFamily="34" charset="0"/>
              </a:rPr>
              <a:t>inserting an element into the corresponding digit bucket it will see that the bucket is empty</a:t>
            </a:r>
          </a:p>
          <a:p>
            <a:r>
              <a:rPr lang="en-US" sz="1600" dirty="0">
                <a:latin typeface="Shonar Bangla" panose="020B0502040204020203" pitchFamily="34" charset="0"/>
                <a:cs typeface="Shonar Bangla" panose="020B0502040204020203" pitchFamily="34" charset="0"/>
              </a:rPr>
              <a:t>or not if the bucket is empty then the element is inserted into the bucket, Otherwise it</a:t>
            </a:r>
          </a:p>
          <a:p>
            <a:r>
              <a:rPr lang="en-US" sz="1600" dirty="0">
                <a:latin typeface="Shonar Bangla" panose="020B0502040204020203" pitchFamily="34" charset="0"/>
                <a:cs typeface="Shonar Bangla" panose="020B0502040204020203" pitchFamily="34" charset="0"/>
              </a:rPr>
              <a:t>compare the element with other elements one by one and break the comparison when the</a:t>
            </a:r>
          </a:p>
          <a:p>
            <a:r>
              <a:rPr lang="en-US" sz="1600" dirty="0">
                <a:latin typeface="Shonar Bangla" panose="020B0502040204020203" pitchFamily="34" charset="0"/>
                <a:cs typeface="Shonar Bangla" panose="020B0502040204020203" pitchFamily="34" charset="0"/>
              </a:rPr>
              <a:t>element is inserted into its proper location.</a:t>
            </a:r>
          </a:p>
          <a:p>
            <a:r>
              <a:rPr lang="en-US" sz="1600" dirty="0">
                <a:latin typeface="Shonar Bangla" panose="020B0502040204020203" pitchFamily="34" charset="0"/>
                <a:cs typeface="Shonar Bangla" panose="020B0502040204020203" pitchFamily="34" charset="0"/>
              </a:rPr>
              <a:t>After inserting the elements into its proper position each digit buckets are printed in an</a:t>
            </a:r>
          </a:p>
          <a:p>
            <a:r>
              <a:rPr lang="en-US" sz="1600" dirty="0">
                <a:latin typeface="Shonar Bangla" panose="020B0502040204020203" pitchFamily="34" charset="0"/>
                <a:cs typeface="Shonar Bangla" panose="020B0502040204020203" pitchFamily="34" charset="0"/>
              </a:rPr>
              <a:t>ascending order.</a:t>
            </a:r>
          </a:p>
          <a:p>
            <a:r>
              <a:rPr lang="en-US" sz="1600" dirty="0">
                <a:latin typeface="Shonar Bangla" panose="020B0502040204020203" pitchFamily="34" charset="0"/>
                <a:cs typeface="Shonar Bangla" panose="020B0502040204020203" pitchFamily="34" charset="0"/>
              </a:rPr>
              <a:t>At last we get the sorted list.</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type="body" idx="1"/>
          </p:nvPr>
        </p:nvSpPr>
        <p:spPr>
          <a:xfrm>
            <a:off x="685800" y="1504950"/>
            <a:ext cx="7248525" cy="4591050"/>
          </a:xfrm>
        </p:spPr>
        <p:txBody>
          <a:bodyPr>
            <a:normAutofit lnSpcReduction="10000"/>
          </a:bodyPr>
          <a:lstStyle/>
          <a:p>
            <a:pPr>
              <a:lnSpc>
                <a:spcPct val="90000"/>
              </a:lnSpc>
            </a:pPr>
            <a:r>
              <a:rPr lang="en-US" sz="2800" b="1" dirty="0"/>
              <a:t>If we have N elements…</a:t>
            </a:r>
          </a:p>
          <a:p>
            <a:pPr>
              <a:lnSpc>
                <a:spcPct val="90000"/>
              </a:lnSpc>
            </a:pPr>
            <a:endParaRPr lang="en-US" sz="2800" b="1" dirty="0"/>
          </a:p>
          <a:p>
            <a:pPr>
              <a:lnSpc>
                <a:spcPct val="90000"/>
              </a:lnSpc>
            </a:pPr>
            <a:r>
              <a:rPr lang="en-US" sz="2800" b="1" dirty="0"/>
              <a:t>And if each time we bubble an element, we place it in its correct location…</a:t>
            </a:r>
          </a:p>
          <a:p>
            <a:pPr>
              <a:lnSpc>
                <a:spcPct val="90000"/>
              </a:lnSpc>
            </a:pPr>
            <a:endParaRPr lang="en-US" sz="2800" b="1" dirty="0"/>
          </a:p>
          <a:p>
            <a:pPr>
              <a:lnSpc>
                <a:spcPct val="90000"/>
              </a:lnSpc>
            </a:pPr>
            <a:r>
              <a:rPr lang="en-US" sz="2800" b="1" dirty="0"/>
              <a:t>Then we </a:t>
            </a:r>
            <a:r>
              <a:rPr lang="en-US" sz="2800" b="1" dirty="0">
                <a:solidFill>
                  <a:srgbClr val="FFFF00"/>
                </a:solidFill>
              </a:rPr>
              <a:t>repeat the “bubble up” process N – 1 times.</a:t>
            </a:r>
          </a:p>
          <a:p>
            <a:pPr>
              <a:lnSpc>
                <a:spcPct val="90000"/>
              </a:lnSpc>
            </a:pPr>
            <a:endParaRPr lang="en-US" sz="2800" b="1" dirty="0">
              <a:solidFill>
                <a:srgbClr val="3333FF"/>
              </a:solidFill>
            </a:endParaRPr>
          </a:p>
          <a:p>
            <a:pPr>
              <a:lnSpc>
                <a:spcPct val="90000"/>
              </a:lnSpc>
            </a:pPr>
            <a:r>
              <a:rPr lang="en-US" sz="2800" b="1" dirty="0"/>
              <a:t>This </a:t>
            </a:r>
            <a:r>
              <a:rPr lang="en-US" sz="2800" b="1" dirty="0">
                <a:solidFill>
                  <a:srgbClr val="3333FF"/>
                </a:solidFill>
              </a:rPr>
              <a:t>guarantees we’ll correctly </a:t>
            </a:r>
            <a:br>
              <a:rPr lang="en-US" sz="2800" b="1" dirty="0">
                <a:solidFill>
                  <a:srgbClr val="3333FF"/>
                </a:solidFill>
              </a:rPr>
            </a:br>
            <a:r>
              <a:rPr lang="en-US" sz="2800" b="1" dirty="0">
                <a:solidFill>
                  <a:srgbClr val="3333FF"/>
                </a:solidFill>
              </a:rPr>
              <a:t>place all N elements.</a:t>
            </a:r>
          </a:p>
        </p:txBody>
      </p:sp>
      <p:sp>
        <p:nvSpPr>
          <p:cNvPr id="5" name="Rectangle 2"/>
          <p:cNvSpPr>
            <a:spLocks noGrp="1" noChangeArrowheads="1"/>
          </p:cNvSpPr>
          <p:nvPr>
            <p:ph type="title"/>
          </p:nvPr>
        </p:nvSpPr>
        <p:spPr>
          <a:xfrm>
            <a:off x="685347" y="609601"/>
            <a:ext cx="7765321" cy="1003863"/>
          </a:xfrm>
        </p:spPr>
        <p:txBody>
          <a:bodyPr>
            <a:normAutofit/>
          </a:bodyPr>
          <a:lstStyle/>
          <a:p>
            <a:r>
              <a:rPr lang="en-US" sz="3600" cap="none" dirty="0" smtClean="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Repeat Bubble-Up how many times?</a:t>
            </a:r>
            <a:endParaRPr lang="en-US" sz="3600" cap="none"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6724662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Copyright ©: University of Illinois CS 241 Staff</a:t>
            </a:r>
            <a:endParaRPr lang="en-US"/>
          </a:p>
        </p:txBody>
      </p:sp>
      <p:sp>
        <p:nvSpPr>
          <p:cNvPr id="3" name="Slide Number Placeholder 2"/>
          <p:cNvSpPr>
            <a:spLocks noGrp="1"/>
          </p:cNvSpPr>
          <p:nvPr>
            <p:ph type="sldNum" sz="quarter" idx="12"/>
          </p:nvPr>
        </p:nvSpPr>
        <p:spPr/>
        <p:txBody>
          <a:bodyPr/>
          <a:lstStyle/>
          <a:p>
            <a:pPr>
              <a:defRPr/>
            </a:pPr>
            <a:fld id="{51011614-2DB0-4FD4-81CA-A66FAA43230C}" type="slidenum">
              <a:rPr lang="en-US" smtClean="0"/>
              <a:pPr>
                <a:defRPr/>
              </a:pPr>
              <a:t>180</a:t>
            </a:fld>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09600"/>
            <a:ext cx="9144000" cy="624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pull dir="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914400" y="1828800"/>
            <a:ext cx="13303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u="sng">
                <a:latin typeface="Shonar Bangla" panose="020B0502040204020203" pitchFamily="34" charset="0"/>
                <a:cs typeface="Shonar Bangla" panose="020B0502040204020203" pitchFamily="34" charset="0"/>
              </a:rPr>
              <a:t>ALGORITHM</a:t>
            </a:r>
          </a:p>
        </p:txBody>
      </p:sp>
      <p:sp>
        <p:nvSpPr>
          <p:cNvPr id="46083" name="Rectangle 4"/>
          <p:cNvSpPr>
            <a:spLocks noChangeArrowheads="1"/>
          </p:cNvSpPr>
          <p:nvPr/>
        </p:nvSpPr>
        <p:spPr bwMode="auto">
          <a:xfrm>
            <a:off x="838200" y="2209800"/>
            <a:ext cx="8001000" cy="440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u="sng">
                <a:latin typeface="Shonar Bangla" panose="020B0502040204020203" pitchFamily="34" charset="0"/>
                <a:cs typeface="Shonar Bangla" panose="020B0502040204020203" pitchFamily="34" charset="0"/>
              </a:rPr>
              <a:t>Step 1:</a:t>
            </a:r>
            <a:r>
              <a:rPr lang="en-US" sz="1400">
                <a:latin typeface="Shonar Bangla" panose="020B0502040204020203" pitchFamily="34" charset="0"/>
                <a:cs typeface="Shonar Bangla" panose="020B0502040204020203" pitchFamily="34" charset="0"/>
              </a:rPr>
              <a:t> Start</a:t>
            </a:r>
          </a:p>
          <a:p>
            <a:r>
              <a:rPr lang="en-US" sz="1400" u="sng">
                <a:latin typeface="Shonar Bangla" panose="020B0502040204020203" pitchFamily="34" charset="0"/>
                <a:cs typeface="Shonar Bangla" panose="020B0502040204020203" pitchFamily="34" charset="0"/>
              </a:rPr>
              <a:t>Step 2: </a:t>
            </a:r>
            <a:r>
              <a:rPr lang="en-US" sz="1400">
                <a:latin typeface="Shonar Bangla" panose="020B0502040204020203" pitchFamily="34" charset="0"/>
                <a:cs typeface="Shonar Bangla" panose="020B0502040204020203" pitchFamily="34" charset="0"/>
              </a:rPr>
              <a:t>Initialize pointer array of unsigned integer type variables to dynamically allocate memory i.e; arrin, arrout, b1, b2,       b3, b4, b5 also initialize unsigned integer type variables i.e; count1, count2, count3, count4, count5, n, no, count, i, j, k=0.</a:t>
            </a:r>
          </a:p>
          <a:p>
            <a:r>
              <a:rPr lang="en-US" sz="1400" u="sng">
                <a:latin typeface="Shonar Bangla" panose="020B0502040204020203" pitchFamily="34" charset="0"/>
                <a:cs typeface="Shonar Bangla" panose="020B0502040204020203" pitchFamily="34" charset="0"/>
              </a:rPr>
              <a:t>Step 3: </a:t>
            </a:r>
            <a:r>
              <a:rPr lang="en-US" sz="1400">
                <a:latin typeface="Shonar Bangla" panose="020B0502040204020203" pitchFamily="34" charset="0"/>
                <a:cs typeface="Shonar Bangla" panose="020B0502040204020203" pitchFamily="34" charset="0"/>
              </a:rPr>
              <a:t>TAKE ‘n’ number of elements from user.</a:t>
            </a:r>
          </a:p>
          <a:p>
            <a:r>
              <a:rPr lang="en-US" sz="1400" u="sng">
                <a:latin typeface="Shonar Bangla" panose="020B0502040204020203" pitchFamily="34" charset="0"/>
                <a:cs typeface="Shonar Bangla" panose="020B0502040204020203" pitchFamily="34" charset="0"/>
              </a:rPr>
              <a:t>Step 4: </a:t>
            </a:r>
            <a:r>
              <a:rPr lang="en-US" sz="1400">
                <a:latin typeface="Shonar Bangla" panose="020B0502040204020203" pitchFamily="34" charset="0"/>
                <a:cs typeface="Shonar Bangla" panose="020B0502040204020203" pitchFamily="34" charset="0"/>
              </a:rPr>
              <a:t>TAKE ‘n’ number of input elements from user between 0 to 32767 range.</a:t>
            </a:r>
          </a:p>
          <a:p>
            <a:r>
              <a:rPr lang="en-US" sz="1400">
                <a:latin typeface="Shonar Bangla" panose="020B0502040204020203" pitchFamily="34" charset="0"/>
                <a:cs typeface="Shonar Bangla" panose="020B0502040204020203" pitchFamily="34" charset="0"/>
              </a:rPr>
              <a:t>             IF arrin[i] is greater than MAXD THEN,</a:t>
            </a:r>
          </a:p>
          <a:p>
            <a:r>
              <a:rPr lang="en-US" sz="1400">
                <a:latin typeface="Shonar Bangla" panose="020B0502040204020203" pitchFamily="34" charset="0"/>
                <a:cs typeface="Shonar Bangla" panose="020B0502040204020203" pitchFamily="34" charset="0"/>
              </a:rPr>
              <a:t>                            ! INPUT ELEMENT IS OUT OF RANGE.</a:t>
            </a:r>
          </a:p>
          <a:p>
            <a:r>
              <a:rPr lang="en-US" sz="1400">
                <a:latin typeface="Shonar Bangla" panose="020B0502040204020203" pitchFamily="34" charset="0"/>
                <a:cs typeface="Shonar Bangla" panose="020B0502040204020203" pitchFamily="34" charset="0"/>
              </a:rPr>
              <a:t>                             EXIT</a:t>
            </a:r>
          </a:p>
          <a:p>
            <a:r>
              <a:rPr lang="en-US" sz="1400">
                <a:latin typeface="Shonar Bangla" panose="020B0502040204020203" pitchFamily="34" charset="0"/>
                <a:cs typeface="Shonar Bangla" panose="020B0502040204020203" pitchFamily="34" charset="0"/>
              </a:rPr>
              <a:t>ELSE</a:t>
            </a:r>
          </a:p>
          <a:p>
            <a:r>
              <a:rPr lang="en-US" sz="1400">
                <a:latin typeface="Shonar Bangla" panose="020B0502040204020203" pitchFamily="34" charset="0"/>
                <a:cs typeface="Shonar Bangla" panose="020B0502040204020203" pitchFamily="34" charset="0"/>
              </a:rPr>
              <a:t>                            TAKE input from user into arrin[i]</a:t>
            </a:r>
          </a:p>
          <a:p>
            <a:r>
              <a:rPr lang="en-US" sz="1400">
                <a:latin typeface="Shonar Bangla" panose="020B0502040204020203" pitchFamily="34" charset="0"/>
                <a:cs typeface="Shonar Bangla" panose="020B0502040204020203" pitchFamily="34" charset="0"/>
              </a:rPr>
              <a:t>BEFORE SORTING ELEMENTS ARE:</a:t>
            </a:r>
          </a:p>
          <a:p>
            <a:r>
              <a:rPr lang="en-US" sz="1400">
                <a:latin typeface="Shonar Bangla" panose="020B0502040204020203" pitchFamily="34" charset="0"/>
                <a:cs typeface="Shonar Bangla" panose="020B0502040204020203" pitchFamily="34" charset="0"/>
              </a:rPr>
              <a:t>                            for i=0, i less than ‘n’, increment i</a:t>
            </a:r>
          </a:p>
          <a:p>
            <a:r>
              <a:rPr lang="en-US" sz="1400">
                <a:latin typeface="Shonar Bangla" panose="020B0502040204020203" pitchFamily="34" charset="0"/>
                <a:cs typeface="Shonar Bangla" panose="020B0502040204020203" pitchFamily="34" charset="0"/>
              </a:rPr>
              <a:t>                            PRINT arrin[i]</a:t>
            </a:r>
          </a:p>
          <a:p>
            <a:r>
              <a:rPr lang="en-US" sz="1400" u="sng">
                <a:latin typeface="Shonar Bangla" panose="020B0502040204020203" pitchFamily="34" charset="0"/>
                <a:cs typeface="Shonar Bangla" panose="020B0502040204020203" pitchFamily="34" charset="0"/>
              </a:rPr>
              <a:t>Step 5: </a:t>
            </a:r>
            <a:r>
              <a:rPr lang="en-US" sz="1400">
                <a:latin typeface="Shonar Bangla" panose="020B0502040204020203" pitchFamily="34" charset="0"/>
                <a:cs typeface="Shonar Bangla" panose="020B0502040204020203" pitchFamily="34" charset="0"/>
              </a:rPr>
              <a:t>TO COUNT NUMBER OF DIGITS</a:t>
            </a:r>
          </a:p>
          <a:p>
            <a:r>
              <a:rPr lang="en-US" sz="1400">
                <a:latin typeface="Shonar Bangla" panose="020B0502040204020203" pitchFamily="34" charset="0"/>
                <a:cs typeface="Shonar Bangla" panose="020B0502040204020203" pitchFamily="34" charset="0"/>
              </a:rPr>
              <a:t>               FOR( i=0, i less than ‘n’, increment i)</a:t>
            </a:r>
          </a:p>
          <a:p>
            <a:r>
              <a:rPr lang="en-US" sz="1400">
                <a:latin typeface="Shonar Bangla" panose="020B0502040204020203" pitchFamily="34" charset="0"/>
                <a:cs typeface="Shonar Bangla" panose="020B0502040204020203" pitchFamily="34" charset="0"/>
              </a:rPr>
              <a:t>               count=0.</a:t>
            </a:r>
          </a:p>
          <a:p>
            <a:r>
              <a:rPr lang="en-US" sz="1400">
                <a:latin typeface="Shonar Bangla" panose="020B0502040204020203" pitchFamily="34" charset="0"/>
                <a:cs typeface="Shonar Bangla" panose="020B0502040204020203" pitchFamily="34" charset="0"/>
              </a:rPr>
              <a:t>               no=arrin[i].</a:t>
            </a:r>
          </a:p>
          <a:p>
            <a:r>
              <a:rPr lang="en-US" sz="1400">
                <a:latin typeface="Shonar Bangla" panose="020B0502040204020203" pitchFamily="34" charset="0"/>
                <a:cs typeface="Shonar Bangla" panose="020B0502040204020203" pitchFamily="34" charset="0"/>
              </a:rPr>
              <a:t>               DO(no=no divided by 10</a:t>
            </a:r>
          </a:p>
          <a:p>
            <a:r>
              <a:rPr lang="en-US" sz="1400">
                <a:latin typeface="Shonar Bangla" panose="020B0502040204020203" pitchFamily="34" charset="0"/>
                <a:cs typeface="Shonar Bangla" panose="020B0502040204020203" pitchFamily="34" charset="0"/>
              </a:rPr>
              <a:t>                   Count increment)</a:t>
            </a:r>
          </a:p>
          <a:p>
            <a:r>
              <a:rPr lang="en-US" sz="1400">
                <a:latin typeface="Shonar Bangla" panose="020B0502040204020203" pitchFamily="34" charset="0"/>
                <a:cs typeface="Shonar Bangla" panose="020B0502040204020203" pitchFamily="34" charset="0"/>
              </a:rPr>
              <a:t>                   Check (no not equal to 0)</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762000" y="1828800"/>
            <a:ext cx="8001000" cy="20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u="sng">
                <a:latin typeface="Shonar Bangla" panose="020B0502040204020203" pitchFamily="34" charset="0"/>
                <a:cs typeface="Shonar Bangla" panose="020B0502040204020203" pitchFamily="34" charset="0"/>
              </a:rPr>
              <a:t>Step 6:</a:t>
            </a:r>
            <a:r>
              <a:rPr lang="en-US" sz="1400">
                <a:latin typeface="Shonar Bangla" panose="020B0502040204020203" pitchFamily="34" charset="0"/>
                <a:cs typeface="Shonar Bangla" panose="020B0502040204020203" pitchFamily="34" charset="0"/>
              </a:rPr>
              <a:t> GO TO CORRESPONDING DIGIT BUCKET</a:t>
            </a:r>
          </a:p>
          <a:p>
            <a:r>
              <a:rPr lang="en-US" sz="1400">
                <a:latin typeface="Shonar Bangla" panose="020B0502040204020203" pitchFamily="34" charset="0"/>
                <a:cs typeface="Shonar Bangla" panose="020B0502040204020203" pitchFamily="34" charset="0"/>
              </a:rPr>
              <a:t>             IF (COUNT=1)</a:t>
            </a:r>
          </a:p>
          <a:p>
            <a:r>
              <a:rPr lang="en-US" sz="1400">
                <a:latin typeface="Shonar Bangla" panose="020B0502040204020203" pitchFamily="34" charset="0"/>
                <a:cs typeface="Shonar Bangla" panose="020B0502040204020203" pitchFamily="34" charset="0"/>
              </a:rPr>
              <a:t>             PUT THE ELEMENT INTO b1</a:t>
            </a:r>
          </a:p>
          <a:p>
            <a:r>
              <a:rPr lang="en-US" sz="1400">
                <a:latin typeface="Shonar Bangla" panose="020B0502040204020203" pitchFamily="34" charset="0"/>
                <a:cs typeface="Shonar Bangla" panose="020B0502040204020203" pitchFamily="34" charset="0"/>
              </a:rPr>
              <a:t>             b1[count1]=arrin[i]</a:t>
            </a:r>
          </a:p>
          <a:p>
            <a:r>
              <a:rPr lang="en-US" sz="1400">
                <a:latin typeface="Shonar Bangla" panose="020B0502040204020203" pitchFamily="34" charset="0"/>
                <a:cs typeface="Shonar Bangla" panose="020B0502040204020203" pitchFamily="34" charset="0"/>
              </a:rPr>
              <a:t>             FOR(j=count1, j is greater than 0, j decrement)</a:t>
            </a:r>
          </a:p>
          <a:p>
            <a:r>
              <a:rPr lang="en-US" sz="1400">
                <a:latin typeface="Shonar Bangla" panose="020B0502040204020203" pitchFamily="34" charset="0"/>
                <a:cs typeface="Shonar Bangla" panose="020B0502040204020203" pitchFamily="34" charset="0"/>
              </a:rPr>
              <a:t>                      IF(b1[j-1] is less than equal to b1[j])</a:t>
            </a:r>
          </a:p>
          <a:p>
            <a:r>
              <a:rPr lang="en-US" sz="1400">
                <a:latin typeface="Shonar Bangla" panose="020B0502040204020203" pitchFamily="34" charset="0"/>
                <a:cs typeface="Shonar Bangla" panose="020B0502040204020203" pitchFamily="34" charset="0"/>
              </a:rPr>
              <a:t>                      BREAK.</a:t>
            </a:r>
          </a:p>
          <a:p>
            <a:r>
              <a:rPr lang="en-US" sz="1400">
                <a:latin typeface="Shonar Bangla" panose="020B0502040204020203" pitchFamily="34" charset="0"/>
                <a:cs typeface="Shonar Bangla" panose="020B0502040204020203" pitchFamily="34" charset="0"/>
              </a:rPr>
              <a:t>                      ELSE</a:t>
            </a:r>
          </a:p>
          <a:p>
            <a:r>
              <a:rPr lang="en-US" sz="1400">
                <a:latin typeface="Shonar Bangla" panose="020B0502040204020203" pitchFamily="34" charset="0"/>
                <a:cs typeface="Shonar Bangla" panose="020B0502040204020203" pitchFamily="34" charset="0"/>
              </a:rPr>
              <a:t>                      Temp=b1[j-1]</a:t>
            </a:r>
          </a:p>
        </p:txBody>
      </p:sp>
      <p:sp>
        <p:nvSpPr>
          <p:cNvPr id="47107" name="Rectangle 4"/>
          <p:cNvSpPr>
            <a:spLocks noChangeArrowheads="1"/>
          </p:cNvSpPr>
          <p:nvPr/>
        </p:nvSpPr>
        <p:spPr bwMode="auto">
          <a:xfrm>
            <a:off x="914400" y="3810000"/>
            <a:ext cx="4572000" cy="289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latin typeface="Shonar Bangla" panose="020B0502040204020203" pitchFamily="34" charset="0"/>
                <a:cs typeface="Shonar Bangla" panose="020B0502040204020203" pitchFamily="34" charset="0"/>
              </a:rPr>
              <a:t>                   b1[j-1]=b1[j]</a:t>
            </a:r>
          </a:p>
          <a:p>
            <a:r>
              <a:rPr lang="en-US" sz="1400">
                <a:latin typeface="Shonar Bangla" panose="020B0502040204020203" pitchFamily="34" charset="0"/>
                <a:cs typeface="Shonar Bangla" panose="020B0502040204020203" pitchFamily="34" charset="0"/>
              </a:rPr>
              <a:t>                   b1[j]=temp</a:t>
            </a:r>
          </a:p>
          <a:p>
            <a:r>
              <a:rPr lang="en-US" sz="1400">
                <a:latin typeface="Shonar Bangla" panose="020B0502040204020203" pitchFamily="34" charset="0"/>
                <a:cs typeface="Shonar Bangla" panose="020B0502040204020203" pitchFamily="34" charset="0"/>
              </a:rPr>
              <a:t>         Count1 increment</a:t>
            </a:r>
          </a:p>
          <a:p>
            <a:r>
              <a:rPr lang="en-US" sz="1400">
                <a:latin typeface="Shonar Bangla" panose="020B0502040204020203" pitchFamily="34" charset="0"/>
                <a:cs typeface="Shonar Bangla" panose="020B0502040204020203" pitchFamily="34" charset="0"/>
              </a:rPr>
              <a:t>         ELSE IF (COUNT=2)</a:t>
            </a:r>
          </a:p>
          <a:p>
            <a:r>
              <a:rPr lang="en-US" sz="1400">
                <a:latin typeface="Shonar Bangla" panose="020B0502040204020203" pitchFamily="34" charset="0"/>
                <a:cs typeface="Shonar Bangla" panose="020B0502040204020203" pitchFamily="34" charset="0"/>
              </a:rPr>
              <a:t>         PUT THE ELEMENT INTO b2</a:t>
            </a:r>
          </a:p>
          <a:p>
            <a:r>
              <a:rPr lang="en-US" sz="1400">
                <a:latin typeface="Shonar Bangla" panose="020B0502040204020203" pitchFamily="34" charset="0"/>
                <a:cs typeface="Shonar Bangla" panose="020B0502040204020203" pitchFamily="34" charset="0"/>
              </a:rPr>
              <a:t>         b2[count2]=arrin[i]</a:t>
            </a:r>
          </a:p>
          <a:p>
            <a:r>
              <a:rPr lang="en-US" sz="1400">
                <a:latin typeface="Shonar Bangla" panose="020B0502040204020203" pitchFamily="34" charset="0"/>
                <a:cs typeface="Shonar Bangla" panose="020B0502040204020203" pitchFamily="34" charset="0"/>
              </a:rPr>
              <a:t>         FOR(j=count2, j is greater than 0, j decrement)</a:t>
            </a:r>
          </a:p>
          <a:p>
            <a:r>
              <a:rPr lang="en-US" sz="1400">
                <a:latin typeface="Shonar Bangla" panose="020B0502040204020203" pitchFamily="34" charset="0"/>
                <a:cs typeface="Shonar Bangla" panose="020B0502040204020203" pitchFamily="34" charset="0"/>
              </a:rPr>
              <a:t>                   IF(b2[j-1] is less than equal to b2[j])</a:t>
            </a:r>
          </a:p>
          <a:p>
            <a:r>
              <a:rPr lang="en-US" sz="1400">
                <a:latin typeface="Shonar Bangla" panose="020B0502040204020203" pitchFamily="34" charset="0"/>
                <a:cs typeface="Shonar Bangla" panose="020B0502040204020203" pitchFamily="34" charset="0"/>
              </a:rPr>
              <a:t>                   BREAK.</a:t>
            </a:r>
          </a:p>
          <a:p>
            <a:r>
              <a:rPr lang="en-US" sz="1400">
                <a:latin typeface="Shonar Bangla" panose="020B0502040204020203" pitchFamily="34" charset="0"/>
                <a:cs typeface="Shonar Bangla" panose="020B0502040204020203" pitchFamily="34" charset="0"/>
              </a:rPr>
              <a:t>                   ELSE  </a:t>
            </a:r>
          </a:p>
          <a:p>
            <a:r>
              <a:rPr lang="en-US" sz="1400">
                <a:latin typeface="Shonar Bangla" panose="020B0502040204020203" pitchFamily="34" charset="0"/>
                <a:cs typeface="Shonar Bangla" panose="020B0502040204020203" pitchFamily="34" charset="0"/>
              </a:rPr>
              <a:t>                   Temp=b2[j-1]</a:t>
            </a:r>
          </a:p>
          <a:p>
            <a:r>
              <a:rPr lang="en-US" sz="1400">
                <a:latin typeface="Shonar Bangla" panose="020B0502040204020203" pitchFamily="34" charset="0"/>
                <a:cs typeface="Shonar Bangla" panose="020B0502040204020203" pitchFamily="34" charset="0"/>
              </a:rPr>
              <a:t>                   b2[j-1]=b2[j]</a:t>
            </a:r>
          </a:p>
          <a:p>
            <a:r>
              <a:rPr lang="en-US" sz="1400">
                <a:latin typeface="Shonar Bangla" panose="020B0502040204020203" pitchFamily="34" charset="0"/>
                <a:cs typeface="Shonar Bangla" panose="020B0502040204020203" pitchFamily="34" charset="0"/>
              </a:rPr>
              <a:t>                   b2[j]=temp</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838200" y="1676400"/>
            <a:ext cx="4572000" cy="403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latin typeface="Shonar Bangla" panose="020B0502040204020203" pitchFamily="34" charset="0"/>
                <a:cs typeface="Shonar Bangla" panose="020B0502040204020203" pitchFamily="34" charset="0"/>
              </a:rPr>
              <a:t>       Count2 increment</a:t>
            </a:r>
          </a:p>
          <a:p>
            <a:r>
              <a:rPr lang="en-US" sz="1400">
                <a:latin typeface="Shonar Bangla" panose="020B0502040204020203" pitchFamily="34" charset="0"/>
                <a:cs typeface="Shonar Bangla" panose="020B0502040204020203" pitchFamily="34" charset="0"/>
              </a:rPr>
              <a:t>       ELSE IF (COUNT=3)</a:t>
            </a:r>
          </a:p>
          <a:p>
            <a:r>
              <a:rPr lang="en-US" sz="1400">
                <a:latin typeface="Shonar Bangla" panose="020B0502040204020203" pitchFamily="34" charset="0"/>
                <a:cs typeface="Shonar Bangla" panose="020B0502040204020203" pitchFamily="34" charset="0"/>
              </a:rPr>
              <a:t>       PUT THE ELEMENT INTO b3</a:t>
            </a:r>
          </a:p>
          <a:p>
            <a:r>
              <a:rPr lang="en-US" sz="1400">
                <a:latin typeface="Shonar Bangla" panose="020B0502040204020203" pitchFamily="34" charset="0"/>
                <a:cs typeface="Shonar Bangla" panose="020B0502040204020203" pitchFamily="34" charset="0"/>
              </a:rPr>
              <a:t>       b3[count3]=arrin[i]</a:t>
            </a:r>
          </a:p>
          <a:p>
            <a:r>
              <a:rPr lang="en-US" sz="1400">
                <a:latin typeface="Shonar Bangla" panose="020B0502040204020203" pitchFamily="34" charset="0"/>
                <a:cs typeface="Shonar Bangla" panose="020B0502040204020203" pitchFamily="34" charset="0"/>
              </a:rPr>
              <a:t>       FOR(j=count3, j is greater than 0, j decrement)</a:t>
            </a:r>
          </a:p>
          <a:p>
            <a:r>
              <a:rPr lang="en-US" sz="1400">
                <a:latin typeface="Shonar Bangla" panose="020B0502040204020203" pitchFamily="34" charset="0"/>
                <a:cs typeface="Shonar Bangla" panose="020B0502040204020203" pitchFamily="34" charset="0"/>
              </a:rPr>
              <a:t>                IF(b3[j-1] is less than equal to b3[j])</a:t>
            </a:r>
          </a:p>
          <a:p>
            <a:r>
              <a:rPr lang="en-US" sz="1400">
                <a:latin typeface="Shonar Bangla" panose="020B0502040204020203" pitchFamily="34" charset="0"/>
                <a:cs typeface="Shonar Bangla" panose="020B0502040204020203" pitchFamily="34" charset="0"/>
              </a:rPr>
              <a:t>                BREAK.</a:t>
            </a:r>
          </a:p>
          <a:p>
            <a:r>
              <a:rPr lang="en-US" sz="1400">
                <a:latin typeface="Shonar Bangla" panose="020B0502040204020203" pitchFamily="34" charset="0"/>
                <a:cs typeface="Shonar Bangla" panose="020B0502040204020203" pitchFamily="34" charset="0"/>
              </a:rPr>
              <a:t>                ELSE</a:t>
            </a:r>
          </a:p>
          <a:p>
            <a:r>
              <a:rPr lang="en-US" sz="1400">
                <a:latin typeface="Shonar Bangla" panose="020B0502040204020203" pitchFamily="34" charset="0"/>
                <a:cs typeface="Shonar Bangla" panose="020B0502040204020203" pitchFamily="34" charset="0"/>
              </a:rPr>
              <a:t>                Temp=b3[j-1]</a:t>
            </a:r>
          </a:p>
          <a:p>
            <a:r>
              <a:rPr lang="en-US" sz="1400">
                <a:latin typeface="Shonar Bangla" panose="020B0502040204020203" pitchFamily="34" charset="0"/>
                <a:cs typeface="Shonar Bangla" panose="020B0502040204020203" pitchFamily="34" charset="0"/>
              </a:rPr>
              <a:t>                 b3[j-1]=b3[j]</a:t>
            </a:r>
          </a:p>
          <a:p>
            <a:r>
              <a:rPr lang="en-US" sz="1400">
                <a:latin typeface="Shonar Bangla" panose="020B0502040204020203" pitchFamily="34" charset="0"/>
                <a:cs typeface="Shonar Bangla" panose="020B0502040204020203" pitchFamily="34" charset="0"/>
              </a:rPr>
              <a:t>                 b3[j]=temp</a:t>
            </a:r>
          </a:p>
          <a:p>
            <a:r>
              <a:rPr lang="en-US" sz="1400">
                <a:latin typeface="Shonar Bangla" panose="020B0502040204020203" pitchFamily="34" charset="0"/>
                <a:cs typeface="Shonar Bangla" panose="020B0502040204020203" pitchFamily="34" charset="0"/>
              </a:rPr>
              <a:t>       Count3 increment</a:t>
            </a:r>
          </a:p>
          <a:p>
            <a:r>
              <a:rPr lang="en-US" sz="1400">
                <a:latin typeface="Shonar Bangla" panose="020B0502040204020203" pitchFamily="34" charset="0"/>
                <a:cs typeface="Shonar Bangla" panose="020B0502040204020203" pitchFamily="34" charset="0"/>
              </a:rPr>
              <a:t>       ELSE IF (COUNT=4)</a:t>
            </a:r>
          </a:p>
          <a:p>
            <a:r>
              <a:rPr lang="en-US" sz="1400">
                <a:latin typeface="Shonar Bangla" panose="020B0502040204020203" pitchFamily="34" charset="0"/>
                <a:cs typeface="Shonar Bangla" panose="020B0502040204020203" pitchFamily="34" charset="0"/>
              </a:rPr>
              <a:t>       PUT THE ELEMENT INTO b4</a:t>
            </a:r>
          </a:p>
          <a:p>
            <a:r>
              <a:rPr lang="en-US" sz="1400">
                <a:latin typeface="Shonar Bangla" panose="020B0502040204020203" pitchFamily="34" charset="0"/>
                <a:cs typeface="Shonar Bangla" panose="020B0502040204020203" pitchFamily="34" charset="0"/>
              </a:rPr>
              <a:t>       b4[count4]=arrin[i]</a:t>
            </a:r>
          </a:p>
          <a:p>
            <a:r>
              <a:rPr lang="en-US" sz="1400">
                <a:latin typeface="Shonar Bangla" panose="020B0502040204020203" pitchFamily="34" charset="0"/>
                <a:cs typeface="Shonar Bangla" panose="020B0502040204020203" pitchFamily="34" charset="0"/>
              </a:rPr>
              <a:t>       FOR(j=count4, j is greater than 0, j decrement)</a:t>
            </a:r>
          </a:p>
          <a:p>
            <a:r>
              <a:rPr lang="en-US" sz="1400">
                <a:latin typeface="Shonar Bangla" panose="020B0502040204020203" pitchFamily="34" charset="0"/>
                <a:cs typeface="Shonar Bangla" panose="020B0502040204020203" pitchFamily="34" charset="0"/>
              </a:rPr>
              <a:t>               IF(b4[j-1] is less than equal to b4[j])</a:t>
            </a:r>
          </a:p>
          <a:p>
            <a:r>
              <a:rPr lang="en-US" sz="1400">
                <a:latin typeface="Shonar Bangla" panose="020B0502040204020203" pitchFamily="34" charset="0"/>
                <a:cs typeface="Shonar Bangla" panose="020B0502040204020203" pitchFamily="34" charset="0"/>
              </a:rPr>
              <a:t>               BREAK</a:t>
            </a:r>
            <a:r>
              <a:rPr lang="en-US">
                <a:latin typeface="Shonar Bangla" panose="020B0502040204020203" pitchFamily="34" charset="0"/>
                <a:cs typeface="Shonar Bangla" panose="020B0502040204020203" pitchFamily="34" charset="0"/>
              </a:rPr>
              <a:t>.</a:t>
            </a:r>
          </a:p>
        </p:txBody>
      </p:sp>
      <p:sp>
        <p:nvSpPr>
          <p:cNvPr id="48131" name="Rectangle 4"/>
          <p:cNvSpPr>
            <a:spLocks noChangeArrowheads="1"/>
          </p:cNvSpPr>
          <p:nvPr/>
        </p:nvSpPr>
        <p:spPr bwMode="auto">
          <a:xfrm>
            <a:off x="990600" y="5562600"/>
            <a:ext cx="50292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400">
                <a:latin typeface="Shonar Bangla" panose="020B0502040204020203" pitchFamily="34" charset="0"/>
                <a:cs typeface="Shonar Bangla" panose="020B0502040204020203" pitchFamily="34" charset="0"/>
              </a:rPr>
              <a:t>          ELSE</a:t>
            </a:r>
          </a:p>
          <a:p>
            <a:r>
              <a:rPr lang="en-US" sz="1400">
                <a:latin typeface="Shonar Bangla" panose="020B0502040204020203" pitchFamily="34" charset="0"/>
                <a:cs typeface="Shonar Bangla" panose="020B0502040204020203" pitchFamily="34" charset="0"/>
              </a:rPr>
              <a:t>          Temp=b4[j-1]</a:t>
            </a:r>
          </a:p>
          <a:p>
            <a:r>
              <a:rPr lang="en-US" sz="1400">
                <a:latin typeface="Shonar Bangla" panose="020B0502040204020203" pitchFamily="34" charset="0"/>
                <a:cs typeface="Shonar Bangla" panose="020B0502040204020203" pitchFamily="34" charset="0"/>
              </a:rPr>
              <a:t>          b4[j-1]=b4[j]</a:t>
            </a:r>
          </a:p>
          <a:p>
            <a:r>
              <a:rPr lang="en-US" sz="1400">
                <a:latin typeface="Shonar Bangla" panose="020B0502040204020203" pitchFamily="34" charset="0"/>
                <a:cs typeface="Shonar Bangla" panose="020B0502040204020203" pitchFamily="34" charset="0"/>
              </a:rPr>
              <a:t>          b4[j]=temp</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914400" y="1447800"/>
            <a:ext cx="6477000" cy="5570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300">
                <a:latin typeface="Shonar Bangla" panose="020B0502040204020203" pitchFamily="34" charset="0"/>
                <a:cs typeface="Shonar Bangla" panose="020B0502040204020203" pitchFamily="34" charset="0"/>
              </a:rPr>
              <a:t>     Count4 increment</a:t>
            </a:r>
          </a:p>
          <a:p>
            <a:r>
              <a:rPr lang="en-US" sz="1300">
                <a:latin typeface="Shonar Bangla" panose="020B0502040204020203" pitchFamily="34" charset="0"/>
                <a:cs typeface="Shonar Bangla" panose="020B0502040204020203" pitchFamily="34" charset="0"/>
              </a:rPr>
              <a:t>     ELSE IF (COUNT=5)</a:t>
            </a:r>
          </a:p>
          <a:p>
            <a:r>
              <a:rPr lang="en-US" sz="1300">
                <a:latin typeface="Shonar Bangla" panose="020B0502040204020203" pitchFamily="34" charset="0"/>
                <a:cs typeface="Shonar Bangla" panose="020B0502040204020203" pitchFamily="34" charset="0"/>
              </a:rPr>
              <a:t>     PUT THE ELEMENT INTO b5</a:t>
            </a:r>
          </a:p>
          <a:p>
            <a:r>
              <a:rPr lang="en-US" sz="1300">
                <a:latin typeface="Shonar Bangla" panose="020B0502040204020203" pitchFamily="34" charset="0"/>
                <a:cs typeface="Shonar Bangla" panose="020B0502040204020203" pitchFamily="34" charset="0"/>
              </a:rPr>
              <a:t>     b5[count5]=arrin[i]</a:t>
            </a:r>
          </a:p>
          <a:p>
            <a:r>
              <a:rPr lang="en-US" sz="1300">
                <a:latin typeface="Shonar Bangla" panose="020B0502040204020203" pitchFamily="34" charset="0"/>
                <a:cs typeface="Shonar Bangla" panose="020B0502040204020203" pitchFamily="34" charset="0"/>
              </a:rPr>
              <a:t>     FOR(j=count5, j is greater than 0, j decrement)</a:t>
            </a:r>
          </a:p>
          <a:p>
            <a:r>
              <a:rPr lang="en-US" sz="1300">
                <a:latin typeface="Shonar Bangla" panose="020B0502040204020203" pitchFamily="34" charset="0"/>
                <a:cs typeface="Shonar Bangla" panose="020B0502040204020203" pitchFamily="34" charset="0"/>
              </a:rPr>
              <a:t>                  IF(b5[j-1] is less than equal to b5[j])</a:t>
            </a:r>
          </a:p>
          <a:p>
            <a:r>
              <a:rPr lang="en-US" sz="1300">
                <a:latin typeface="Shonar Bangla" panose="020B0502040204020203" pitchFamily="34" charset="0"/>
                <a:cs typeface="Shonar Bangla" panose="020B0502040204020203" pitchFamily="34" charset="0"/>
              </a:rPr>
              <a:t>                  BREAK.</a:t>
            </a:r>
          </a:p>
          <a:p>
            <a:r>
              <a:rPr lang="en-US" sz="1300">
                <a:latin typeface="Shonar Bangla" panose="020B0502040204020203" pitchFamily="34" charset="0"/>
                <a:cs typeface="Shonar Bangla" panose="020B0502040204020203" pitchFamily="34" charset="0"/>
              </a:rPr>
              <a:t>                  ELSE</a:t>
            </a:r>
          </a:p>
          <a:p>
            <a:r>
              <a:rPr lang="en-US" sz="1300">
                <a:latin typeface="Shonar Bangla" panose="020B0502040204020203" pitchFamily="34" charset="0"/>
                <a:cs typeface="Shonar Bangla" panose="020B0502040204020203" pitchFamily="34" charset="0"/>
              </a:rPr>
              <a:t>                  Temp=b5[j-1]</a:t>
            </a:r>
          </a:p>
          <a:p>
            <a:r>
              <a:rPr lang="en-US" sz="1300">
                <a:latin typeface="Shonar Bangla" panose="020B0502040204020203" pitchFamily="34" charset="0"/>
                <a:cs typeface="Shonar Bangla" panose="020B0502040204020203" pitchFamily="34" charset="0"/>
              </a:rPr>
              <a:t>                  b5[j-1]=b5[j]</a:t>
            </a:r>
          </a:p>
          <a:p>
            <a:r>
              <a:rPr lang="en-US" sz="1300">
                <a:latin typeface="Shonar Bangla" panose="020B0502040204020203" pitchFamily="34" charset="0"/>
                <a:cs typeface="Shonar Bangla" panose="020B0502040204020203" pitchFamily="34" charset="0"/>
              </a:rPr>
              <a:t>                  b5[j]=temp</a:t>
            </a:r>
          </a:p>
          <a:p>
            <a:r>
              <a:rPr lang="en-US" sz="1300">
                <a:latin typeface="Shonar Bangla" panose="020B0502040204020203" pitchFamily="34" charset="0"/>
                <a:cs typeface="Shonar Bangla" panose="020B0502040204020203" pitchFamily="34" charset="0"/>
              </a:rPr>
              <a:t>      Count5 increment</a:t>
            </a:r>
          </a:p>
          <a:p>
            <a:r>
              <a:rPr lang="en-US" sz="1300" u="sng">
                <a:latin typeface="Shonar Bangla" panose="020B0502040204020203" pitchFamily="34" charset="0"/>
                <a:cs typeface="Shonar Bangla" panose="020B0502040204020203" pitchFamily="34" charset="0"/>
              </a:rPr>
              <a:t>Step 7:</a:t>
            </a:r>
            <a:r>
              <a:rPr lang="en-US" sz="1300">
                <a:latin typeface="Shonar Bangla" panose="020B0502040204020203" pitchFamily="34" charset="0"/>
                <a:cs typeface="Shonar Bangla" panose="020B0502040204020203" pitchFamily="34" charset="0"/>
              </a:rPr>
              <a:t>  TAKE ALL THE ELEMENTS OF EVERY BUCKET INTO ONE ARRAY.</a:t>
            </a:r>
          </a:p>
          <a:p>
            <a:r>
              <a:rPr lang="en-US" sz="1300">
                <a:latin typeface="Shonar Bangla" panose="020B0502040204020203" pitchFamily="34" charset="0"/>
                <a:cs typeface="Shonar Bangla" panose="020B0502040204020203" pitchFamily="34" charset="0"/>
              </a:rPr>
              <a:t>              FOR(j=0, j is less than count1, j increment)</a:t>
            </a:r>
          </a:p>
          <a:p>
            <a:r>
              <a:rPr lang="en-US" sz="1300">
                <a:latin typeface="Shonar Bangla" panose="020B0502040204020203" pitchFamily="34" charset="0"/>
                <a:cs typeface="Shonar Bangla" panose="020B0502040204020203" pitchFamily="34" charset="0"/>
              </a:rPr>
              <a:t>              arrout[k increment]=b1[j].</a:t>
            </a:r>
          </a:p>
          <a:p>
            <a:r>
              <a:rPr lang="en-US" sz="1300">
                <a:latin typeface="Shonar Bangla" panose="020B0502040204020203" pitchFamily="34" charset="0"/>
                <a:cs typeface="Shonar Bangla" panose="020B0502040204020203" pitchFamily="34" charset="0"/>
              </a:rPr>
              <a:t>              FOR(j=0, j is less than count2, j increment)</a:t>
            </a:r>
          </a:p>
          <a:p>
            <a:r>
              <a:rPr lang="en-US" sz="1300">
                <a:latin typeface="Shonar Bangla" panose="020B0502040204020203" pitchFamily="34" charset="0"/>
                <a:cs typeface="Shonar Bangla" panose="020B0502040204020203" pitchFamily="34" charset="0"/>
              </a:rPr>
              <a:t>              arrout[k increment]=b2[j].</a:t>
            </a:r>
          </a:p>
          <a:p>
            <a:r>
              <a:rPr lang="en-US" sz="1300">
                <a:latin typeface="Shonar Bangla" panose="020B0502040204020203" pitchFamily="34" charset="0"/>
                <a:cs typeface="Shonar Bangla" panose="020B0502040204020203" pitchFamily="34" charset="0"/>
              </a:rPr>
              <a:t>              FOR(j=0, j is less than count3, j increment)</a:t>
            </a:r>
          </a:p>
          <a:p>
            <a:r>
              <a:rPr lang="en-US" sz="1300">
                <a:latin typeface="Shonar Bangla" panose="020B0502040204020203" pitchFamily="34" charset="0"/>
                <a:cs typeface="Shonar Bangla" panose="020B0502040204020203" pitchFamily="34" charset="0"/>
              </a:rPr>
              <a:t>              arrout[k increment]=b3[j].</a:t>
            </a:r>
          </a:p>
          <a:p>
            <a:r>
              <a:rPr lang="en-US" sz="1300">
                <a:latin typeface="Shonar Bangla" panose="020B0502040204020203" pitchFamily="34" charset="0"/>
                <a:cs typeface="Shonar Bangla" panose="020B0502040204020203" pitchFamily="34" charset="0"/>
              </a:rPr>
              <a:t>              FOR(j=0, j is less than count4, j increment)</a:t>
            </a:r>
          </a:p>
          <a:p>
            <a:r>
              <a:rPr lang="en-US" sz="1300">
                <a:latin typeface="Shonar Bangla" panose="020B0502040204020203" pitchFamily="34" charset="0"/>
                <a:cs typeface="Shonar Bangla" panose="020B0502040204020203" pitchFamily="34" charset="0"/>
              </a:rPr>
              <a:t>              arrout[k increment]=b4[j].</a:t>
            </a:r>
          </a:p>
          <a:p>
            <a:r>
              <a:rPr lang="en-US" sz="1300">
                <a:latin typeface="Shonar Bangla" panose="020B0502040204020203" pitchFamily="34" charset="0"/>
                <a:cs typeface="Shonar Bangla" panose="020B0502040204020203" pitchFamily="34" charset="0"/>
              </a:rPr>
              <a:t>              FOR(j=0, j is less than count5, j increment)</a:t>
            </a:r>
          </a:p>
          <a:p>
            <a:r>
              <a:rPr lang="en-US" sz="1300">
                <a:latin typeface="Shonar Bangla" panose="020B0502040204020203" pitchFamily="34" charset="0"/>
                <a:cs typeface="Shonar Bangla" panose="020B0502040204020203" pitchFamily="34" charset="0"/>
              </a:rPr>
              <a:t>              arrout[k increment]=b5[j].</a:t>
            </a:r>
          </a:p>
          <a:p>
            <a:r>
              <a:rPr lang="en-US" sz="1300" u="sng">
                <a:latin typeface="Shonar Bangla" panose="020B0502040204020203" pitchFamily="34" charset="0"/>
                <a:cs typeface="Shonar Bangla" panose="020B0502040204020203" pitchFamily="34" charset="0"/>
              </a:rPr>
              <a:t>Step 8:</a:t>
            </a:r>
            <a:r>
              <a:rPr lang="en-US" sz="1300">
                <a:latin typeface="Shonar Bangla" panose="020B0502040204020203" pitchFamily="34" charset="0"/>
                <a:cs typeface="Shonar Bangla" panose="020B0502040204020203" pitchFamily="34" charset="0"/>
              </a:rPr>
              <a:t>   AFTER SORTING ELEMENTS ARE:</a:t>
            </a:r>
          </a:p>
          <a:p>
            <a:r>
              <a:rPr lang="en-US" sz="1300">
                <a:latin typeface="Shonar Bangla" panose="020B0502040204020203" pitchFamily="34" charset="0"/>
                <a:cs typeface="Shonar Bangla" panose="020B0502040204020203" pitchFamily="34" charset="0"/>
              </a:rPr>
              <a:t>              FOR(i=0, i less than n, i increment)</a:t>
            </a:r>
          </a:p>
          <a:p>
            <a:r>
              <a:rPr lang="en-US" sz="1300">
                <a:latin typeface="Shonar Bangla" panose="020B0502040204020203" pitchFamily="34" charset="0"/>
                <a:cs typeface="Shonar Bangla" panose="020B0502040204020203" pitchFamily="34" charset="0"/>
              </a:rPr>
              <a:t>              PRINT arrout[i]</a:t>
            </a:r>
          </a:p>
          <a:p>
            <a:r>
              <a:rPr lang="en-US" sz="1300" u="sng">
                <a:latin typeface="Shonar Bangla" panose="020B0502040204020203" pitchFamily="34" charset="0"/>
                <a:cs typeface="Shonar Bangla" panose="020B0502040204020203" pitchFamily="34" charset="0"/>
              </a:rPr>
              <a:t>Step 9:</a:t>
            </a:r>
            <a:r>
              <a:rPr lang="en-US" sz="1300">
                <a:latin typeface="Shonar Bangla" panose="020B0502040204020203" pitchFamily="34" charset="0"/>
                <a:cs typeface="Shonar Bangla" panose="020B0502040204020203" pitchFamily="34" charset="0"/>
              </a:rPr>
              <a:t> STOP</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685800" y="1828800"/>
            <a:ext cx="4572000" cy="98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latin typeface="Shonar Bangla" panose="020B0502040204020203" pitchFamily="34" charset="0"/>
                <a:cs typeface="Shonar Bangla" panose="020B0502040204020203" pitchFamily="34" charset="0"/>
              </a:rPr>
              <a:t>COMPLEXITY ANALYSIS</a:t>
            </a:r>
          </a:p>
          <a:p>
            <a:r>
              <a:rPr lang="en-US" sz="1400">
                <a:latin typeface="Shonar Bangla" panose="020B0502040204020203" pitchFamily="34" charset="0"/>
                <a:cs typeface="Shonar Bangla" panose="020B0502040204020203" pitchFamily="34" charset="0"/>
              </a:rPr>
              <a:t>    Best Case : O(n2)</a:t>
            </a:r>
          </a:p>
          <a:p>
            <a:r>
              <a:rPr lang="en-US" sz="1400">
                <a:latin typeface="Shonar Bangla" panose="020B0502040204020203" pitchFamily="34" charset="0"/>
                <a:cs typeface="Shonar Bangla" panose="020B0502040204020203" pitchFamily="34" charset="0"/>
              </a:rPr>
              <a:t>    Worst Case : O(n2)</a:t>
            </a:r>
          </a:p>
          <a:p>
            <a:r>
              <a:rPr lang="en-US" sz="1400">
                <a:latin typeface="Shonar Bangla" panose="020B0502040204020203" pitchFamily="34" charset="0"/>
                <a:cs typeface="Shonar Bangla" panose="020B0502040204020203" pitchFamily="34" charset="0"/>
              </a:rPr>
              <a:t>    Average Case : O(n2)</a:t>
            </a:r>
          </a:p>
        </p:txBody>
      </p:sp>
      <p:sp>
        <p:nvSpPr>
          <p:cNvPr id="50179" name="Rectangle 4"/>
          <p:cNvSpPr>
            <a:spLocks noChangeArrowheads="1"/>
          </p:cNvSpPr>
          <p:nvPr/>
        </p:nvSpPr>
        <p:spPr bwMode="auto">
          <a:xfrm>
            <a:off x="685800" y="2971800"/>
            <a:ext cx="8153400" cy="169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1600" u="sng">
                <a:latin typeface="Shonar Bangla" panose="020B0502040204020203" pitchFamily="34" charset="0"/>
                <a:cs typeface="Shonar Bangla" panose="020B0502040204020203" pitchFamily="34" charset="0"/>
              </a:rPr>
              <a:t>ADVANTAGE</a:t>
            </a:r>
          </a:p>
          <a:p>
            <a:r>
              <a:rPr lang="en-US" sz="1400">
                <a:latin typeface="Shonar Bangla" panose="020B0502040204020203" pitchFamily="34" charset="0"/>
                <a:cs typeface="Shonar Bangla" panose="020B0502040204020203" pitchFamily="34" charset="0"/>
              </a:rPr>
              <a:t>1.  If the input elements are of different digits then the sorting algorithm is useful.</a:t>
            </a:r>
          </a:p>
          <a:p>
            <a:r>
              <a:rPr lang="en-US" sz="1400">
                <a:latin typeface="Shonar Bangla" panose="020B0502040204020203" pitchFamily="34" charset="0"/>
                <a:cs typeface="Shonar Bangla" panose="020B0502040204020203" pitchFamily="34" charset="0"/>
              </a:rPr>
              <a:t>2.  If the all input elements are of different digits then the comparison will decrease.</a:t>
            </a:r>
          </a:p>
          <a:p>
            <a:endParaRPr lang="en-US" sz="1600" u="sng">
              <a:latin typeface="Shonar Bangla" panose="020B0502040204020203" pitchFamily="34" charset="0"/>
              <a:cs typeface="Shonar Bangla" panose="020B0502040204020203" pitchFamily="34" charset="0"/>
            </a:endParaRPr>
          </a:p>
          <a:p>
            <a:r>
              <a:rPr lang="en-US" sz="1600" u="sng">
                <a:latin typeface="Shonar Bangla" panose="020B0502040204020203" pitchFamily="34" charset="0"/>
                <a:cs typeface="Shonar Bangla" panose="020B0502040204020203" pitchFamily="34" charset="0"/>
              </a:rPr>
              <a:t>DISADVANTAGE</a:t>
            </a:r>
          </a:p>
          <a:p>
            <a:r>
              <a:rPr lang="en-US" sz="1400">
                <a:latin typeface="Shonar Bangla" panose="020B0502040204020203" pitchFamily="34" charset="0"/>
                <a:cs typeface="Shonar Bangla" panose="020B0502040204020203" pitchFamily="34" charset="0"/>
              </a:rPr>
              <a:t>1.  If all the input elements are of same digit then the complexity of the program will</a:t>
            </a:r>
          </a:p>
          <a:p>
            <a:r>
              <a:rPr lang="en-US" sz="1400">
                <a:latin typeface="Shonar Bangla" panose="020B0502040204020203" pitchFamily="34" charset="0"/>
                <a:cs typeface="Shonar Bangla" panose="020B0502040204020203" pitchFamily="34" charset="0"/>
              </a:rPr>
              <a:t>     increase and it is not applicable.</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90600" y="533400"/>
            <a:ext cx="7158037" cy="1198562"/>
          </a:xfrm>
        </p:spPr>
        <p:txBody>
          <a:bodyPr/>
          <a:lstStyle/>
          <a:p>
            <a:r>
              <a:rPr lang="en-US" sz="2800" dirty="0" smtClean="0">
                <a:latin typeface="AR BERKLEY"/>
              </a:rPr>
              <a:t>WHY WE NEED ASYMPTOTIC NOTATION TO MEASURE COMPLEXITY</a:t>
            </a:r>
            <a:endParaRPr lang="en-US" sz="2800" dirty="0" smtClean="0"/>
          </a:p>
        </p:txBody>
      </p:sp>
      <p:sp>
        <p:nvSpPr>
          <p:cNvPr id="14339" name="Rectangle 3"/>
          <p:cNvSpPr>
            <a:spLocks noGrp="1" noChangeArrowheads="1"/>
          </p:cNvSpPr>
          <p:nvPr>
            <p:ph sz="half" idx="1"/>
          </p:nvPr>
        </p:nvSpPr>
        <p:spPr>
          <a:xfrm>
            <a:off x="228600" y="1828800"/>
            <a:ext cx="8686800" cy="4724400"/>
          </a:xfrm>
        </p:spPr>
        <p:txBody>
          <a:bodyPr>
            <a:normAutofit/>
          </a:bodyPr>
          <a:lstStyle/>
          <a:p>
            <a:pPr>
              <a:buFont typeface="Wingdings" panose="05000000000000000000" pitchFamily="2" charset="2"/>
              <a:buNone/>
              <a:defRPr/>
            </a:pPr>
            <a:r>
              <a:rPr lang="en-US" sz="2400" b="1" dirty="0" smtClean="0">
                <a:solidFill>
                  <a:srgbClr val="0000CC"/>
                </a:solidFill>
                <a:latin typeface="Courier New" pitchFamily="49" charset="0"/>
                <a:cs typeface="Courier New" pitchFamily="49" charset="0"/>
              </a:rPr>
              <a:t> </a:t>
            </a:r>
            <a:r>
              <a:rPr lang="en-US" sz="2400" dirty="0" smtClean="0">
                <a:solidFill>
                  <a:schemeClr val="tx1">
                    <a:lumMod val="95000"/>
                    <a:lumOff val="5000"/>
                  </a:schemeClr>
                </a:solidFill>
                <a:latin typeface="+mj-lt"/>
                <a:ea typeface="Calibri" pitchFamily="34" charset="0"/>
                <a:cs typeface="Arial" charset="0"/>
              </a:rPr>
              <a:t>*  For given function g(n),we denote by o(g(n)) the set of functions that are different than g(n) by a constant Asymptotic upper </a:t>
            </a:r>
            <a:r>
              <a:rPr lang="en-US" sz="2400" dirty="0" smtClean="0">
                <a:solidFill>
                  <a:schemeClr val="tx1">
                    <a:lumMod val="95000"/>
                    <a:lumOff val="5000"/>
                  </a:schemeClr>
                </a:solidFill>
                <a:latin typeface="+mj-lt"/>
                <a:ea typeface="Calibri" pitchFamily="34" charset="0"/>
                <a:cs typeface="Arial" pitchFamily="34" charset="0"/>
              </a:rPr>
              <a:t>bound</a:t>
            </a:r>
            <a:r>
              <a:rPr lang="en-US" sz="2400" dirty="0" smtClean="0">
                <a:solidFill>
                  <a:schemeClr val="tx1">
                    <a:lumMod val="95000"/>
                    <a:lumOff val="5000"/>
                  </a:schemeClr>
                </a:solidFill>
                <a:latin typeface="+mj-lt"/>
                <a:ea typeface="Calibri" pitchFamily="34" charset="0"/>
                <a:cs typeface="Arial" charset="0"/>
              </a:rPr>
              <a:t>.</a:t>
            </a:r>
          </a:p>
          <a:p>
            <a:pPr>
              <a:buNone/>
              <a:defRPr/>
            </a:pPr>
            <a:endParaRPr lang="en-US" sz="2400" dirty="0" smtClean="0">
              <a:solidFill>
                <a:schemeClr val="tx1">
                  <a:lumMod val="95000"/>
                  <a:lumOff val="5000"/>
                </a:schemeClr>
              </a:solidFill>
              <a:latin typeface="+mj-lt"/>
            </a:endParaRPr>
          </a:p>
          <a:p>
            <a:pPr>
              <a:buFont typeface="Wingdings" panose="05000000000000000000" pitchFamily="2" charset="2"/>
              <a:buNone/>
              <a:defRPr/>
            </a:pPr>
            <a:r>
              <a:rPr lang="en-US" sz="2400" dirty="0" smtClean="0">
                <a:solidFill>
                  <a:schemeClr val="tx1">
                    <a:lumMod val="95000"/>
                    <a:lumOff val="5000"/>
                  </a:schemeClr>
                </a:solidFill>
                <a:latin typeface="+mj-lt"/>
              </a:rPr>
              <a:t>*  Here, we assume that we should compare the algorithm in an independent machine, </a:t>
            </a:r>
            <a:r>
              <a:rPr lang="en-US" sz="2400" dirty="0" err="1" smtClean="0">
                <a:solidFill>
                  <a:schemeClr val="tx1">
                    <a:lumMod val="95000"/>
                    <a:lumOff val="5000"/>
                  </a:schemeClr>
                </a:solidFill>
                <a:latin typeface="+mj-lt"/>
              </a:rPr>
              <a:t>i.e</a:t>
            </a:r>
            <a:r>
              <a:rPr lang="en-US" sz="2400" dirty="0" smtClean="0">
                <a:solidFill>
                  <a:schemeClr val="tx1">
                    <a:lumMod val="95000"/>
                    <a:lumOff val="5000"/>
                  </a:schemeClr>
                </a:solidFill>
                <a:latin typeface="+mj-lt"/>
              </a:rPr>
              <a:t>; if there is different types of processor, then their system may vary the execution time depending on the instruction format for execution each and every operations. If we consider two different machine for any algorithm to measure the complexity then we should prefer  </a:t>
            </a:r>
            <a:r>
              <a:rPr lang="en-US" sz="2400" b="1" i="1" u="sng" dirty="0" smtClean="0">
                <a:solidFill>
                  <a:schemeClr val="accent2">
                    <a:lumMod val="75000"/>
                  </a:schemeClr>
                </a:solidFill>
                <a:latin typeface="+mj-lt"/>
              </a:rPr>
              <a:t>ASSYMTOTIC NOTATION.</a:t>
            </a:r>
          </a:p>
          <a:p>
            <a:pPr>
              <a:buFont typeface="Wingdings" panose="05000000000000000000" pitchFamily="2" charset="2"/>
              <a:buNone/>
              <a:defRPr/>
            </a:pPr>
            <a:endParaRPr lang="en-US" sz="1800" b="1" dirty="0" smtClean="0">
              <a:solidFill>
                <a:srgbClr val="0000CC"/>
              </a:solidFill>
              <a:latin typeface="Courier New" pitchFamily="49" charset="0"/>
              <a:cs typeface="Courier New" pitchFamily="49"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31863" y="96838"/>
            <a:ext cx="7158037" cy="1198562"/>
          </a:xfrm>
        </p:spPr>
        <p:txBody>
          <a:bodyPr/>
          <a:lstStyle/>
          <a:p>
            <a:r>
              <a:rPr lang="en-US" sz="2800" smtClean="0">
                <a:latin typeface="AR BERKLEY"/>
              </a:rPr>
              <a:t>HOW TO MEASURE COMPLEXITY </a:t>
            </a:r>
            <a:r>
              <a:rPr lang="en-US" smtClean="0">
                <a:latin typeface="AR BERKLEY"/>
              </a:rPr>
              <a:t>?</a:t>
            </a:r>
            <a:endParaRPr lang="en-US" smtClean="0"/>
          </a:p>
        </p:txBody>
      </p:sp>
      <p:sp>
        <p:nvSpPr>
          <p:cNvPr id="15363" name="Rectangle 3"/>
          <p:cNvSpPr>
            <a:spLocks noGrp="1" noChangeArrowheads="1"/>
          </p:cNvSpPr>
          <p:nvPr>
            <p:ph sz="half" idx="1"/>
          </p:nvPr>
        </p:nvSpPr>
        <p:spPr>
          <a:xfrm>
            <a:off x="533400" y="2133600"/>
            <a:ext cx="8077200" cy="4419600"/>
          </a:xfrm>
        </p:spPr>
        <p:txBody>
          <a:bodyPr>
            <a:normAutofit fontScale="92500" lnSpcReduction="20000"/>
          </a:bodyPr>
          <a:lstStyle/>
          <a:p>
            <a:pPr>
              <a:buClr>
                <a:srgbClr val="0070C0"/>
              </a:buClr>
              <a:buFont typeface="Wingdings" panose="05000000000000000000" pitchFamily="2" charset="2"/>
              <a:buNone/>
              <a:defRPr/>
            </a:pPr>
            <a:r>
              <a:rPr lang="en-US" sz="1800" dirty="0" smtClean="0">
                <a:solidFill>
                  <a:schemeClr val="tx1">
                    <a:lumMod val="95000"/>
                    <a:lumOff val="5000"/>
                  </a:schemeClr>
                </a:solidFill>
              </a:rPr>
              <a:t> #include&lt;</a:t>
            </a:r>
            <a:r>
              <a:rPr lang="en-US" sz="1800" dirty="0" err="1" smtClean="0">
                <a:solidFill>
                  <a:schemeClr val="tx1">
                    <a:lumMod val="95000"/>
                    <a:lumOff val="5000"/>
                  </a:schemeClr>
                </a:solidFill>
              </a:rPr>
              <a:t>conio.h</a:t>
            </a:r>
            <a:r>
              <a:rPr lang="en-US" sz="1800" dirty="0" smtClean="0">
                <a:solidFill>
                  <a:schemeClr val="tx1">
                    <a:lumMod val="95000"/>
                    <a:lumOff val="5000"/>
                  </a:schemeClr>
                </a:solidFill>
              </a:rPr>
              <a:t>&gt;</a:t>
            </a:r>
          </a:p>
          <a:p>
            <a:pPr>
              <a:buClr>
                <a:srgbClr val="7030A0"/>
              </a:buClr>
              <a:buFont typeface="Wingdings" panose="05000000000000000000" pitchFamily="2" charset="2"/>
              <a:buNone/>
              <a:defRPr/>
            </a:pPr>
            <a:r>
              <a:rPr lang="en-US" sz="1800" dirty="0" smtClean="0">
                <a:solidFill>
                  <a:schemeClr val="tx1">
                    <a:lumMod val="95000"/>
                    <a:lumOff val="5000"/>
                  </a:schemeClr>
                </a:solidFill>
              </a:rPr>
              <a:t>  #include&lt;</a:t>
            </a:r>
            <a:r>
              <a:rPr lang="en-US" sz="1800" dirty="0" err="1" smtClean="0">
                <a:solidFill>
                  <a:schemeClr val="tx1">
                    <a:lumMod val="95000"/>
                    <a:lumOff val="5000"/>
                  </a:schemeClr>
                </a:solidFill>
              </a:rPr>
              <a:t>stdio.h</a:t>
            </a:r>
            <a:r>
              <a:rPr lang="en-US" sz="1800" dirty="0" smtClean="0">
                <a:solidFill>
                  <a:schemeClr val="tx1">
                    <a:lumMod val="95000"/>
                    <a:lumOff val="5000"/>
                  </a:schemeClr>
                </a:solidFill>
              </a:rPr>
              <a:t>&gt;</a:t>
            </a:r>
          </a:p>
          <a:p>
            <a:pPr>
              <a:buClr>
                <a:srgbClr val="7030A0"/>
              </a:buClr>
              <a:buFont typeface="Wingdings" panose="05000000000000000000" pitchFamily="2" charset="2"/>
              <a:buNone/>
              <a:defRPr/>
            </a:pPr>
            <a:r>
              <a:rPr lang="en-US" sz="1800" dirty="0" smtClean="0">
                <a:solidFill>
                  <a:schemeClr val="tx1">
                    <a:lumMod val="95000"/>
                    <a:lumOff val="5000"/>
                  </a:schemeClr>
                </a:solidFill>
              </a:rPr>
              <a:t>  void main()</a:t>
            </a:r>
          </a:p>
          <a:p>
            <a:pPr>
              <a:buClr>
                <a:srgbClr val="0070C0"/>
              </a:buClr>
              <a:buFont typeface="Wingdings" panose="05000000000000000000" pitchFamily="2" charset="2"/>
              <a:buNone/>
              <a:defRPr/>
            </a:pPr>
            <a:r>
              <a:rPr lang="en-US" sz="1800" dirty="0" smtClean="0">
                <a:solidFill>
                  <a:schemeClr val="tx1">
                    <a:lumMod val="95000"/>
                    <a:lumOff val="5000"/>
                  </a:schemeClr>
                </a:solidFill>
              </a:rPr>
              <a:t>  {</a:t>
            </a:r>
          </a:p>
          <a:p>
            <a:pPr>
              <a:buClr>
                <a:srgbClr val="0070C0"/>
              </a:buClr>
              <a:buFont typeface="Wingdings" panose="05000000000000000000" pitchFamily="2" charset="2"/>
              <a:buNone/>
              <a:defRPr/>
            </a:pPr>
            <a:r>
              <a:rPr lang="en-US" sz="1800" dirty="0" smtClean="0">
                <a:solidFill>
                  <a:schemeClr val="tx1">
                    <a:lumMod val="95000"/>
                    <a:lumOff val="5000"/>
                  </a:schemeClr>
                </a:solidFill>
              </a:rPr>
              <a:t>    </a:t>
            </a:r>
            <a:r>
              <a:rPr lang="en-US" sz="1800" dirty="0" err="1" smtClean="0">
                <a:solidFill>
                  <a:schemeClr val="tx1">
                    <a:lumMod val="95000"/>
                    <a:lumOff val="5000"/>
                  </a:schemeClr>
                </a:solidFill>
              </a:rPr>
              <a:t>int</a:t>
            </a:r>
            <a:r>
              <a:rPr lang="en-US" sz="1800" dirty="0" smtClean="0">
                <a:solidFill>
                  <a:schemeClr val="tx1">
                    <a:lumMod val="95000"/>
                    <a:lumOff val="5000"/>
                  </a:schemeClr>
                </a:solidFill>
              </a:rPr>
              <a:t>  </a:t>
            </a:r>
            <a:r>
              <a:rPr lang="en-US" sz="1800" dirty="0" err="1" smtClean="0">
                <a:solidFill>
                  <a:schemeClr val="tx1">
                    <a:lumMod val="95000"/>
                    <a:lumOff val="5000"/>
                  </a:schemeClr>
                </a:solidFill>
              </a:rPr>
              <a:t>i,no</a:t>
            </a:r>
            <a:r>
              <a:rPr lang="en-US" sz="1800" dirty="0" smtClean="0">
                <a:solidFill>
                  <a:schemeClr val="tx1">
                    <a:lumMod val="95000"/>
                    <a:lumOff val="5000"/>
                  </a:schemeClr>
                </a:solidFill>
              </a:rPr>
              <a:t>; </a:t>
            </a:r>
          </a:p>
          <a:p>
            <a:pPr>
              <a:buClr>
                <a:srgbClr val="0070C0"/>
              </a:buClr>
              <a:buFont typeface="Wingdings" panose="05000000000000000000" pitchFamily="2" charset="2"/>
              <a:buNone/>
              <a:defRPr/>
            </a:pPr>
            <a:r>
              <a:rPr lang="en-US" sz="1800" dirty="0" smtClean="0">
                <a:solidFill>
                  <a:schemeClr val="tx1">
                    <a:lumMod val="95000"/>
                    <a:lumOff val="5000"/>
                  </a:schemeClr>
                </a:solidFill>
              </a:rPr>
              <a:t>    </a:t>
            </a:r>
            <a:r>
              <a:rPr lang="en-US" sz="1800" dirty="0" err="1" smtClean="0">
                <a:solidFill>
                  <a:schemeClr val="tx1">
                    <a:lumMod val="95000"/>
                    <a:lumOff val="5000"/>
                  </a:schemeClr>
                </a:solidFill>
              </a:rPr>
              <a:t>printf</a:t>
            </a:r>
            <a:r>
              <a:rPr lang="en-US" sz="1800" dirty="0" smtClean="0">
                <a:solidFill>
                  <a:schemeClr val="tx1">
                    <a:lumMod val="95000"/>
                    <a:lumOff val="5000"/>
                  </a:schemeClr>
                </a:solidFill>
              </a:rPr>
              <a:t>("Enter number of lines :");</a:t>
            </a:r>
          </a:p>
          <a:p>
            <a:pPr>
              <a:buClr>
                <a:srgbClr val="0070C0"/>
              </a:buClr>
              <a:buFont typeface="Wingdings" panose="05000000000000000000" pitchFamily="2" charset="2"/>
              <a:buNone/>
              <a:defRPr/>
            </a:pPr>
            <a:r>
              <a:rPr lang="en-US" sz="1800" dirty="0" smtClean="0">
                <a:solidFill>
                  <a:schemeClr val="tx1">
                    <a:lumMod val="95000"/>
                    <a:lumOff val="5000"/>
                  </a:schemeClr>
                </a:solidFill>
              </a:rPr>
              <a:t>    </a:t>
            </a:r>
            <a:r>
              <a:rPr lang="en-US" sz="1800" dirty="0" err="1" smtClean="0">
                <a:solidFill>
                  <a:schemeClr val="tx1">
                    <a:lumMod val="95000"/>
                    <a:lumOff val="5000"/>
                  </a:schemeClr>
                </a:solidFill>
              </a:rPr>
              <a:t>scanf</a:t>
            </a:r>
            <a:r>
              <a:rPr lang="en-US" sz="1800" dirty="0" smtClean="0">
                <a:solidFill>
                  <a:schemeClr val="tx1">
                    <a:lumMod val="95000"/>
                    <a:lumOff val="5000"/>
                  </a:schemeClr>
                </a:solidFill>
              </a:rPr>
              <a:t>("&amp;</a:t>
            </a:r>
            <a:r>
              <a:rPr lang="en-US" sz="1800" dirty="0" err="1" smtClean="0">
                <a:solidFill>
                  <a:schemeClr val="tx1">
                    <a:lumMod val="95000"/>
                    <a:lumOff val="5000"/>
                  </a:schemeClr>
                </a:solidFill>
              </a:rPr>
              <a:t>d”,&amp;no</a:t>
            </a:r>
            <a:r>
              <a:rPr lang="en-US" sz="1800" dirty="0" smtClean="0">
                <a:solidFill>
                  <a:schemeClr val="tx1">
                    <a:lumMod val="95000"/>
                    <a:lumOff val="5000"/>
                  </a:schemeClr>
                </a:solidFill>
              </a:rPr>
              <a:t>);</a:t>
            </a:r>
          </a:p>
          <a:p>
            <a:pPr>
              <a:buClr>
                <a:srgbClr val="0070C0"/>
              </a:buClr>
              <a:buFont typeface="Wingdings" panose="05000000000000000000" pitchFamily="2" charset="2"/>
              <a:buNone/>
              <a:defRPr/>
            </a:pPr>
            <a:r>
              <a:rPr lang="en-US" sz="1800" dirty="0" smtClean="0">
                <a:solidFill>
                  <a:schemeClr val="tx1">
                    <a:lumMod val="95000"/>
                    <a:lumOff val="5000"/>
                  </a:schemeClr>
                </a:solidFill>
              </a:rPr>
              <a:t>    for(</a:t>
            </a:r>
            <a:r>
              <a:rPr lang="en-US" sz="1800" dirty="0" err="1" smtClean="0">
                <a:solidFill>
                  <a:schemeClr val="tx1">
                    <a:lumMod val="95000"/>
                    <a:lumOff val="5000"/>
                  </a:schemeClr>
                </a:solidFill>
              </a:rPr>
              <a:t>i</a:t>
            </a:r>
            <a:r>
              <a:rPr lang="en-US" sz="1800" dirty="0" smtClean="0">
                <a:solidFill>
                  <a:schemeClr val="tx1">
                    <a:lumMod val="95000"/>
                    <a:lumOff val="5000"/>
                  </a:schemeClr>
                </a:solidFill>
              </a:rPr>
              <a:t>=1;i&lt;=</a:t>
            </a:r>
            <a:r>
              <a:rPr lang="en-US" sz="1800" dirty="0" err="1" smtClean="0">
                <a:solidFill>
                  <a:schemeClr val="tx1">
                    <a:lumMod val="95000"/>
                    <a:lumOff val="5000"/>
                  </a:schemeClr>
                </a:solidFill>
              </a:rPr>
              <a:t>no;i</a:t>
            </a:r>
            <a:r>
              <a:rPr lang="en-US" sz="1800" dirty="0" smtClean="0">
                <a:solidFill>
                  <a:schemeClr val="tx1">
                    <a:lumMod val="95000"/>
                    <a:lumOff val="5000"/>
                  </a:schemeClr>
                </a:solidFill>
              </a:rPr>
              <a:t>++)</a:t>
            </a:r>
          </a:p>
          <a:p>
            <a:pPr>
              <a:buClr>
                <a:srgbClr val="0070C0"/>
              </a:buClr>
              <a:buFont typeface="Wingdings" panose="05000000000000000000" pitchFamily="2" charset="2"/>
              <a:buNone/>
              <a:defRPr/>
            </a:pPr>
            <a:r>
              <a:rPr lang="en-US" sz="1800" dirty="0" smtClean="0">
                <a:solidFill>
                  <a:schemeClr val="tx1">
                    <a:lumMod val="95000"/>
                    <a:lumOff val="5000"/>
                  </a:schemeClr>
                </a:solidFill>
              </a:rPr>
              <a:t>  {</a:t>
            </a:r>
          </a:p>
          <a:p>
            <a:pPr>
              <a:buClr>
                <a:srgbClr val="0070C0"/>
              </a:buClr>
              <a:buFont typeface="Wingdings" panose="05000000000000000000" pitchFamily="2" charset="2"/>
              <a:buNone/>
              <a:defRPr/>
            </a:pPr>
            <a:r>
              <a:rPr lang="en-US" sz="1800" dirty="0" smtClean="0">
                <a:solidFill>
                  <a:schemeClr val="tx1">
                    <a:lumMod val="95000"/>
                    <a:lumOff val="5000"/>
                  </a:schemeClr>
                </a:solidFill>
              </a:rPr>
              <a:t>    </a:t>
            </a:r>
            <a:r>
              <a:rPr lang="en-US" sz="1800" dirty="0" err="1" smtClean="0">
                <a:solidFill>
                  <a:schemeClr val="tx1">
                    <a:lumMod val="95000"/>
                    <a:lumOff val="5000"/>
                  </a:schemeClr>
                </a:solidFill>
              </a:rPr>
              <a:t>printf</a:t>
            </a:r>
            <a:r>
              <a:rPr lang="en-US" sz="1800" dirty="0" smtClean="0">
                <a:solidFill>
                  <a:schemeClr val="tx1">
                    <a:lumMod val="95000"/>
                    <a:lumOff val="5000"/>
                  </a:schemeClr>
                </a:solidFill>
              </a:rPr>
              <a:t>("%</a:t>
            </a:r>
            <a:r>
              <a:rPr lang="en-US" sz="1800" dirty="0" err="1" smtClean="0">
                <a:solidFill>
                  <a:schemeClr val="tx1">
                    <a:lumMod val="95000"/>
                    <a:lumOff val="5000"/>
                  </a:schemeClr>
                </a:solidFill>
              </a:rPr>
              <a:t>d",i</a:t>
            </a:r>
            <a:r>
              <a:rPr lang="en-US" sz="1800" dirty="0" smtClean="0">
                <a:solidFill>
                  <a:schemeClr val="tx1">
                    <a:lumMod val="95000"/>
                    <a:lumOff val="5000"/>
                  </a:schemeClr>
                </a:solidFill>
              </a:rPr>
              <a:t>);</a:t>
            </a:r>
          </a:p>
          <a:p>
            <a:pPr>
              <a:buClr>
                <a:srgbClr val="0070C0"/>
              </a:buClr>
              <a:buFont typeface="Wingdings" panose="05000000000000000000" pitchFamily="2" charset="2"/>
              <a:buNone/>
              <a:defRPr/>
            </a:pPr>
            <a:r>
              <a:rPr lang="en-US" sz="1800" dirty="0" smtClean="0">
                <a:solidFill>
                  <a:schemeClr val="tx1">
                    <a:lumMod val="95000"/>
                    <a:lumOff val="5000"/>
                  </a:schemeClr>
                </a:solidFill>
              </a:rPr>
              <a:t>  }</a:t>
            </a:r>
          </a:p>
          <a:p>
            <a:pPr>
              <a:buClr>
                <a:srgbClr val="0070C0"/>
              </a:buClr>
              <a:buFont typeface="Wingdings" panose="05000000000000000000" pitchFamily="2" charset="2"/>
              <a:buNone/>
              <a:defRPr/>
            </a:pPr>
            <a:r>
              <a:rPr lang="en-US" sz="1800" dirty="0" smtClean="0">
                <a:solidFill>
                  <a:schemeClr val="tx1">
                    <a:lumMod val="95000"/>
                    <a:lumOff val="5000"/>
                  </a:schemeClr>
                </a:solidFill>
              </a:rPr>
              <a:t>   </a:t>
            </a:r>
            <a:r>
              <a:rPr lang="en-US" sz="1800" dirty="0" err="1" smtClean="0">
                <a:solidFill>
                  <a:schemeClr val="tx1">
                    <a:lumMod val="95000"/>
                    <a:lumOff val="5000"/>
                  </a:schemeClr>
                </a:solidFill>
              </a:rPr>
              <a:t>getch</a:t>
            </a:r>
            <a:r>
              <a:rPr lang="en-US" sz="1800" dirty="0" smtClean="0">
                <a:solidFill>
                  <a:schemeClr val="tx1">
                    <a:lumMod val="95000"/>
                    <a:lumOff val="5000"/>
                  </a:schemeClr>
                </a:solidFill>
              </a:rPr>
              <a:t>();</a:t>
            </a:r>
          </a:p>
          <a:p>
            <a:pPr>
              <a:buClr>
                <a:srgbClr val="0070C0"/>
              </a:buClr>
              <a:buFont typeface="Wingdings" panose="05000000000000000000" pitchFamily="2" charset="2"/>
              <a:buNone/>
              <a:defRPr/>
            </a:pPr>
            <a:r>
              <a:rPr lang="en-US" sz="1800" dirty="0" smtClean="0">
                <a:solidFill>
                  <a:schemeClr val="tx1">
                    <a:lumMod val="95000"/>
                    <a:lumOff val="5000"/>
                  </a:schemeClr>
                </a:solidFill>
              </a:rPr>
              <a:t>}</a:t>
            </a:r>
          </a:p>
          <a:p>
            <a:pPr>
              <a:buFont typeface="Wingdings" panose="05000000000000000000" pitchFamily="2" charset="2"/>
              <a:buNone/>
              <a:defRPr/>
            </a:pPr>
            <a:endParaRPr lang="en-US" sz="1800" b="1" dirty="0" smtClean="0">
              <a:solidFill>
                <a:srgbClr val="0000CC"/>
              </a:solidFill>
              <a:latin typeface="Courier New" pitchFamily="49" charset="0"/>
              <a:cs typeface="Courier New" pitchFamily="49"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949325" y="1981200"/>
            <a:ext cx="7813675" cy="4114800"/>
          </a:xfrm>
        </p:spPr>
        <p:txBody>
          <a:bodyPr/>
          <a:lstStyle/>
          <a:p>
            <a:pPr>
              <a:buFont typeface="Wingdings" panose="05000000000000000000" pitchFamily="2" charset="2"/>
              <a:buNone/>
            </a:pPr>
            <a:r>
              <a:rPr lang="en-US" sz="2400" smtClean="0"/>
              <a:t>                          </a:t>
            </a:r>
          </a:p>
          <a:p>
            <a:pPr>
              <a:buFont typeface="Wingdings" panose="05000000000000000000" pitchFamily="2" charset="2"/>
              <a:buNone/>
            </a:pPr>
            <a:r>
              <a:rPr lang="en-US" sz="2400" smtClean="0"/>
              <a:t>                    </a:t>
            </a:r>
          </a:p>
          <a:p>
            <a:pPr>
              <a:buFont typeface="Wingdings" panose="05000000000000000000" pitchFamily="2" charset="2"/>
              <a:buNone/>
            </a:pPr>
            <a:r>
              <a:rPr lang="en-US" sz="2400" smtClean="0"/>
              <a:t>                             </a:t>
            </a:r>
          </a:p>
          <a:p>
            <a:pPr>
              <a:buFont typeface="Wingdings" panose="05000000000000000000" pitchFamily="2" charset="2"/>
              <a:buNone/>
            </a:pPr>
            <a:r>
              <a:rPr lang="en-US" sz="4000" smtClean="0"/>
              <a:t>             SNAP SHORT</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6"/>
          <p:cNvSpPr>
            <a:spLocks noChangeArrowheads="1"/>
          </p:cNvSpPr>
          <p:nvPr/>
        </p:nvSpPr>
        <p:spPr bwMode="auto">
          <a:xfrm>
            <a:off x="1143000" y="762000"/>
            <a:ext cx="448468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2800">
                <a:latin typeface="Shonar Bangla" panose="020B0502040204020203" pitchFamily="34" charset="0"/>
                <a:cs typeface="Shonar Bangla" panose="020B0502040204020203" pitchFamily="34" charset="0"/>
              </a:rPr>
              <a:t>WHAT WE HAVE DONE ?</a:t>
            </a:r>
          </a:p>
        </p:txBody>
      </p:sp>
      <p:pic>
        <p:nvPicPr>
          <p:cNvPr id="1026" name="Picture 2" descr="E:\Screen sort_images\3_WelcomPage.bmp"/>
          <p:cNvPicPr>
            <a:picLocks noGrp="1" noChangeAspect="1" noChangeArrowheads="1"/>
          </p:cNvPicPr>
          <p:nvPr>
            <p:ph idx="1"/>
          </p:nvPr>
        </p:nvPicPr>
        <p:blipFill>
          <a:blip r:embed="rId3"/>
          <a:srcRect/>
          <a:stretch>
            <a:fillRect/>
          </a:stretch>
        </p:blipFill>
        <p:spPr bwMode="auto">
          <a:xfrm>
            <a:off x="1981200" y="2227263"/>
            <a:ext cx="5257800" cy="363220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19400"/>
            <a:ext cx="5920740" cy="1295400"/>
          </a:xfrm>
        </p:spPr>
        <p:txBody>
          <a:bodyPr>
            <a:noAutofit/>
          </a:bodyPr>
          <a:lstStyle/>
          <a:p>
            <a:r>
              <a:rPr lang="en-US" sz="7200" b="1" cap="none" dirty="0" smtClean="0">
                <a:ln w="12700">
                  <a:solidFill>
                    <a:srgbClr val="680034"/>
                  </a:solidFill>
                  <a:prstDash val="solid"/>
                </a:ln>
                <a:pattFill prst="narHorz">
                  <a:fgClr>
                    <a:schemeClr val="accent3"/>
                  </a:fgClr>
                  <a:bgClr>
                    <a:schemeClr val="accent3">
                      <a:lumMod val="40000"/>
                      <a:lumOff val="60000"/>
                    </a:schemeClr>
                  </a:bgClr>
                </a:pattFill>
                <a:effectLst>
                  <a:glow rad="63500">
                    <a:schemeClr val="accent3">
                      <a:satMod val="175000"/>
                      <a:alpha val="40000"/>
                    </a:schemeClr>
                  </a:glow>
                  <a:innerShdw blurRad="177800">
                    <a:schemeClr val="accent3">
                      <a:lumMod val="50000"/>
                    </a:schemeClr>
                  </a:innerShdw>
                  <a:reflection blurRad="6350" stA="55000" endA="300" endPos="45500" dir="5400000" sy="-100000" algn="bl" rotWithShape="0"/>
                </a:effectLst>
              </a:rPr>
              <a:t>RADIX SORT</a:t>
            </a:r>
            <a:endParaRPr lang="en-IN" sz="7200" b="1" cap="none" dirty="0">
              <a:ln w="12700">
                <a:solidFill>
                  <a:srgbClr val="680034"/>
                </a:solidFill>
                <a:prstDash val="solid"/>
              </a:ln>
              <a:pattFill prst="narHorz">
                <a:fgClr>
                  <a:schemeClr val="accent3"/>
                </a:fgClr>
                <a:bgClr>
                  <a:schemeClr val="accent3">
                    <a:lumMod val="40000"/>
                    <a:lumOff val="60000"/>
                  </a:schemeClr>
                </a:bgClr>
              </a:pattFill>
              <a:effectLst>
                <a:glow rad="63500">
                  <a:schemeClr val="accent3">
                    <a:satMod val="175000"/>
                    <a:alpha val="40000"/>
                  </a:schemeClr>
                </a:glow>
                <a:innerShdw blurRad="177800">
                  <a:schemeClr val="accent3">
                    <a:lumMod val="50000"/>
                  </a:schemeClr>
                </a:innerShdw>
                <a:reflection blurRad="6350" stA="55000" endA="300" endPos="45500" dir="5400000" sy="-100000" algn="bl" rotWithShape="0"/>
              </a:effectLst>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Copyright ©: University of Illinois CS 241 Staff</a:t>
            </a:r>
            <a:endParaRPr lang="en-US">
              <a:solidFill>
                <a:prstClr val="black">
                  <a:tint val="75000"/>
                </a:prstClr>
              </a:solidFill>
            </a:endParaRPr>
          </a:p>
        </p:txBody>
      </p:sp>
    </p:spTree>
    <p:extLst>
      <p:ext uri="{BB962C8B-B14F-4D97-AF65-F5344CB8AC3E}">
        <p14:creationId xmlns="" xmlns:p14="http://schemas.microsoft.com/office/powerpoint/2010/main" val="38830046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ChangeArrowheads="1"/>
          </p:cNvSpPr>
          <p:nvPr/>
        </p:nvSpPr>
        <p:spPr bwMode="auto">
          <a:xfrm>
            <a:off x="990600" y="533400"/>
            <a:ext cx="7010400" cy="123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atin typeface="AR BERKLEY"/>
            </a:endParaRPr>
          </a:p>
          <a:p>
            <a:r>
              <a:rPr lang="en-US" sz="2800">
                <a:latin typeface="Shonar Bangla" panose="020B0502040204020203" pitchFamily="34" charset="0"/>
                <a:cs typeface="Shonar Bangla" panose="020B0502040204020203" pitchFamily="34" charset="0"/>
              </a:rPr>
              <a:t>SCREEN SHOT OF MEMBERS NAME</a:t>
            </a:r>
            <a:r>
              <a:rPr lang="en-US" sz="2800">
                <a:latin typeface="AR BERKLEY"/>
              </a:rPr>
              <a:t/>
            </a:r>
            <a:br>
              <a:rPr lang="en-US" sz="2800">
                <a:latin typeface="AR BERKLEY"/>
              </a:rPr>
            </a:br>
            <a:endParaRPr lang="en-US" sz="2800"/>
          </a:p>
        </p:txBody>
      </p:sp>
      <p:pic>
        <p:nvPicPr>
          <p:cNvPr id="58371" name="Picture 2" descr="E:\My works\project\Comparative Study Over Sorting Algorithms\Design &amp; Images\Screen sort_images_(Extra)\3.bmp"/>
          <p:cNvPicPr>
            <a:picLocks noGrp="1" noChangeAspect="1" noChangeArrowheads="1"/>
          </p:cNvPicPr>
          <p:nvPr>
            <p:ph sz="half" idx="1"/>
          </p:nvPr>
        </p:nvPicPr>
        <p:blipFill>
          <a:blip r:embed="rId3">
            <a:extLst>
              <a:ext uri="{28A0092B-C50C-407E-A947-70E740481C1C}">
                <a14:useLocalDpi xmlns="" xmlns:a14="http://schemas.microsoft.com/office/drawing/2010/main" val="0"/>
              </a:ext>
            </a:extLst>
          </a:blip>
          <a:stretch>
            <a:fillRect/>
          </a:stretch>
        </p:blipFill>
        <p:spPr>
          <a:xfrm>
            <a:off x="1752600" y="2286000"/>
            <a:ext cx="6400800" cy="4038600"/>
          </a:xfrm>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90600" y="609600"/>
            <a:ext cx="7234238" cy="990600"/>
          </a:xfrm>
        </p:spPr>
        <p:txBody>
          <a:bodyPr/>
          <a:lstStyle/>
          <a:p>
            <a:r>
              <a:rPr lang="en-US" sz="2800" dirty="0" smtClean="0">
                <a:latin typeface="Shonar Bangla" panose="020B0502040204020203" pitchFamily="34" charset="0"/>
                <a:cs typeface="Shonar Bangla" panose="020B0502040204020203" pitchFamily="34" charset="0"/>
              </a:rPr>
              <a:t>SCREEN SHOT OF THIS PROJECT LOGIN PAGE</a:t>
            </a:r>
          </a:p>
        </p:txBody>
      </p:sp>
      <p:pic>
        <p:nvPicPr>
          <p:cNvPr id="60419" name="Picture 2" descr="E:\My works\project\Comparative Study Over Sorting Algorithms\Design &amp; Images\Screen sort_images\1.bmp"/>
          <p:cNvPicPr>
            <a:picLocks noGrp="1" noChangeAspect="1" noChangeArrowheads="1"/>
          </p:cNvPicPr>
          <p:nvPr>
            <p:ph sz="half" idx="1"/>
          </p:nvPr>
        </p:nvPicPr>
        <p:blipFill>
          <a:blip r:embed="rId3" cstate="print">
            <a:extLst>
              <a:ext uri="{28A0092B-C50C-407E-A947-70E740481C1C}">
                <a14:useLocalDpi xmlns="" xmlns:a14="http://schemas.microsoft.com/office/drawing/2010/main" val="0"/>
              </a:ext>
            </a:extLst>
          </a:blip>
          <a:stretch>
            <a:fillRect/>
          </a:stretch>
        </p:blipFill>
        <p:spPr>
          <a:xfrm>
            <a:off x="581024" y="2365898"/>
            <a:ext cx="8181975" cy="4187301"/>
          </a:xfrm>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14400" y="381000"/>
            <a:ext cx="7175500" cy="838200"/>
          </a:xfrm>
        </p:spPr>
        <p:txBody>
          <a:bodyPr/>
          <a:lstStyle/>
          <a:p>
            <a:r>
              <a:rPr lang="en-US" sz="3200" smtClean="0">
                <a:latin typeface="Shonar Bangla" panose="020B0502040204020203" pitchFamily="34" charset="0"/>
                <a:cs typeface="Shonar Bangla" panose="020B0502040204020203" pitchFamily="34" charset="0"/>
              </a:rPr>
              <a:t>Bubble Sort</a:t>
            </a:r>
          </a:p>
        </p:txBody>
      </p:sp>
      <p:pic>
        <p:nvPicPr>
          <p:cNvPr id="62467" name="Picture 4" descr="E:\Ebook\project\COLLEGE\Comparative Study Over Sorting Algorithms\Design &amp; Images\Screen sort_images\Sortings\Bubble.bmp"/>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0" y="1752600"/>
            <a:ext cx="87630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931863" y="96838"/>
            <a:ext cx="7158037" cy="1122362"/>
          </a:xfrm>
        </p:spPr>
        <p:txBody>
          <a:bodyPr/>
          <a:lstStyle/>
          <a:p>
            <a:r>
              <a:rPr lang="en-US" sz="3200" smtClean="0">
                <a:latin typeface="Shonar Bangla" panose="020B0502040204020203" pitchFamily="34" charset="0"/>
                <a:cs typeface="Shonar Bangla" panose="020B0502040204020203" pitchFamily="34" charset="0"/>
              </a:rPr>
              <a:t>Bucket Sort</a:t>
            </a:r>
          </a:p>
        </p:txBody>
      </p:sp>
      <p:pic>
        <p:nvPicPr>
          <p:cNvPr id="64515" name="Picture 2" descr="E:\Ebook\project\COLLEGE\Comparative Study Over Sorting Algorithms\Design &amp; Images\Screen sort_images\Sortings\Bucket.bm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828800"/>
            <a:ext cx="85344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931863" y="96838"/>
            <a:ext cx="7158037" cy="1198562"/>
          </a:xfrm>
        </p:spPr>
        <p:txBody>
          <a:bodyPr/>
          <a:lstStyle/>
          <a:p>
            <a:r>
              <a:rPr lang="en-US" sz="3200" smtClean="0">
                <a:latin typeface="Shonar Bangla" panose="020B0502040204020203" pitchFamily="34" charset="0"/>
                <a:cs typeface="Shonar Bangla" panose="020B0502040204020203" pitchFamily="34" charset="0"/>
              </a:rPr>
              <a:t>Heap Sort</a:t>
            </a:r>
          </a:p>
        </p:txBody>
      </p:sp>
      <p:sp>
        <p:nvSpPr>
          <p:cNvPr id="65539"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mtClean="0"/>
              <a:t>Copyright ©: University of Illinois CS 241 Staff</a:t>
            </a:r>
          </a:p>
        </p:txBody>
      </p:sp>
      <p:sp>
        <p:nvSpPr>
          <p:cNvPr id="65540"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5A43B5F-E16F-487B-9459-6D7C992BAEAC}" type="slidenum">
              <a:rPr lang="en-US"/>
              <a:pPr/>
              <a:t>194</a:t>
            </a:fld>
            <a:endParaRPr lang="en-US"/>
          </a:p>
        </p:txBody>
      </p:sp>
      <p:pic>
        <p:nvPicPr>
          <p:cNvPr id="65541" name="Picture 2" descr="E:\Ebook\project\COLLEGE\Comparative Study Over Sorting Algorithms\Design &amp; Images\Screen sort_images\Sortings\Heap.bm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828800"/>
            <a:ext cx="85344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914400" y="304800"/>
            <a:ext cx="7158038" cy="1122363"/>
          </a:xfrm>
        </p:spPr>
        <p:txBody>
          <a:bodyPr/>
          <a:lstStyle/>
          <a:p>
            <a:r>
              <a:rPr lang="en-US" sz="3200" smtClean="0">
                <a:latin typeface="Shonar Bangla" panose="020B0502040204020203" pitchFamily="34" charset="0"/>
                <a:cs typeface="Shonar Bangla" panose="020B0502040204020203" pitchFamily="34" charset="0"/>
              </a:rPr>
              <a:t>Merge Sort</a:t>
            </a:r>
          </a:p>
        </p:txBody>
      </p:sp>
      <p:pic>
        <p:nvPicPr>
          <p:cNvPr id="66563" name="Picture 2" descr="E:\Ebook\project\COLLEGE\Comparative Study Over Sorting Algorithms\Design &amp; Images\Screen sort_images\Sortings\Merge.bm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752600"/>
            <a:ext cx="86106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931863" y="96838"/>
            <a:ext cx="7158037" cy="1198562"/>
          </a:xfrm>
        </p:spPr>
        <p:txBody>
          <a:bodyPr/>
          <a:lstStyle/>
          <a:p>
            <a:r>
              <a:rPr lang="en-US" sz="3200" smtClean="0">
                <a:latin typeface="Shonar Bangla" panose="020B0502040204020203" pitchFamily="34" charset="0"/>
                <a:cs typeface="Shonar Bangla" panose="020B0502040204020203" pitchFamily="34" charset="0"/>
              </a:rPr>
              <a:t>Radix Sort</a:t>
            </a:r>
          </a:p>
        </p:txBody>
      </p:sp>
      <p:pic>
        <p:nvPicPr>
          <p:cNvPr id="67587" name="Picture 2" descr="E:\Ebook\project\COLLEGE\Comparative Study Over Sorting Algorithms\Design &amp; Images\Screen sort_images\Sortings\Radix.bm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752600"/>
            <a:ext cx="84582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931863" y="96838"/>
            <a:ext cx="7158037" cy="1198562"/>
          </a:xfrm>
        </p:spPr>
        <p:txBody>
          <a:bodyPr/>
          <a:lstStyle/>
          <a:p>
            <a:r>
              <a:rPr lang="en-US" sz="3200" smtClean="0">
                <a:latin typeface="Shonar Bangla" panose="020B0502040204020203" pitchFamily="34" charset="0"/>
                <a:cs typeface="Shonar Bangla" panose="020B0502040204020203" pitchFamily="34" charset="0"/>
              </a:rPr>
              <a:t>Shell Sort</a:t>
            </a:r>
          </a:p>
        </p:txBody>
      </p:sp>
      <p:pic>
        <p:nvPicPr>
          <p:cNvPr id="68611" name="Picture 2" descr="E:\Ebook\project\COLLEGE\Comparative Study Over Sorting Algorithms\Design &amp; Images\Screen sort_images\Sortings\Shell.bm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752600"/>
            <a:ext cx="85344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931863" y="96838"/>
            <a:ext cx="7158037" cy="1198562"/>
          </a:xfrm>
        </p:spPr>
        <p:txBody>
          <a:bodyPr/>
          <a:lstStyle/>
          <a:p>
            <a:r>
              <a:rPr lang="en-US" sz="3200" smtClean="0">
                <a:latin typeface="Shonar Bangla" panose="020B0502040204020203" pitchFamily="34" charset="0"/>
                <a:cs typeface="Shonar Bangla" panose="020B0502040204020203" pitchFamily="34" charset="0"/>
              </a:rPr>
              <a:t>Counting Sort</a:t>
            </a:r>
          </a:p>
        </p:txBody>
      </p:sp>
      <p:pic>
        <p:nvPicPr>
          <p:cNvPr id="69635" name="Picture 2" descr="E:\Ebook\project\COLLEGE\Comparative Study Over Sorting Algorithms\Design &amp; Images\Screen sort_images\Sortings\Counting.bm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752600"/>
            <a:ext cx="8458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931863" y="96838"/>
            <a:ext cx="7158037" cy="1198562"/>
          </a:xfrm>
        </p:spPr>
        <p:txBody>
          <a:bodyPr/>
          <a:lstStyle/>
          <a:p>
            <a:r>
              <a:rPr lang="en-US" sz="3200" smtClean="0">
                <a:latin typeface="Shonar Bangla" panose="020B0502040204020203" pitchFamily="34" charset="0"/>
                <a:cs typeface="Shonar Bangla" panose="020B0502040204020203" pitchFamily="34" charset="0"/>
              </a:rPr>
              <a:t>Comb Sort</a:t>
            </a:r>
          </a:p>
        </p:txBody>
      </p:sp>
      <p:pic>
        <p:nvPicPr>
          <p:cNvPr id="70659" name="Picture 2" descr="E:\Ebook\project\COLLEGE\Comparative Study Over Sorting Algorithms\Design &amp; Images\Screen sort_images\Sortings\Comb.bm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752600"/>
            <a:ext cx="85344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a:p>
            <a:endParaRPr lang="en-US"/>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7" name="TextBox 6"/>
          <p:cNvSpPr txBox="1"/>
          <p:nvPr/>
        </p:nvSpPr>
        <p:spPr>
          <a:xfrm>
            <a:off x="0" y="358546"/>
            <a:ext cx="9144000" cy="2062103"/>
          </a:xfrm>
          <a:prstGeom prst="rect">
            <a:avLst/>
          </a:prstGeom>
          <a:solidFill>
            <a:srgbClr val="FFFFCC"/>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3200" b="1" dirty="0" smtClean="0">
                <a:ln w="22225">
                  <a:solidFill>
                    <a:schemeClr val="accent2"/>
                  </a:solidFill>
                  <a:prstDash val="solid"/>
                </a:ln>
                <a:solidFill>
                  <a:schemeClr val="accent2">
                    <a:lumMod val="40000"/>
                    <a:lumOff val="60000"/>
                  </a:schemeClr>
                </a:solidFill>
                <a:effectLst>
                  <a:glow rad="101600">
                    <a:schemeClr val="accent5">
                      <a:satMod val="175000"/>
                      <a:alpha val="40000"/>
                    </a:schemeClr>
                  </a:glow>
                </a:effectLst>
              </a:rPr>
              <a:t>COMPARARTIVE STUDY AND IMPLEMENTATION OF CONVENTIONAL ALGORITHMS &amp; INNOVATION OF SORTING ALGORITHMS</a:t>
            </a:r>
            <a:endParaRPr lang="en-IN" sz="3200" b="1" dirty="0">
              <a:ln w="22225">
                <a:solidFill>
                  <a:schemeClr val="accent2"/>
                </a:solidFill>
                <a:prstDash val="solid"/>
              </a:ln>
              <a:solidFill>
                <a:schemeClr val="accent2">
                  <a:lumMod val="40000"/>
                  <a:lumOff val="60000"/>
                </a:schemeClr>
              </a:solidFill>
              <a:effectLst>
                <a:glow rad="101600">
                  <a:schemeClr val="accent5">
                    <a:satMod val="175000"/>
                    <a:alpha val="40000"/>
                  </a:schemeClr>
                </a:glow>
              </a:effectLst>
            </a:endParaRPr>
          </a:p>
        </p:txBody>
      </p:sp>
      <p:sp>
        <p:nvSpPr>
          <p:cNvPr id="8" name="TextBox 7"/>
          <p:cNvSpPr txBox="1"/>
          <p:nvPr/>
        </p:nvSpPr>
        <p:spPr>
          <a:xfrm>
            <a:off x="3581400" y="2643060"/>
            <a:ext cx="2971800" cy="523220"/>
          </a:xfrm>
          <a:prstGeom prst="rect">
            <a:avLst/>
          </a:prstGeom>
          <a:noFill/>
        </p:spPr>
        <p:txBody>
          <a:bodyPr wrap="square" rtlCol="0">
            <a:spAutoFit/>
          </a:bodyPr>
          <a:lstStyle/>
          <a:p>
            <a:r>
              <a:rPr lang="en-US" sz="2800" b="1" dirty="0" smtClean="0">
                <a:ln w="28575">
                  <a:solidFill>
                    <a:srgbClr val="00B0F0"/>
                  </a:solidFill>
                </a:ln>
                <a:solidFill>
                  <a:schemeClr val="bg1"/>
                </a:solidFill>
              </a:rPr>
              <a:t>Prepared By…</a:t>
            </a:r>
            <a:endParaRPr lang="en-IN" sz="2800" b="1" dirty="0">
              <a:ln w="28575">
                <a:solidFill>
                  <a:srgbClr val="00B0F0"/>
                </a:solidFill>
              </a:ln>
              <a:solidFill>
                <a:schemeClr val="bg1"/>
              </a:solidFill>
            </a:endParaRPr>
          </a:p>
        </p:txBody>
      </p:sp>
      <p:sp>
        <p:nvSpPr>
          <p:cNvPr id="9" name="TextBox 8"/>
          <p:cNvSpPr txBox="1"/>
          <p:nvPr/>
        </p:nvSpPr>
        <p:spPr>
          <a:xfrm>
            <a:off x="3581400" y="3179180"/>
            <a:ext cx="4267200" cy="2554545"/>
          </a:xfrm>
          <a:prstGeom prst="rect">
            <a:avLst/>
          </a:prstGeom>
          <a:noFill/>
        </p:spPr>
        <p:txBody>
          <a:bodyPr wrap="square" rtlCol="0">
            <a:spAutoFit/>
          </a:bodyPr>
          <a:lstStyle/>
          <a:p>
            <a:pPr>
              <a:spcAft>
                <a:spcPts val="400"/>
              </a:spcAft>
            </a:pPr>
            <a:r>
              <a:rPr lang="en-US" sz="2000" dirty="0" smtClean="0">
                <a:ln w="12700">
                  <a:solidFill>
                    <a:schemeClr val="tx1"/>
                  </a:solidFill>
                </a:ln>
                <a:solidFill>
                  <a:schemeClr val="bg1"/>
                </a:solidFill>
                <a:effectLst>
                  <a:glow rad="63500">
                    <a:schemeClr val="accent5">
                      <a:satMod val="175000"/>
                      <a:alpha val="40000"/>
                    </a:schemeClr>
                  </a:glow>
                  <a:outerShdw blurRad="38100" dist="38100" dir="2700000" algn="tl">
                    <a:srgbClr val="000000">
                      <a:alpha val="43137"/>
                    </a:srgbClr>
                  </a:outerShdw>
                  <a:reflection blurRad="6350" stA="55000" endA="300" endPos="45500" dir="5400000" sy="-100000" algn="bl" rotWithShape="0"/>
                </a:effectLst>
                <a:latin typeface="Tw Cen MT Condensed Extra Bold" panose="020B0803020202020204" pitchFamily="34" charset="0"/>
              </a:rPr>
              <a:t>SUJOYA DAS</a:t>
            </a:r>
          </a:p>
          <a:p>
            <a:pPr>
              <a:spcAft>
                <a:spcPts val="400"/>
              </a:spcAft>
            </a:pPr>
            <a:r>
              <a:rPr lang="en-US" sz="2000" dirty="0" smtClean="0">
                <a:ln w="12700">
                  <a:solidFill>
                    <a:schemeClr val="tx1"/>
                  </a:solidFill>
                </a:ln>
                <a:solidFill>
                  <a:schemeClr val="bg1"/>
                </a:solidFill>
                <a:effectLst>
                  <a:glow rad="63500">
                    <a:schemeClr val="accent5">
                      <a:satMod val="175000"/>
                      <a:alpha val="40000"/>
                    </a:schemeClr>
                  </a:glow>
                  <a:outerShdw blurRad="38100" dist="38100" dir="2700000" algn="tl">
                    <a:srgbClr val="000000">
                      <a:alpha val="43137"/>
                    </a:srgbClr>
                  </a:outerShdw>
                  <a:reflection blurRad="6350" stA="55000" endA="300" endPos="45500" dir="5400000" sy="-100000" algn="bl" rotWithShape="0"/>
                </a:effectLst>
                <a:latin typeface="Tw Cen MT Condensed Extra Bold" panose="020B0803020202020204" pitchFamily="34" charset="0"/>
              </a:rPr>
              <a:t>MANISH KUMAR GUPTA</a:t>
            </a:r>
          </a:p>
          <a:p>
            <a:pPr>
              <a:spcAft>
                <a:spcPts val="400"/>
              </a:spcAft>
            </a:pPr>
            <a:r>
              <a:rPr lang="en-US" sz="2000" dirty="0" smtClean="0">
                <a:ln w="12700">
                  <a:solidFill>
                    <a:schemeClr val="tx1"/>
                  </a:solidFill>
                </a:ln>
                <a:solidFill>
                  <a:schemeClr val="bg1"/>
                </a:solidFill>
                <a:effectLst>
                  <a:glow rad="63500">
                    <a:schemeClr val="accent5">
                      <a:satMod val="175000"/>
                      <a:alpha val="40000"/>
                    </a:schemeClr>
                  </a:glow>
                  <a:outerShdw blurRad="38100" dist="38100" dir="2700000" algn="tl">
                    <a:srgbClr val="000000">
                      <a:alpha val="43137"/>
                    </a:srgbClr>
                  </a:outerShdw>
                  <a:reflection blurRad="6350" stA="55000" endA="300" endPos="45500" dir="5400000" sy="-100000" algn="bl" rotWithShape="0"/>
                </a:effectLst>
                <a:latin typeface="Tw Cen MT Condensed Extra Bold" panose="020B0803020202020204" pitchFamily="34" charset="0"/>
              </a:rPr>
              <a:t>MD. RAMEEZ RAJA</a:t>
            </a:r>
          </a:p>
          <a:p>
            <a:pPr>
              <a:spcAft>
                <a:spcPts val="400"/>
              </a:spcAft>
            </a:pPr>
            <a:r>
              <a:rPr lang="en-US" sz="2000" dirty="0" smtClean="0">
                <a:ln w="12700">
                  <a:solidFill>
                    <a:schemeClr val="tx1"/>
                  </a:solidFill>
                </a:ln>
                <a:solidFill>
                  <a:schemeClr val="bg1"/>
                </a:solidFill>
                <a:effectLst>
                  <a:glow rad="63500">
                    <a:schemeClr val="accent5">
                      <a:satMod val="175000"/>
                      <a:alpha val="40000"/>
                    </a:schemeClr>
                  </a:glow>
                  <a:outerShdw blurRad="38100" dist="38100" dir="2700000" algn="tl">
                    <a:srgbClr val="000000">
                      <a:alpha val="43137"/>
                    </a:srgbClr>
                  </a:outerShdw>
                  <a:reflection blurRad="6350" stA="55000" endA="300" endPos="45500" dir="5400000" sy="-100000" algn="bl" rotWithShape="0"/>
                </a:effectLst>
                <a:latin typeface="Tw Cen MT Condensed Extra Bold" panose="020B0803020202020204" pitchFamily="34" charset="0"/>
              </a:rPr>
              <a:t>ARUP SINGHA</a:t>
            </a:r>
          </a:p>
          <a:p>
            <a:pPr>
              <a:spcAft>
                <a:spcPts val="400"/>
              </a:spcAft>
            </a:pPr>
            <a:r>
              <a:rPr lang="en-US" sz="2000" dirty="0" smtClean="0">
                <a:ln w="12700">
                  <a:solidFill>
                    <a:schemeClr val="tx1"/>
                  </a:solidFill>
                </a:ln>
                <a:solidFill>
                  <a:schemeClr val="bg1"/>
                </a:solidFill>
                <a:effectLst>
                  <a:glow rad="63500">
                    <a:schemeClr val="accent5">
                      <a:satMod val="175000"/>
                      <a:alpha val="40000"/>
                    </a:schemeClr>
                  </a:glow>
                  <a:outerShdw blurRad="38100" dist="38100" dir="2700000" algn="tl">
                    <a:srgbClr val="000000">
                      <a:alpha val="43137"/>
                    </a:srgbClr>
                  </a:outerShdw>
                  <a:reflection blurRad="6350" stA="55000" endA="300" endPos="45500" dir="5400000" sy="-100000" algn="bl" rotWithShape="0"/>
                </a:effectLst>
                <a:latin typeface="Tw Cen MT Condensed Extra Bold" panose="020B0803020202020204" pitchFamily="34" charset="0"/>
              </a:rPr>
              <a:t>MD. IMRAN ANSARI</a:t>
            </a:r>
          </a:p>
          <a:p>
            <a:pPr>
              <a:spcAft>
                <a:spcPts val="400"/>
              </a:spcAft>
            </a:pPr>
            <a:r>
              <a:rPr lang="en-US" sz="2000" dirty="0" smtClean="0">
                <a:ln w="12700">
                  <a:solidFill>
                    <a:schemeClr val="tx1"/>
                  </a:solidFill>
                </a:ln>
                <a:solidFill>
                  <a:schemeClr val="bg1"/>
                </a:solidFill>
                <a:effectLst>
                  <a:glow rad="63500">
                    <a:schemeClr val="accent5">
                      <a:satMod val="175000"/>
                      <a:alpha val="40000"/>
                    </a:schemeClr>
                  </a:glow>
                  <a:outerShdw blurRad="38100" dist="38100" dir="2700000" algn="tl">
                    <a:srgbClr val="000000">
                      <a:alpha val="43137"/>
                    </a:srgbClr>
                  </a:outerShdw>
                  <a:reflection blurRad="6350" stA="55000" endA="300" endPos="45500" dir="5400000" sy="-100000" algn="bl" rotWithShape="0"/>
                </a:effectLst>
                <a:latin typeface="Tw Cen MT Condensed Extra Bold" panose="020B0803020202020204" pitchFamily="34" charset="0"/>
              </a:rPr>
              <a:t>SWARNA BASU</a:t>
            </a:r>
          </a:p>
          <a:p>
            <a:pPr>
              <a:spcAft>
                <a:spcPts val="400"/>
              </a:spcAft>
            </a:pPr>
            <a:r>
              <a:rPr lang="en-US" sz="2000" dirty="0" smtClean="0">
                <a:ln w="12700">
                  <a:solidFill>
                    <a:schemeClr val="tx1"/>
                  </a:solidFill>
                </a:ln>
                <a:solidFill>
                  <a:schemeClr val="bg1"/>
                </a:solidFill>
                <a:effectLst>
                  <a:glow rad="63500">
                    <a:schemeClr val="accent5">
                      <a:satMod val="175000"/>
                      <a:alpha val="40000"/>
                    </a:schemeClr>
                  </a:glow>
                  <a:outerShdw blurRad="38100" dist="38100" dir="2700000" algn="tl">
                    <a:srgbClr val="000000">
                      <a:alpha val="43137"/>
                    </a:srgbClr>
                  </a:outerShdw>
                  <a:reflection blurRad="6350" stA="55000" endA="300" endPos="45500" dir="5400000" sy="-100000" algn="bl" rotWithShape="0"/>
                </a:effectLst>
                <a:latin typeface="Tw Cen MT Condensed Extra Bold" panose="020B0803020202020204" pitchFamily="34" charset="0"/>
              </a:rPr>
              <a:t>SARITA CHAURASIA</a:t>
            </a:r>
            <a:endParaRPr lang="en-IN" sz="2000" dirty="0">
              <a:ln w="12700">
                <a:solidFill>
                  <a:schemeClr val="tx1"/>
                </a:solidFill>
              </a:ln>
              <a:solidFill>
                <a:schemeClr val="bg1"/>
              </a:solidFill>
              <a:effectLst>
                <a:glow rad="63500">
                  <a:schemeClr val="accent5">
                    <a:satMod val="175000"/>
                    <a:alpha val="40000"/>
                  </a:schemeClr>
                </a:glow>
                <a:outerShdw blurRad="38100" dist="38100" dir="2700000" algn="tl">
                  <a:srgbClr val="000000">
                    <a:alpha val="43137"/>
                  </a:srgbClr>
                </a:outerShdw>
                <a:reflection blurRad="6350" stA="55000" endA="300" endPos="45500" dir="5400000" sy="-100000" algn="bl" rotWithShape="0"/>
              </a:effectLst>
              <a:latin typeface="Tw Cen MT Condensed Extra Bold" panose="020B0803020202020204" pitchFamily="34" charset="0"/>
            </a:endParaRPr>
          </a:p>
        </p:txBody>
      </p:sp>
      <p:sp>
        <p:nvSpPr>
          <p:cNvPr id="10" name="TextBox 9"/>
          <p:cNvSpPr txBox="1"/>
          <p:nvPr/>
        </p:nvSpPr>
        <p:spPr>
          <a:xfrm>
            <a:off x="0" y="5733725"/>
            <a:ext cx="9144000" cy="400110"/>
          </a:xfrm>
          <a:prstGeom prst="rect">
            <a:avLst/>
          </a:prstGeom>
          <a:solidFill>
            <a:srgbClr val="FFFF00"/>
          </a:solidFill>
        </p:spPr>
        <p:txBody>
          <a:bodyPr wrap="square" rtlCol="0">
            <a:spAutoFit/>
          </a:bodyPr>
          <a:lstStyle/>
          <a:p>
            <a:pPr algn="ctr"/>
            <a:r>
              <a:rPr lang="en-US" sz="2000" b="1" dirty="0" smtClean="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Under Guidance Of </a:t>
            </a:r>
            <a:r>
              <a:rPr lang="en-US" sz="2000" b="1" dirty="0" smtClean="0">
                <a:solidFill>
                  <a:srgbClr val="68003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MR. TAUFIQUE AHMMAD GAZI ( LECTURER CST)</a:t>
            </a:r>
            <a:endParaRPr lang="en-IN" sz="2000" b="1" dirty="0">
              <a:solidFill>
                <a:srgbClr val="68003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5CE648-C174-43AA-B860-3D3B9C009EB2}" type="datetime4">
              <a:rPr lang="en-US"/>
              <a:pPr/>
              <a:t>April 8, 2013</a:t>
            </a:fld>
            <a:endParaRPr lang="en-US"/>
          </a:p>
        </p:txBody>
      </p:sp>
      <p:sp>
        <p:nvSpPr>
          <p:cNvPr id="5" name="Footer Placeholder 4"/>
          <p:cNvSpPr>
            <a:spLocks noGrp="1"/>
          </p:cNvSpPr>
          <p:nvPr>
            <p:ph type="ftr" sz="quarter" idx="11"/>
          </p:nvPr>
        </p:nvSpPr>
        <p:spPr/>
        <p:txBody>
          <a:bodyPr/>
          <a:lstStyle/>
          <a:p>
            <a:r>
              <a:rPr lang="en-US"/>
              <a:t>www.gowrikumar.com</a:t>
            </a:r>
          </a:p>
        </p:txBody>
      </p:sp>
      <p:sp>
        <p:nvSpPr>
          <p:cNvPr id="523266"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Radix </a:t>
            </a:r>
            <a:r>
              <a:rPr lang="en-US" b="1" dirty="0" smtClean="0">
                <a:effectLst>
                  <a:outerShdw blurRad="38100" dist="38100" dir="2700000" algn="tl">
                    <a:srgbClr val="000000">
                      <a:alpha val="43137"/>
                    </a:srgbClr>
                  </a:outerShdw>
                </a:effectLst>
              </a:rPr>
              <a:t>Sort properties</a:t>
            </a:r>
            <a:endParaRPr lang="en-US" b="1" dirty="0">
              <a:effectLst>
                <a:outerShdw blurRad="38100" dist="38100" dir="2700000" algn="tl">
                  <a:srgbClr val="000000">
                    <a:alpha val="43137"/>
                  </a:srgbClr>
                </a:outerShdw>
              </a:effectLst>
            </a:endParaRPr>
          </a:p>
        </p:txBody>
      </p:sp>
      <p:sp>
        <p:nvSpPr>
          <p:cNvPr id="523267" name="Rectangle 3"/>
          <p:cNvSpPr>
            <a:spLocks noGrp="1" noChangeArrowheads="1"/>
          </p:cNvSpPr>
          <p:nvPr>
            <p:ph type="body" idx="1"/>
          </p:nvPr>
        </p:nvSpPr>
        <p:spPr>
          <a:xfrm>
            <a:off x="609600" y="2286000"/>
            <a:ext cx="8077200" cy="3769664"/>
          </a:xfrm>
        </p:spPr>
        <p:txBody>
          <a:bodyPr>
            <a:normAutofit/>
          </a:bodyPr>
          <a:lstStyle/>
          <a:p>
            <a:pPr algn="just">
              <a:lnSpc>
                <a:spcPct val="90000"/>
              </a:lnSpc>
            </a:pPr>
            <a:r>
              <a:rPr lang="en-US" sz="2800" dirty="0">
                <a:latin typeface="Calibri" panose="020F0502020204030204" pitchFamily="34" charset="0"/>
                <a:cs typeface="Calibri" panose="020F0502020204030204" pitchFamily="34" charset="0"/>
              </a:rPr>
              <a:t>Radix sort is generalization of bucket sort.</a:t>
            </a:r>
          </a:p>
          <a:p>
            <a:pPr algn="just">
              <a:lnSpc>
                <a:spcPct val="90000"/>
              </a:lnSpc>
            </a:pPr>
            <a:r>
              <a:rPr lang="en-US" sz="2800" dirty="0">
                <a:latin typeface="Calibri" panose="020F0502020204030204" pitchFamily="34" charset="0"/>
                <a:cs typeface="Calibri" panose="020F0502020204030204" pitchFamily="34" charset="0"/>
              </a:rPr>
              <a:t>It uses several passes of bucket sort</a:t>
            </a:r>
          </a:p>
          <a:p>
            <a:pPr algn="just">
              <a:lnSpc>
                <a:spcPct val="90000"/>
              </a:lnSpc>
            </a:pPr>
            <a:r>
              <a:rPr lang="en-US" sz="2800" dirty="0">
                <a:latin typeface="Calibri" panose="020F0502020204030204" pitchFamily="34" charset="0"/>
                <a:cs typeface="Calibri" panose="020F0502020204030204" pitchFamily="34" charset="0"/>
              </a:rPr>
              <a:t>Perform the bucket sorts by “least significant digits”</a:t>
            </a:r>
          </a:p>
          <a:p>
            <a:pPr lvl="1" algn="just">
              <a:lnSpc>
                <a:spcPct val="90000"/>
              </a:lnSpc>
            </a:pPr>
            <a:r>
              <a:rPr lang="en-US" sz="2800" dirty="0">
                <a:latin typeface="Calibri" panose="020F0502020204030204" pitchFamily="34" charset="0"/>
                <a:cs typeface="Calibri" panose="020F0502020204030204" pitchFamily="34" charset="0"/>
              </a:rPr>
              <a:t>First sort by digit in units place</a:t>
            </a:r>
          </a:p>
          <a:p>
            <a:pPr lvl="1" algn="just">
              <a:lnSpc>
                <a:spcPct val="90000"/>
              </a:lnSpc>
            </a:pPr>
            <a:r>
              <a:rPr lang="en-US" sz="2800" dirty="0">
                <a:latin typeface="Calibri" panose="020F0502020204030204" pitchFamily="34" charset="0"/>
                <a:cs typeface="Calibri" panose="020F0502020204030204" pitchFamily="34" charset="0"/>
              </a:rPr>
              <a:t>Second sort by digit in tens place</a:t>
            </a:r>
          </a:p>
          <a:p>
            <a:pPr lvl="1" algn="just">
              <a:lnSpc>
                <a:spcPct val="90000"/>
              </a:lnSpc>
            </a:pPr>
            <a:r>
              <a:rPr lang="en-US" sz="2800" dirty="0">
                <a:latin typeface="Calibri" panose="020F0502020204030204" pitchFamily="34" charset="0"/>
                <a:cs typeface="Calibri" panose="020F0502020204030204" pitchFamily="34" charset="0"/>
              </a:rPr>
              <a:t>Third sort by digit in hundreds </a:t>
            </a:r>
            <a:r>
              <a:rPr lang="en-US" sz="2800" dirty="0" smtClean="0">
                <a:latin typeface="Calibri" panose="020F0502020204030204" pitchFamily="34" charset="0"/>
                <a:cs typeface="Calibri" panose="020F0502020204030204" pitchFamily="34" charset="0"/>
              </a:rPr>
              <a:t>place and so on..</a:t>
            </a:r>
            <a:endParaRPr lang="en-US" sz="2800" dirty="0">
              <a:latin typeface="Calibri" panose="020F0502020204030204" pitchFamily="34" charset="0"/>
              <a:cs typeface="Calibri" panose="020F0502020204030204" pitchFamily="34" charset="0"/>
            </a:endParaRPr>
          </a:p>
          <a:p>
            <a:pPr lvl="1" algn="just">
              <a:lnSpc>
                <a:spcPct val="90000"/>
              </a:lnSpc>
              <a:buFont typeface="Wingdings" panose="05000000000000000000" pitchFamily="2" charset="2"/>
              <a:buNone/>
            </a:pPr>
            <a:endParaRPr lang="en-US" dirty="0"/>
          </a:p>
        </p:txBody>
      </p:sp>
    </p:spTree>
    <p:extLst>
      <p:ext uri="{BB962C8B-B14F-4D97-AF65-F5344CB8AC3E}">
        <p14:creationId xmlns="" xmlns:p14="http://schemas.microsoft.com/office/powerpoint/2010/main" val="18213944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931863" y="96838"/>
            <a:ext cx="7158037" cy="1198562"/>
          </a:xfrm>
        </p:spPr>
        <p:txBody>
          <a:bodyPr/>
          <a:lstStyle/>
          <a:p>
            <a:r>
              <a:rPr lang="en-US" sz="3200" smtClean="0">
                <a:latin typeface="Shonar Bangla" panose="020B0502040204020203" pitchFamily="34" charset="0"/>
                <a:cs typeface="Shonar Bangla" panose="020B0502040204020203" pitchFamily="34" charset="0"/>
              </a:rPr>
              <a:t>Digit Sort</a:t>
            </a:r>
          </a:p>
        </p:txBody>
      </p:sp>
      <p:pic>
        <p:nvPicPr>
          <p:cNvPr id="71683" name="Picture 2" descr="E:\Ebook\project\COLLEGE\Comparative Study Over Sorting Algorithms\Design &amp; Images\Screen sort_images\Sortings\Digit.bm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828800"/>
            <a:ext cx="86106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31863" y="96838"/>
            <a:ext cx="7158037" cy="1122362"/>
          </a:xfrm>
        </p:spPr>
        <p:txBody>
          <a:bodyPr/>
          <a:lstStyle/>
          <a:p>
            <a:r>
              <a:rPr lang="en-US" sz="2800" smtClean="0">
                <a:latin typeface="AR BERKLEY"/>
              </a:rPr>
              <a:t>CONCLUSION</a:t>
            </a:r>
            <a:endParaRPr lang="en-US" sz="2800" smtClean="0"/>
          </a:p>
        </p:txBody>
      </p:sp>
      <p:sp>
        <p:nvSpPr>
          <p:cNvPr id="72707" name="Rectangle 6"/>
          <p:cNvSpPr>
            <a:spLocks noChangeArrowheads="1"/>
          </p:cNvSpPr>
          <p:nvPr/>
        </p:nvSpPr>
        <p:spPr bwMode="auto">
          <a:xfrm>
            <a:off x="838200" y="1981200"/>
            <a:ext cx="7696200" cy="286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IN">
                <a:latin typeface="AR CENA"/>
                <a:cs typeface="Aparajita" panose="020B0604020202020204" pitchFamily="34" charset="0"/>
              </a:rPr>
              <a:t>By analyzing an algorithm, we mean to study the performance of an algorithm including the assertion of its correctness and a determination of the cost of its execution. Although a given algorithm is often analyzed in a particular way that is most suitable for such an algorithm, we are more interested in general procedures and techniques that can be used to study the performance of classes of algorithms. To be able to talk about general analysis techniques will not only add to our understanding of the behavior of a class of algorithms but will also, in many cases, lead to useful synthesis procedures. A good example illustrating these points is the various techniques that can be used to analyze a class of sorting algorithms which can be modelled as networks made up of comparator modules. In this paper, we discuss several approaches to such an analysis problem. Moreover, synthesis procedures suggested by these analysis techniques will also be presented</a:t>
            </a:r>
            <a:r>
              <a:rPr lang="en-IN">
                <a:latin typeface="Aparajita" panose="020B0604020202020204" pitchFamily="34" charset="0"/>
                <a:cs typeface="Aparajita" panose="020B0604020202020204" pitchFamily="34" charset="0"/>
              </a:rPr>
              <a:t>.</a:t>
            </a:r>
            <a:endParaRPr lang="en-US">
              <a:latin typeface="Aparajita" panose="020B0604020202020204" pitchFamily="34" charset="0"/>
              <a:cs typeface="Aparajita" panose="020B0604020202020204" pitchFamily="34" charset="0"/>
            </a:endParaRPr>
          </a:p>
          <a:p>
            <a:r>
              <a:rPr lang="en-IN">
                <a:latin typeface="Aparajita" panose="020B0604020202020204" pitchFamily="34" charset="0"/>
                <a:cs typeface="Aparajita" panose="020B0604020202020204" pitchFamily="34" charset="0"/>
              </a:rPr>
              <a:t> </a:t>
            </a:r>
            <a:endParaRPr lang="en-US">
              <a:latin typeface="Aparajita" panose="020B0604020202020204" pitchFamily="34" charset="0"/>
              <a:cs typeface="Aparajita"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Placeholder 2"/>
          <p:cNvSpPr>
            <a:spLocks noGrp="1"/>
          </p:cNvSpPr>
          <p:nvPr>
            <p:ph type="body" idx="1"/>
          </p:nvPr>
        </p:nvSpPr>
        <p:spPr>
          <a:xfrm>
            <a:off x="2514600" y="2906713"/>
            <a:ext cx="4572000" cy="1500187"/>
          </a:xfrm>
        </p:spPr>
        <p:txBody>
          <a:bodyPr>
            <a:normAutofit fontScale="92500" lnSpcReduction="10000"/>
          </a:bodyPr>
          <a:lstStyle/>
          <a:p>
            <a:r>
              <a:rPr lang="en-US" sz="5400" smtClean="0">
                <a:latin typeface="Maiandra GD" panose="020E0502030308020204" pitchFamily="34" charset="0"/>
              </a:rPr>
              <a:t>                                                         THANK YOU</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
          <p:cNvSpPr>
            <a:spLocks noGrp="1"/>
          </p:cNvSpPr>
          <p:nvPr>
            <p:ph type="dt" sz="half" idx="10"/>
          </p:nvPr>
        </p:nvSpPr>
        <p:spPr/>
        <p:txBody>
          <a:bodyPr/>
          <a:lstStyle/>
          <a:p>
            <a:fld id="{31BADA1E-1549-4B62-9E73-007709BC14F1}" type="datetime4">
              <a:rPr lang="en-US"/>
              <a:pPr/>
              <a:t>April 8, 2013</a:t>
            </a:fld>
            <a:endParaRPr lang="en-US"/>
          </a:p>
        </p:txBody>
      </p:sp>
      <p:sp>
        <p:nvSpPr>
          <p:cNvPr id="15" name="Footer Placeholder 2"/>
          <p:cNvSpPr>
            <a:spLocks noGrp="1"/>
          </p:cNvSpPr>
          <p:nvPr>
            <p:ph type="ftr" sz="quarter" idx="11"/>
          </p:nvPr>
        </p:nvSpPr>
        <p:spPr/>
        <p:txBody>
          <a:bodyPr/>
          <a:lstStyle/>
          <a:p>
            <a:r>
              <a:rPr lang="en-US"/>
              <a:t>www.gowrikumar.com</a:t>
            </a:r>
          </a:p>
        </p:txBody>
      </p:sp>
      <p:grpSp>
        <p:nvGrpSpPr>
          <p:cNvPr id="524290" name="Group 2"/>
          <p:cNvGrpSpPr>
            <a:grpSpLocks/>
          </p:cNvGrpSpPr>
          <p:nvPr/>
        </p:nvGrpSpPr>
        <p:grpSpPr bwMode="auto">
          <a:xfrm>
            <a:off x="1676400" y="3429000"/>
            <a:ext cx="4572000" cy="381000"/>
            <a:chOff x="864" y="624"/>
            <a:chExt cx="2880" cy="240"/>
          </a:xfrm>
        </p:grpSpPr>
        <p:sp>
          <p:nvSpPr>
            <p:cNvPr id="524291" name="Rectangle 3"/>
            <p:cNvSpPr>
              <a:spLocks noChangeArrowheads="1"/>
            </p:cNvSpPr>
            <p:nvPr/>
          </p:nvSpPr>
          <p:spPr bwMode="auto">
            <a:xfrm>
              <a:off x="864"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524292" name="Rectangle 4"/>
            <p:cNvSpPr>
              <a:spLocks noChangeArrowheads="1"/>
            </p:cNvSpPr>
            <p:nvPr/>
          </p:nvSpPr>
          <p:spPr bwMode="auto">
            <a:xfrm>
              <a:off x="1152"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524293" name="Rectangle 5"/>
            <p:cNvSpPr>
              <a:spLocks noChangeArrowheads="1"/>
            </p:cNvSpPr>
            <p:nvPr/>
          </p:nvSpPr>
          <p:spPr bwMode="auto">
            <a:xfrm>
              <a:off x="1440"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524294" name="Rectangle 6"/>
            <p:cNvSpPr>
              <a:spLocks noChangeArrowheads="1"/>
            </p:cNvSpPr>
            <p:nvPr/>
          </p:nvSpPr>
          <p:spPr bwMode="auto">
            <a:xfrm>
              <a:off x="1728"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524295" name="Rectangle 7"/>
            <p:cNvSpPr>
              <a:spLocks noChangeArrowheads="1"/>
            </p:cNvSpPr>
            <p:nvPr/>
          </p:nvSpPr>
          <p:spPr bwMode="auto">
            <a:xfrm>
              <a:off x="2016"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524296" name="Rectangle 8"/>
            <p:cNvSpPr>
              <a:spLocks noChangeArrowheads="1"/>
            </p:cNvSpPr>
            <p:nvPr/>
          </p:nvSpPr>
          <p:spPr bwMode="auto">
            <a:xfrm>
              <a:off x="2304"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524297" name="Rectangle 9"/>
            <p:cNvSpPr>
              <a:spLocks noChangeArrowheads="1"/>
            </p:cNvSpPr>
            <p:nvPr/>
          </p:nvSpPr>
          <p:spPr bwMode="auto">
            <a:xfrm>
              <a:off x="2592"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524298" name="Rectangle 10"/>
            <p:cNvSpPr>
              <a:spLocks noChangeArrowheads="1"/>
            </p:cNvSpPr>
            <p:nvPr/>
          </p:nvSpPr>
          <p:spPr bwMode="auto">
            <a:xfrm>
              <a:off x="2880"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24299" name="Rectangle 11"/>
            <p:cNvSpPr>
              <a:spLocks noChangeArrowheads="1"/>
            </p:cNvSpPr>
            <p:nvPr/>
          </p:nvSpPr>
          <p:spPr bwMode="auto">
            <a:xfrm>
              <a:off x="3168"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524300" name="Rectangle 12"/>
            <p:cNvSpPr>
              <a:spLocks noChangeArrowheads="1"/>
            </p:cNvSpPr>
            <p:nvPr/>
          </p:nvSpPr>
          <p:spPr bwMode="auto">
            <a:xfrm>
              <a:off x="3456"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sp>
        <p:nvSpPr>
          <p:cNvPr id="524411" name="Rectangle 123"/>
          <p:cNvSpPr>
            <a:spLocks noChangeArrowheads="1"/>
          </p:cNvSpPr>
          <p:nvPr/>
        </p:nvSpPr>
        <p:spPr bwMode="auto">
          <a:xfrm>
            <a:off x="0" y="1828800"/>
            <a:ext cx="76962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nchorCtr="1"/>
          <a:lstStyle>
            <a:lvl1pPr algn="ctr">
              <a:defRPr sz="4400">
                <a:solidFill>
                  <a:schemeClr val="tx2"/>
                </a:solidFill>
                <a:effectLst>
                  <a:outerShdw blurRad="38100" dist="38100" dir="2700000" algn="tl">
                    <a:srgbClr val="000000"/>
                  </a:outerShdw>
                </a:effectLst>
                <a:latin typeface="Arial" panose="020B0604020202020204" pitchFamily="34" charset="0"/>
              </a:defRPr>
            </a:lvl1pPr>
            <a:lvl2pPr algn="ctr">
              <a:defRPr sz="4400">
                <a:solidFill>
                  <a:schemeClr val="tx2"/>
                </a:solidFill>
                <a:effectLst>
                  <a:outerShdw blurRad="38100" dist="38100" dir="2700000" algn="tl">
                    <a:srgbClr val="000000"/>
                  </a:outerShdw>
                </a:effectLst>
                <a:latin typeface="Arial" panose="020B0604020202020204" pitchFamily="34" charset="0"/>
              </a:defRPr>
            </a:lvl2pPr>
            <a:lvl3pPr algn="ctr">
              <a:defRPr sz="4400">
                <a:solidFill>
                  <a:schemeClr val="tx2"/>
                </a:solidFill>
                <a:effectLst>
                  <a:outerShdw blurRad="38100" dist="38100" dir="2700000" algn="tl">
                    <a:srgbClr val="000000"/>
                  </a:outerShdw>
                </a:effectLst>
                <a:latin typeface="Arial" panose="020B0604020202020204" pitchFamily="34" charset="0"/>
              </a:defRPr>
            </a:lvl3pPr>
            <a:lvl4pPr algn="ctr">
              <a:defRPr sz="4400">
                <a:solidFill>
                  <a:schemeClr val="tx2"/>
                </a:solidFill>
                <a:effectLst>
                  <a:outerShdw blurRad="38100" dist="38100" dir="2700000" algn="tl">
                    <a:srgbClr val="000000"/>
                  </a:outerShdw>
                </a:effectLst>
                <a:latin typeface="Arial" panose="020B0604020202020204" pitchFamily="34" charset="0"/>
              </a:defRPr>
            </a:lvl4pPr>
            <a:lvl5pPr algn="ctr">
              <a:defRPr sz="4400">
                <a:solidFill>
                  <a:schemeClr val="tx2"/>
                </a:solidFill>
                <a:effectLst>
                  <a:outerShdw blurRad="38100" dist="38100" dir="2700000" algn="tl">
                    <a:srgbClr val="000000"/>
                  </a:outerShdw>
                </a:effectLst>
                <a:latin typeface="Arial" panose="020B0604020202020204" pitchFamily="34"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a:lstStyle>
          <a:p>
            <a:pPr algn="l" eaLnBrk="1" hangingPunct="1"/>
            <a:r>
              <a:rPr lang="en-US" sz="2800"/>
              <a:t>Let’s sort the following array using radix sort: </a:t>
            </a:r>
          </a:p>
        </p:txBody>
      </p:sp>
    </p:spTree>
    <p:extLst>
      <p:ext uri="{BB962C8B-B14F-4D97-AF65-F5344CB8AC3E}">
        <p14:creationId xmlns="" xmlns:p14="http://schemas.microsoft.com/office/powerpoint/2010/main" val="361927660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194072-7C21-46B6-9AB2-285202B2249B}" type="datetime4">
              <a:rPr lang="en-US"/>
              <a:pPr/>
              <a:t>April 8, 2013</a:t>
            </a:fld>
            <a:endParaRPr lang="en-US"/>
          </a:p>
        </p:txBody>
      </p:sp>
      <p:sp>
        <p:nvSpPr>
          <p:cNvPr id="4" name="Footer Placeholder 3"/>
          <p:cNvSpPr>
            <a:spLocks noGrp="1"/>
          </p:cNvSpPr>
          <p:nvPr>
            <p:ph type="ftr" sz="quarter" idx="11"/>
          </p:nvPr>
        </p:nvSpPr>
        <p:spPr/>
        <p:txBody>
          <a:bodyPr/>
          <a:lstStyle/>
          <a:p>
            <a:r>
              <a:rPr lang="en-US"/>
              <a:t>www.gowrikumar.com</a:t>
            </a:r>
          </a:p>
        </p:txBody>
      </p:sp>
      <p:sp>
        <p:nvSpPr>
          <p:cNvPr id="519170" name="Rectangle 2"/>
          <p:cNvSpPr>
            <a:spLocks noGrp="1" noChangeArrowheads="1"/>
          </p:cNvSpPr>
          <p:nvPr>
            <p:ph type="title"/>
          </p:nvPr>
        </p:nvSpPr>
        <p:spPr>
          <a:xfrm>
            <a:off x="457200" y="2895600"/>
            <a:ext cx="8229600" cy="1139825"/>
          </a:xfrm>
        </p:spPr>
        <p:txBody>
          <a:bodyPr>
            <a:normAutofit/>
          </a:bodyPr>
          <a:lstStyle/>
          <a:p>
            <a:pPr algn="ctr"/>
            <a:r>
              <a:rPr lang="en-US" sz="7200" dirty="0">
                <a:solidFill>
                  <a:schemeClr val="tx1"/>
                </a:solidFill>
                <a:effectLst>
                  <a:outerShdw blurRad="38100" dist="38100" dir="2700000" algn="tl">
                    <a:srgbClr val="000000">
                      <a:alpha val="43137"/>
                    </a:srgbClr>
                  </a:outerShdw>
                </a:effectLst>
                <a:latin typeface="Britannic Bold" panose="020B0903060703020204" pitchFamily="34" charset="0"/>
              </a:rPr>
              <a:t>Pass </a:t>
            </a:r>
            <a:r>
              <a:rPr lang="en-US" sz="7200" dirty="0" smtClean="0">
                <a:solidFill>
                  <a:schemeClr val="tx1"/>
                </a:solidFill>
                <a:effectLst>
                  <a:outerShdw blurRad="38100" dist="38100" dir="2700000" algn="tl">
                    <a:srgbClr val="000000">
                      <a:alpha val="43137"/>
                    </a:srgbClr>
                  </a:outerShdw>
                </a:effectLst>
                <a:latin typeface="Britannic Bold" panose="020B0903060703020204" pitchFamily="34" charset="0"/>
              </a:rPr>
              <a:t>1</a:t>
            </a:r>
            <a:endParaRPr lang="en-US" sz="7200" dirty="0">
              <a:solidFill>
                <a:schemeClr val="tx1"/>
              </a:solidFill>
              <a:effectLst>
                <a:outerShdw blurRad="38100" dist="38100" dir="2700000" algn="tl">
                  <a:srgbClr val="000000">
                    <a:alpha val="43137"/>
                  </a:srgbClr>
                </a:outerShdw>
              </a:effectLst>
              <a:latin typeface="Britannic Bold" panose="020B0903060703020204" pitchFamily="34" charset="0"/>
            </a:endParaRPr>
          </a:p>
        </p:txBody>
      </p:sp>
    </p:spTree>
    <p:extLst>
      <p:ext uri="{BB962C8B-B14F-4D97-AF65-F5344CB8AC3E}">
        <p14:creationId xmlns="" xmlns:p14="http://schemas.microsoft.com/office/powerpoint/2010/main" val="356039673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Date Placeholder 1"/>
          <p:cNvSpPr>
            <a:spLocks noGrp="1"/>
          </p:cNvSpPr>
          <p:nvPr>
            <p:ph type="dt" sz="half" idx="10"/>
          </p:nvPr>
        </p:nvSpPr>
        <p:spPr/>
        <p:txBody>
          <a:bodyPr/>
          <a:lstStyle/>
          <a:p>
            <a:fld id="{1F5482D5-8356-4A61-8F97-F346E4B4AA92}" type="datetime4">
              <a:rPr lang="en-US"/>
              <a:pPr/>
              <a:t>April 8, 2013</a:t>
            </a:fld>
            <a:endParaRPr lang="en-US"/>
          </a:p>
        </p:txBody>
      </p:sp>
      <p:sp>
        <p:nvSpPr>
          <p:cNvPr id="113" name="Footer Placeholder 2"/>
          <p:cNvSpPr>
            <a:spLocks noGrp="1"/>
          </p:cNvSpPr>
          <p:nvPr>
            <p:ph type="ftr" sz="quarter" idx="11"/>
          </p:nvPr>
        </p:nvSpPr>
        <p:spPr/>
        <p:txBody>
          <a:bodyPr/>
          <a:lstStyle/>
          <a:p>
            <a:r>
              <a:rPr lang="en-US"/>
              <a:t>www.gowrikumar.com</a:t>
            </a:r>
          </a:p>
        </p:txBody>
      </p:sp>
      <p:grpSp>
        <p:nvGrpSpPr>
          <p:cNvPr id="404482" name="Group 2"/>
          <p:cNvGrpSpPr>
            <a:grpSpLocks/>
          </p:cNvGrpSpPr>
          <p:nvPr/>
        </p:nvGrpSpPr>
        <p:grpSpPr bwMode="auto">
          <a:xfrm>
            <a:off x="762000" y="1066800"/>
            <a:ext cx="1066800" cy="381000"/>
            <a:chOff x="480" y="672"/>
            <a:chExt cx="672" cy="240"/>
          </a:xfrm>
        </p:grpSpPr>
        <p:grpSp>
          <p:nvGrpSpPr>
            <p:cNvPr id="404483" name="Group 3"/>
            <p:cNvGrpSpPr>
              <a:grpSpLocks/>
            </p:cNvGrpSpPr>
            <p:nvPr/>
          </p:nvGrpSpPr>
          <p:grpSpPr bwMode="auto">
            <a:xfrm>
              <a:off x="480" y="672"/>
              <a:ext cx="432" cy="240"/>
              <a:chOff x="528" y="1104"/>
              <a:chExt cx="672" cy="278"/>
            </a:xfrm>
          </p:grpSpPr>
          <p:sp>
            <p:nvSpPr>
              <p:cNvPr id="404484"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4485"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4486" name="Group 6"/>
            <p:cNvGrpSpPr>
              <a:grpSpLocks/>
            </p:cNvGrpSpPr>
            <p:nvPr/>
          </p:nvGrpSpPr>
          <p:grpSpPr bwMode="auto">
            <a:xfrm>
              <a:off x="864" y="768"/>
              <a:ext cx="288" cy="144"/>
              <a:chOff x="1152" y="816"/>
              <a:chExt cx="336" cy="192"/>
            </a:xfrm>
          </p:grpSpPr>
          <p:sp>
            <p:nvSpPr>
              <p:cNvPr id="404487"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4488" name="Group 8"/>
              <p:cNvGrpSpPr>
                <a:grpSpLocks/>
              </p:cNvGrpSpPr>
              <p:nvPr/>
            </p:nvGrpSpPr>
            <p:grpSpPr bwMode="auto">
              <a:xfrm>
                <a:off x="1248" y="816"/>
                <a:ext cx="240" cy="192"/>
                <a:chOff x="1920" y="1008"/>
                <a:chExt cx="528" cy="384"/>
              </a:xfrm>
            </p:grpSpPr>
            <p:sp>
              <p:nvSpPr>
                <p:cNvPr id="404489"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490"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491"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492"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4493" name="Group 13"/>
          <p:cNvGrpSpPr>
            <a:grpSpLocks/>
          </p:cNvGrpSpPr>
          <p:nvPr/>
        </p:nvGrpSpPr>
        <p:grpSpPr bwMode="auto">
          <a:xfrm>
            <a:off x="762000" y="1600200"/>
            <a:ext cx="1066800" cy="381000"/>
            <a:chOff x="480" y="672"/>
            <a:chExt cx="672" cy="240"/>
          </a:xfrm>
        </p:grpSpPr>
        <p:grpSp>
          <p:nvGrpSpPr>
            <p:cNvPr id="404494" name="Group 14"/>
            <p:cNvGrpSpPr>
              <a:grpSpLocks/>
            </p:cNvGrpSpPr>
            <p:nvPr/>
          </p:nvGrpSpPr>
          <p:grpSpPr bwMode="auto">
            <a:xfrm>
              <a:off x="480" y="672"/>
              <a:ext cx="432" cy="240"/>
              <a:chOff x="528" y="1104"/>
              <a:chExt cx="672" cy="278"/>
            </a:xfrm>
          </p:grpSpPr>
          <p:sp>
            <p:nvSpPr>
              <p:cNvPr id="40449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449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4497" name="Group 17"/>
            <p:cNvGrpSpPr>
              <a:grpSpLocks/>
            </p:cNvGrpSpPr>
            <p:nvPr/>
          </p:nvGrpSpPr>
          <p:grpSpPr bwMode="auto">
            <a:xfrm>
              <a:off x="864" y="768"/>
              <a:ext cx="288" cy="144"/>
              <a:chOff x="1152" y="816"/>
              <a:chExt cx="336" cy="192"/>
            </a:xfrm>
          </p:grpSpPr>
          <p:sp>
            <p:nvSpPr>
              <p:cNvPr id="404498"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4499" name="Group 19"/>
              <p:cNvGrpSpPr>
                <a:grpSpLocks/>
              </p:cNvGrpSpPr>
              <p:nvPr/>
            </p:nvGrpSpPr>
            <p:grpSpPr bwMode="auto">
              <a:xfrm>
                <a:off x="1248" y="816"/>
                <a:ext cx="240" cy="192"/>
                <a:chOff x="1920" y="1008"/>
                <a:chExt cx="528" cy="384"/>
              </a:xfrm>
            </p:grpSpPr>
            <p:sp>
              <p:nvSpPr>
                <p:cNvPr id="404500"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01"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02"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03"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4504" name="Group 24"/>
          <p:cNvGrpSpPr>
            <a:grpSpLocks/>
          </p:cNvGrpSpPr>
          <p:nvPr/>
        </p:nvGrpSpPr>
        <p:grpSpPr bwMode="auto">
          <a:xfrm>
            <a:off x="762000" y="2133600"/>
            <a:ext cx="1066800" cy="381000"/>
            <a:chOff x="480" y="672"/>
            <a:chExt cx="672" cy="240"/>
          </a:xfrm>
        </p:grpSpPr>
        <p:grpSp>
          <p:nvGrpSpPr>
            <p:cNvPr id="404505" name="Group 25"/>
            <p:cNvGrpSpPr>
              <a:grpSpLocks/>
            </p:cNvGrpSpPr>
            <p:nvPr/>
          </p:nvGrpSpPr>
          <p:grpSpPr bwMode="auto">
            <a:xfrm>
              <a:off x="480" y="672"/>
              <a:ext cx="432" cy="240"/>
              <a:chOff x="528" y="1104"/>
              <a:chExt cx="672" cy="278"/>
            </a:xfrm>
          </p:grpSpPr>
          <p:sp>
            <p:nvSpPr>
              <p:cNvPr id="404506"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04507"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4508" name="Group 28"/>
            <p:cNvGrpSpPr>
              <a:grpSpLocks/>
            </p:cNvGrpSpPr>
            <p:nvPr/>
          </p:nvGrpSpPr>
          <p:grpSpPr bwMode="auto">
            <a:xfrm>
              <a:off x="864" y="768"/>
              <a:ext cx="288" cy="144"/>
              <a:chOff x="1152" y="816"/>
              <a:chExt cx="336" cy="192"/>
            </a:xfrm>
          </p:grpSpPr>
          <p:sp>
            <p:nvSpPr>
              <p:cNvPr id="404509"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4510" name="Group 30"/>
              <p:cNvGrpSpPr>
                <a:grpSpLocks/>
              </p:cNvGrpSpPr>
              <p:nvPr/>
            </p:nvGrpSpPr>
            <p:grpSpPr bwMode="auto">
              <a:xfrm>
                <a:off x="1248" y="816"/>
                <a:ext cx="240" cy="192"/>
                <a:chOff x="1920" y="1008"/>
                <a:chExt cx="528" cy="384"/>
              </a:xfrm>
            </p:grpSpPr>
            <p:sp>
              <p:nvSpPr>
                <p:cNvPr id="404511"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12"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13"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14"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4515" name="Group 35"/>
          <p:cNvGrpSpPr>
            <a:grpSpLocks/>
          </p:cNvGrpSpPr>
          <p:nvPr/>
        </p:nvGrpSpPr>
        <p:grpSpPr bwMode="auto">
          <a:xfrm>
            <a:off x="762000" y="2667000"/>
            <a:ext cx="1066800" cy="381000"/>
            <a:chOff x="480" y="672"/>
            <a:chExt cx="672" cy="240"/>
          </a:xfrm>
        </p:grpSpPr>
        <p:grpSp>
          <p:nvGrpSpPr>
            <p:cNvPr id="404516" name="Group 36"/>
            <p:cNvGrpSpPr>
              <a:grpSpLocks/>
            </p:cNvGrpSpPr>
            <p:nvPr/>
          </p:nvGrpSpPr>
          <p:grpSpPr bwMode="auto">
            <a:xfrm>
              <a:off x="480" y="672"/>
              <a:ext cx="432" cy="240"/>
              <a:chOff x="528" y="1104"/>
              <a:chExt cx="672" cy="278"/>
            </a:xfrm>
          </p:grpSpPr>
          <p:sp>
            <p:nvSpPr>
              <p:cNvPr id="404517"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04518"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4519" name="Group 39"/>
            <p:cNvGrpSpPr>
              <a:grpSpLocks/>
            </p:cNvGrpSpPr>
            <p:nvPr/>
          </p:nvGrpSpPr>
          <p:grpSpPr bwMode="auto">
            <a:xfrm>
              <a:off x="864" y="768"/>
              <a:ext cx="288" cy="144"/>
              <a:chOff x="1152" y="816"/>
              <a:chExt cx="336" cy="192"/>
            </a:xfrm>
          </p:grpSpPr>
          <p:sp>
            <p:nvSpPr>
              <p:cNvPr id="404520"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4521" name="Group 41"/>
              <p:cNvGrpSpPr>
                <a:grpSpLocks/>
              </p:cNvGrpSpPr>
              <p:nvPr/>
            </p:nvGrpSpPr>
            <p:grpSpPr bwMode="auto">
              <a:xfrm>
                <a:off x="1248" y="816"/>
                <a:ext cx="240" cy="192"/>
                <a:chOff x="1920" y="1008"/>
                <a:chExt cx="528" cy="384"/>
              </a:xfrm>
            </p:grpSpPr>
            <p:sp>
              <p:nvSpPr>
                <p:cNvPr id="404522"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23"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24"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25"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4526" name="Group 46"/>
          <p:cNvGrpSpPr>
            <a:grpSpLocks/>
          </p:cNvGrpSpPr>
          <p:nvPr/>
        </p:nvGrpSpPr>
        <p:grpSpPr bwMode="auto">
          <a:xfrm>
            <a:off x="762000" y="3200400"/>
            <a:ext cx="1066800" cy="381000"/>
            <a:chOff x="480" y="672"/>
            <a:chExt cx="672" cy="240"/>
          </a:xfrm>
        </p:grpSpPr>
        <p:grpSp>
          <p:nvGrpSpPr>
            <p:cNvPr id="404527" name="Group 47"/>
            <p:cNvGrpSpPr>
              <a:grpSpLocks/>
            </p:cNvGrpSpPr>
            <p:nvPr/>
          </p:nvGrpSpPr>
          <p:grpSpPr bwMode="auto">
            <a:xfrm>
              <a:off x="480" y="672"/>
              <a:ext cx="432" cy="240"/>
              <a:chOff x="528" y="1104"/>
              <a:chExt cx="672" cy="278"/>
            </a:xfrm>
          </p:grpSpPr>
          <p:sp>
            <p:nvSpPr>
              <p:cNvPr id="404528"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04529"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4530" name="Group 50"/>
            <p:cNvGrpSpPr>
              <a:grpSpLocks/>
            </p:cNvGrpSpPr>
            <p:nvPr/>
          </p:nvGrpSpPr>
          <p:grpSpPr bwMode="auto">
            <a:xfrm>
              <a:off x="864" y="768"/>
              <a:ext cx="288" cy="144"/>
              <a:chOff x="1152" y="816"/>
              <a:chExt cx="336" cy="192"/>
            </a:xfrm>
          </p:grpSpPr>
          <p:sp>
            <p:nvSpPr>
              <p:cNvPr id="404531"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4532" name="Group 52"/>
              <p:cNvGrpSpPr>
                <a:grpSpLocks/>
              </p:cNvGrpSpPr>
              <p:nvPr/>
            </p:nvGrpSpPr>
            <p:grpSpPr bwMode="auto">
              <a:xfrm>
                <a:off x="1248" y="816"/>
                <a:ext cx="240" cy="192"/>
                <a:chOff x="1920" y="1008"/>
                <a:chExt cx="528" cy="384"/>
              </a:xfrm>
            </p:grpSpPr>
            <p:sp>
              <p:nvSpPr>
                <p:cNvPr id="404533"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34"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35"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36"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4537" name="Group 57"/>
          <p:cNvGrpSpPr>
            <a:grpSpLocks/>
          </p:cNvGrpSpPr>
          <p:nvPr/>
        </p:nvGrpSpPr>
        <p:grpSpPr bwMode="auto">
          <a:xfrm>
            <a:off x="762000" y="3733800"/>
            <a:ext cx="1066800" cy="381000"/>
            <a:chOff x="480" y="672"/>
            <a:chExt cx="672" cy="240"/>
          </a:xfrm>
        </p:grpSpPr>
        <p:grpSp>
          <p:nvGrpSpPr>
            <p:cNvPr id="404538" name="Group 58"/>
            <p:cNvGrpSpPr>
              <a:grpSpLocks/>
            </p:cNvGrpSpPr>
            <p:nvPr/>
          </p:nvGrpSpPr>
          <p:grpSpPr bwMode="auto">
            <a:xfrm>
              <a:off x="480" y="672"/>
              <a:ext cx="432" cy="240"/>
              <a:chOff x="528" y="1104"/>
              <a:chExt cx="672" cy="278"/>
            </a:xfrm>
          </p:grpSpPr>
          <p:sp>
            <p:nvSpPr>
              <p:cNvPr id="404539" name="Rectangle 5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04540" name="Rectangle 6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4541" name="Group 61"/>
            <p:cNvGrpSpPr>
              <a:grpSpLocks/>
            </p:cNvGrpSpPr>
            <p:nvPr/>
          </p:nvGrpSpPr>
          <p:grpSpPr bwMode="auto">
            <a:xfrm>
              <a:off x="864" y="768"/>
              <a:ext cx="288" cy="144"/>
              <a:chOff x="1152" y="816"/>
              <a:chExt cx="336" cy="192"/>
            </a:xfrm>
          </p:grpSpPr>
          <p:sp>
            <p:nvSpPr>
              <p:cNvPr id="404542" name="Line 6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4543" name="Group 63"/>
              <p:cNvGrpSpPr>
                <a:grpSpLocks/>
              </p:cNvGrpSpPr>
              <p:nvPr/>
            </p:nvGrpSpPr>
            <p:grpSpPr bwMode="auto">
              <a:xfrm>
                <a:off x="1248" y="816"/>
                <a:ext cx="240" cy="192"/>
                <a:chOff x="1920" y="1008"/>
                <a:chExt cx="528" cy="384"/>
              </a:xfrm>
            </p:grpSpPr>
            <p:sp>
              <p:nvSpPr>
                <p:cNvPr id="404544" name="Line 6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45" name="Line 6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46" name="Line 6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47" name="Line 6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4548" name="Group 68"/>
          <p:cNvGrpSpPr>
            <a:grpSpLocks/>
          </p:cNvGrpSpPr>
          <p:nvPr/>
        </p:nvGrpSpPr>
        <p:grpSpPr bwMode="auto">
          <a:xfrm>
            <a:off x="762000" y="4267200"/>
            <a:ext cx="1066800" cy="381000"/>
            <a:chOff x="480" y="672"/>
            <a:chExt cx="672" cy="240"/>
          </a:xfrm>
        </p:grpSpPr>
        <p:grpSp>
          <p:nvGrpSpPr>
            <p:cNvPr id="404549" name="Group 69"/>
            <p:cNvGrpSpPr>
              <a:grpSpLocks/>
            </p:cNvGrpSpPr>
            <p:nvPr/>
          </p:nvGrpSpPr>
          <p:grpSpPr bwMode="auto">
            <a:xfrm>
              <a:off x="480" y="672"/>
              <a:ext cx="432" cy="240"/>
              <a:chOff x="528" y="1104"/>
              <a:chExt cx="672" cy="278"/>
            </a:xfrm>
          </p:grpSpPr>
          <p:sp>
            <p:nvSpPr>
              <p:cNvPr id="404550" name="Rectangle 7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04551" name="Rectangle 7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4552" name="Group 72"/>
            <p:cNvGrpSpPr>
              <a:grpSpLocks/>
            </p:cNvGrpSpPr>
            <p:nvPr/>
          </p:nvGrpSpPr>
          <p:grpSpPr bwMode="auto">
            <a:xfrm>
              <a:off x="864" y="768"/>
              <a:ext cx="288" cy="144"/>
              <a:chOff x="1152" y="816"/>
              <a:chExt cx="336" cy="192"/>
            </a:xfrm>
          </p:grpSpPr>
          <p:sp>
            <p:nvSpPr>
              <p:cNvPr id="404553" name="Line 7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4554" name="Group 74"/>
              <p:cNvGrpSpPr>
                <a:grpSpLocks/>
              </p:cNvGrpSpPr>
              <p:nvPr/>
            </p:nvGrpSpPr>
            <p:grpSpPr bwMode="auto">
              <a:xfrm>
                <a:off x="1248" y="816"/>
                <a:ext cx="240" cy="192"/>
                <a:chOff x="1920" y="1008"/>
                <a:chExt cx="528" cy="384"/>
              </a:xfrm>
            </p:grpSpPr>
            <p:sp>
              <p:nvSpPr>
                <p:cNvPr id="404555" name="Line 7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56" name="Line 7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57" name="Line 7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58" name="Line 7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4559" name="Group 79"/>
          <p:cNvGrpSpPr>
            <a:grpSpLocks/>
          </p:cNvGrpSpPr>
          <p:nvPr/>
        </p:nvGrpSpPr>
        <p:grpSpPr bwMode="auto">
          <a:xfrm>
            <a:off x="762000" y="4800600"/>
            <a:ext cx="1066800" cy="381000"/>
            <a:chOff x="480" y="672"/>
            <a:chExt cx="672" cy="240"/>
          </a:xfrm>
        </p:grpSpPr>
        <p:grpSp>
          <p:nvGrpSpPr>
            <p:cNvPr id="404560" name="Group 80"/>
            <p:cNvGrpSpPr>
              <a:grpSpLocks/>
            </p:cNvGrpSpPr>
            <p:nvPr/>
          </p:nvGrpSpPr>
          <p:grpSpPr bwMode="auto">
            <a:xfrm>
              <a:off x="480" y="672"/>
              <a:ext cx="432" cy="240"/>
              <a:chOff x="528" y="1104"/>
              <a:chExt cx="672" cy="278"/>
            </a:xfrm>
          </p:grpSpPr>
          <p:sp>
            <p:nvSpPr>
              <p:cNvPr id="404561" name="Rectangle 8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04562" name="Rectangle 8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4563" name="Group 83"/>
            <p:cNvGrpSpPr>
              <a:grpSpLocks/>
            </p:cNvGrpSpPr>
            <p:nvPr/>
          </p:nvGrpSpPr>
          <p:grpSpPr bwMode="auto">
            <a:xfrm>
              <a:off x="864" y="768"/>
              <a:ext cx="288" cy="144"/>
              <a:chOff x="1152" y="816"/>
              <a:chExt cx="336" cy="192"/>
            </a:xfrm>
          </p:grpSpPr>
          <p:sp>
            <p:nvSpPr>
              <p:cNvPr id="404564" name="Line 8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4565" name="Group 85"/>
              <p:cNvGrpSpPr>
                <a:grpSpLocks/>
              </p:cNvGrpSpPr>
              <p:nvPr/>
            </p:nvGrpSpPr>
            <p:grpSpPr bwMode="auto">
              <a:xfrm>
                <a:off x="1248" y="816"/>
                <a:ext cx="240" cy="192"/>
                <a:chOff x="1920" y="1008"/>
                <a:chExt cx="528" cy="384"/>
              </a:xfrm>
            </p:grpSpPr>
            <p:sp>
              <p:nvSpPr>
                <p:cNvPr id="404566" name="Line 8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67" name="Line 8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68" name="Line 8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69" name="Line 8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4570" name="Group 90"/>
          <p:cNvGrpSpPr>
            <a:grpSpLocks/>
          </p:cNvGrpSpPr>
          <p:nvPr/>
        </p:nvGrpSpPr>
        <p:grpSpPr bwMode="auto">
          <a:xfrm>
            <a:off x="762000" y="5334000"/>
            <a:ext cx="1066800" cy="381000"/>
            <a:chOff x="480" y="672"/>
            <a:chExt cx="672" cy="240"/>
          </a:xfrm>
        </p:grpSpPr>
        <p:grpSp>
          <p:nvGrpSpPr>
            <p:cNvPr id="404571" name="Group 91"/>
            <p:cNvGrpSpPr>
              <a:grpSpLocks/>
            </p:cNvGrpSpPr>
            <p:nvPr/>
          </p:nvGrpSpPr>
          <p:grpSpPr bwMode="auto">
            <a:xfrm>
              <a:off x="480" y="672"/>
              <a:ext cx="432" cy="240"/>
              <a:chOff x="528" y="1104"/>
              <a:chExt cx="672" cy="278"/>
            </a:xfrm>
          </p:grpSpPr>
          <p:sp>
            <p:nvSpPr>
              <p:cNvPr id="404572" name="Rectangle 9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4573" name="Rectangle 9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4574" name="Group 94"/>
            <p:cNvGrpSpPr>
              <a:grpSpLocks/>
            </p:cNvGrpSpPr>
            <p:nvPr/>
          </p:nvGrpSpPr>
          <p:grpSpPr bwMode="auto">
            <a:xfrm>
              <a:off x="864" y="768"/>
              <a:ext cx="288" cy="144"/>
              <a:chOff x="1152" y="816"/>
              <a:chExt cx="336" cy="192"/>
            </a:xfrm>
          </p:grpSpPr>
          <p:sp>
            <p:nvSpPr>
              <p:cNvPr id="404575" name="Line 9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4576" name="Group 96"/>
              <p:cNvGrpSpPr>
                <a:grpSpLocks/>
              </p:cNvGrpSpPr>
              <p:nvPr/>
            </p:nvGrpSpPr>
            <p:grpSpPr bwMode="auto">
              <a:xfrm>
                <a:off x="1248" y="816"/>
                <a:ext cx="240" cy="192"/>
                <a:chOff x="1920" y="1008"/>
                <a:chExt cx="528" cy="384"/>
              </a:xfrm>
            </p:grpSpPr>
            <p:sp>
              <p:nvSpPr>
                <p:cNvPr id="404577" name="Line 9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78" name="Line 9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79" name="Line 9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80" name="Line 10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4581" name="Group 101"/>
          <p:cNvGrpSpPr>
            <a:grpSpLocks/>
          </p:cNvGrpSpPr>
          <p:nvPr/>
        </p:nvGrpSpPr>
        <p:grpSpPr bwMode="auto">
          <a:xfrm>
            <a:off x="762000" y="5867400"/>
            <a:ext cx="1066800" cy="381000"/>
            <a:chOff x="480" y="672"/>
            <a:chExt cx="672" cy="240"/>
          </a:xfrm>
        </p:grpSpPr>
        <p:grpSp>
          <p:nvGrpSpPr>
            <p:cNvPr id="404582" name="Group 102"/>
            <p:cNvGrpSpPr>
              <a:grpSpLocks/>
            </p:cNvGrpSpPr>
            <p:nvPr/>
          </p:nvGrpSpPr>
          <p:grpSpPr bwMode="auto">
            <a:xfrm>
              <a:off x="480" y="672"/>
              <a:ext cx="432" cy="240"/>
              <a:chOff x="528" y="1104"/>
              <a:chExt cx="672" cy="278"/>
            </a:xfrm>
          </p:grpSpPr>
          <p:sp>
            <p:nvSpPr>
              <p:cNvPr id="404583"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04584"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4585" name="Group 105"/>
            <p:cNvGrpSpPr>
              <a:grpSpLocks/>
            </p:cNvGrpSpPr>
            <p:nvPr/>
          </p:nvGrpSpPr>
          <p:grpSpPr bwMode="auto">
            <a:xfrm>
              <a:off x="864" y="768"/>
              <a:ext cx="288" cy="144"/>
              <a:chOff x="1152" y="816"/>
              <a:chExt cx="336" cy="192"/>
            </a:xfrm>
          </p:grpSpPr>
          <p:sp>
            <p:nvSpPr>
              <p:cNvPr id="404586" name="Line 10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4587" name="Group 107"/>
              <p:cNvGrpSpPr>
                <a:grpSpLocks/>
              </p:cNvGrpSpPr>
              <p:nvPr/>
            </p:nvGrpSpPr>
            <p:grpSpPr bwMode="auto">
              <a:xfrm>
                <a:off x="1248" y="816"/>
                <a:ext cx="240" cy="192"/>
                <a:chOff x="1920" y="1008"/>
                <a:chExt cx="528" cy="384"/>
              </a:xfrm>
            </p:grpSpPr>
            <p:sp>
              <p:nvSpPr>
                <p:cNvPr id="404588" name="Line 10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89" name="Line 10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90" name="Line 11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91" name="Line 11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11170300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Date Placeholder 1"/>
          <p:cNvSpPr>
            <a:spLocks noGrp="1"/>
          </p:cNvSpPr>
          <p:nvPr>
            <p:ph type="dt" sz="half" idx="10"/>
          </p:nvPr>
        </p:nvSpPr>
        <p:spPr/>
        <p:txBody>
          <a:bodyPr/>
          <a:lstStyle/>
          <a:p>
            <a:fld id="{B52C23B2-2757-481A-BC11-0F1DE3D8DBDB}" type="datetime4">
              <a:rPr lang="en-US"/>
              <a:pPr/>
              <a:t>April 8, 2013</a:t>
            </a:fld>
            <a:endParaRPr lang="en-US"/>
          </a:p>
        </p:txBody>
      </p:sp>
      <p:sp>
        <p:nvSpPr>
          <p:cNvPr id="124" name="Footer Placeholder 2"/>
          <p:cNvSpPr>
            <a:spLocks noGrp="1"/>
          </p:cNvSpPr>
          <p:nvPr>
            <p:ph type="ftr" sz="quarter" idx="11"/>
          </p:nvPr>
        </p:nvSpPr>
        <p:spPr/>
        <p:txBody>
          <a:bodyPr/>
          <a:lstStyle/>
          <a:p>
            <a:r>
              <a:rPr lang="en-US"/>
              <a:t>www.gowrikumar.com</a:t>
            </a:r>
          </a:p>
        </p:txBody>
      </p:sp>
      <p:grpSp>
        <p:nvGrpSpPr>
          <p:cNvPr id="401448" name="Group 40"/>
          <p:cNvGrpSpPr>
            <a:grpSpLocks/>
          </p:cNvGrpSpPr>
          <p:nvPr/>
        </p:nvGrpSpPr>
        <p:grpSpPr bwMode="auto">
          <a:xfrm>
            <a:off x="4191000" y="533400"/>
            <a:ext cx="4572000" cy="381000"/>
            <a:chOff x="864" y="624"/>
            <a:chExt cx="2880" cy="240"/>
          </a:xfrm>
        </p:grpSpPr>
        <p:sp>
          <p:nvSpPr>
            <p:cNvPr id="401412" name="Rectangle 4"/>
            <p:cNvSpPr>
              <a:spLocks noChangeArrowheads="1"/>
            </p:cNvSpPr>
            <p:nvPr/>
          </p:nvSpPr>
          <p:spPr bwMode="auto">
            <a:xfrm>
              <a:off x="864"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01413" name="Rectangle 5"/>
            <p:cNvSpPr>
              <a:spLocks noChangeArrowheads="1"/>
            </p:cNvSpPr>
            <p:nvPr/>
          </p:nvSpPr>
          <p:spPr bwMode="auto">
            <a:xfrm>
              <a:off x="1152"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1414" name="Rectangle 6"/>
            <p:cNvSpPr>
              <a:spLocks noChangeArrowheads="1"/>
            </p:cNvSpPr>
            <p:nvPr/>
          </p:nvSpPr>
          <p:spPr bwMode="auto">
            <a:xfrm>
              <a:off x="1440"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01415" name="Rectangle 7"/>
            <p:cNvSpPr>
              <a:spLocks noChangeArrowheads="1"/>
            </p:cNvSpPr>
            <p:nvPr/>
          </p:nvSpPr>
          <p:spPr bwMode="auto">
            <a:xfrm>
              <a:off x="1728"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01416" name="Rectangle 8"/>
            <p:cNvSpPr>
              <a:spLocks noChangeArrowheads="1"/>
            </p:cNvSpPr>
            <p:nvPr/>
          </p:nvSpPr>
          <p:spPr bwMode="auto">
            <a:xfrm>
              <a:off x="2016"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01417" name="Rectangle 9"/>
            <p:cNvSpPr>
              <a:spLocks noChangeArrowheads="1"/>
            </p:cNvSpPr>
            <p:nvPr/>
          </p:nvSpPr>
          <p:spPr bwMode="auto">
            <a:xfrm>
              <a:off x="2304"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01418" name="Rectangle 10"/>
            <p:cNvSpPr>
              <a:spLocks noChangeArrowheads="1"/>
            </p:cNvSpPr>
            <p:nvPr/>
          </p:nvSpPr>
          <p:spPr bwMode="auto">
            <a:xfrm>
              <a:off x="2592"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1419" name="Rectangle 11"/>
            <p:cNvSpPr>
              <a:spLocks noChangeArrowheads="1"/>
            </p:cNvSpPr>
            <p:nvPr/>
          </p:nvSpPr>
          <p:spPr bwMode="auto">
            <a:xfrm>
              <a:off x="2880"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1420" name="Rectangle 12"/>
            <p:cNvSpPr>
              <a:spLocks noChangeArrowheads="1"/>
            </p:cNvSpPr>
            <p:nvPr/>
          </p:nvSpPr>
          <p:spPr bwMode="auto">
            <a:xfrm>
              <a:off x="3168"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01421" name="Rectangle 13"/>
            <p:cNvSpPr>
              <a:spLocks noChangeArrowheads="1"/>
            </p:cNvSpPr>
            <p:nvPr/>
          </p:nvSpPr>
          <p:spPr bwMode="auto">
            <a:xfrm>
              <a:off x="3456"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grpSp>
        <p:nvGrpSpPr>
          <p:cNvPr id="401550" name="Group 142"/>
          <p:cNvGrpSpPr>
            <a:grpSpLocks/>
          </p:cNvGrpSpPr>
          <p:nvPr/>
        </p:nvGrpSpPr>
        <p:grpSpPr bwMode="auto">
          <a:xfrm>
            <a:off x="762000" y="1066800"/>
            <a:ext cx="1066800" cy="381000"/>
            <a:chOff x="480" y="672"/>
            <a:chExt cx="672" cy="240"/>
          </a:xfrm>
        </p:grpSpPr>
        <p:grpSp>
          <p:nvGrpSpPr>
            <p:cNvPr id="401551" name="Group 143"/>
            <p:cNvGrpSpPr>
              <a:grpSpLocks/>
            </p:cNvGrpSpPr>
            <p:nvPr/>
          </p:nvGrpSpPr>
          <p:grpSpPr bwMode="auto">
            <a:xfrm>
              <a:off x="480" y="672"/>
              <a:ext cx="432" cy="240"/>
              <a:chOff x="528" y="1104"/>
              <a:chExt cx="672" cy="278"/>
            </a:xfrm>
          </p:grpSpPr>
          <p:sp>
            <p:nvSpPr>
              <p:cNvPr id="401552" name="Rectangle 14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1553" name="Rectangle 14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1554" name="Group 146"/>
            <p:cNvGrpSpPr>
              <a:grpSpLocks/>
            </p:cNvGrpSpPr>
            <p:nvPr/>
          </p:nvGrpSpPr>
          <p:grpSpPr bwMode="auto">
            <a:xfrm>
              <a:off x="864" y="768"/>
              <a:ext cx="288" cy="144"/>
              <a:chOff x="1152" y="816"/>
              <a:chExt cx="336" cy="192"/>
            </a:xfrm>
          </p:grpSpPr>
          <p:sp>
            <p:nvSpPr>
              <p:cNvPr id="401555" name="Line 14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1556" name="Group 148"/>
              <p:cNvGrpSpPr>
                <a:grpSpLocks/>
              </p:cNvGrpSpPr>
              <p:nvPr/>
            </p:nvGrpSpPr>
            <p:grpSpPr bwMode="auto">
              <a:xfrm>
                <a:off x="1248" y="816"/>
                <a:ext cx="240" cy="192"/>
                <a:chOff x="1920" y="1008"/>
                <a:chExt cx="528" cy="384"/>
              </a:xfrm>
            </p:grpSpPr>
            <p:sp>
              <p:nvSpPr>
                <p:cNvPr id="401557" name="Line 14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58" name="Line 15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59" name="Line 15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60" name="Line 15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1561" name="Group 153"/>
          <p:cNvGrpSpPr>
            <a:grpSpLocks/>
          </p:cNvGrpSpPr>
          <p:nvPr/>
        </p:nvGrpSpPr>
        <p:grpSpPr bwMode="auto">
          <a:xfrm>
            <a:off x="762000" y="1600200"/>
            <a:ext cx="1066800" cy="381000"/>
            <a:chOff x="480" y="672"/>
            <a:chExt cx="672" cy="240"/>
          </a:xfrm>
        </p:grpSpPr>
        <p:grpSp>
          <p:nvGrpSpPr>
            <p:cNvPr id="401562" name="Group 154"/>
            <p:cNvGrpSpPr>
              <a:grpSpLocks/>
            </p:cNvGrpSpPr>
            <p:nvPr/>
          </p:nvGrpSpPr>
          <p:grpSpPr bwMode="auto">
            <a:xfrm>
              <a:off x="480" y="672"/>
              <a:ext cx="432" cy="240"/>
              <a:chOff x="528" y="1104"/>
              <a:chExt cx="672" cy="278"/>
            </a:xfrm>
          </p:grpSpPr>
          <p:sp>
            <p:nvSpPr>
              <p:cNvPr id="401563" name="Rectangle 15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1564" name="Rectangle 15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1565" name="Group 157"/>
            <p:cNvGrpSpPr>
              <a:grpSpLocks/>
            </p:cNvGrpSpPr>
            <p:nvPr/>
          </p:nvGrpSpPr>
          <p:grpSpPr bwMode="auto">
            <a:xfrm>
              <a:off x="864" y="768"/>
              <a:ext cx="288" cy="144"/>
              <a:chOff x="1152" y="816"/>
              <a:chExt cx="336" cy="192"/>
            </a:xfrm>
          </p:grpSpPr>
          <p:sp>
            <p:nvSpPr>
              <p:cNvPr id="401566" name="Line 15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1567" name="Group 159"/>
              <p:cNvGrpSpPr>
                <a:grpSpLocks/>
              </p:cNvGrpSpPr>
              <p:nvPr/>
            </p:nvGrpSpPr>
            <p:grpSpPr bwMode="auto">
              <a:xfrm>
                <a:off x="1248" y="816"/>
                <a:ext cx="240" cy="192"/>
                <a:chOff x="1920" y="1008"/>
                <a:chExt cx="528" cy="384"/>
              </a:xfrm>
            </p:grpSpPr>
            <p:sp>
              <p:nvSpPr>
                <p:cNvPr id="401568" name="Line 16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69" name="Line 16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70" name="Line 16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71" name="Line 16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1572" name="Group 164"/>
          <p:cNvGrpSpPr>
            <a:grpSpLocks/>
          </p:cNvGrpSpPr>
          <p:nvPr/>
        </p:nvGrpSpPr>
        <p:grpSpPr bwMode="auto">
          <a:xfrm>
            <a:off x="762000" y="2133600"/>
            <a:ext cx="1066800" cy="381000"/>
            <a:chOff x="480" y="672"/>
            <a:chExt cx="672" cy="240"/>
          </a:xfrm>
        </p:grpSpPr>
        <p:grpSp>
          <p:nvGrpSpPr>
            <p:cNvPr id="401573" name="Group 165"/>
            <p:cNvGrpSpPr>
              <a:grpSpLocks/>
            </p:cNvGrpSpPr>
            <p:nvPr/>
          </p:nvGrpSpPr>
          <p:grpSpPr bwMode="auto">
            <a:xfrm>
              <a:off x="480" y="672"/>
              <a:ext cx="432" cy="240"/>
              <a:chOff x="528" y="1104"/>
              <a:chExt cx="672" cy="278"/>
            </a:xfrm>
          </p:grpSpPr>
          <p:sp>
            <p:nvSpPr>
              <p:cNvPr id="401574" name="Rectangle 16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01575" name="Rectangle 16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1576" name="Group 168"/>
            <p:cNvGrpSpPr>
              <a:grpSpLocks/>
            </p:cNvGrpSpPr>
            <p:nvPr/>
          </p:nvGrpSpPr>
          <p:grpSpPr bwMode="auto">
            <a:xfrm>
              <a:off x="864" y="768"/>
              <a:ext cx="288" cy="144"/>
              <a:chOff x="1152" y="816"/>
              <a:chExt cx="336" cy="192"/>
            </a:xfrm>
          </p:grpSpPr>
          <p:sp>
            <p:nvSpPr>
              <p:cNvPr id="401577" name="Line 16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1578" name="Group 170"/>
              <p:cNvGrpSpPr>
                <a:grpSpLocks/>
              </p:cNvGrpSpPr>
              <p:nvPr/>
            </p:nvGrpSpPr>
            <p:grpSpPr bwMode="auto">
              <a:xfrm>
                <a:off x="1248" y="816"/>
                <a:ext cx="240" cy="192"/>
                <a:chOff x="1920" y="1008"/>
                <a:chExt cx="528" cy="384"/>
              </a:xfrm>
            </p:grpSpPr>
            <p:sp>
              <p:nvSpPr>
                <p:cNvPr id="401579" name="Line 17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80" name="Line 17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81" name="Line 17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82" name="Line 17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1583" name="Group 175"/>
          <p:cNvGrpSpPr>
            <a:grpSpLocks/>
          </p:cNvGrpSpPr>
          <p:nvPr/>
        </p:nvGrpSpPr>
        <p:grpSpPr bwMode="auto">
          <a:xfrm>
            <a:off x="762000" y="2667000"/>
            <a:ext cx="1066800" cy="381000"/>
            <a:chOff x="480" y="672"/>
            <a:chExt cx="672" cy="240"/>
          </a:xfrm>
        </p:grpSpPr>
        <p:grpSp>
          <p:nvGrpSpPr>
            <p:cNvPr id="401584" name="Group 176"/>
            <p:cNvGrpSpPr>
              <a:grpSpLocks/>
            </p:cNvGrpSpPr>
            <p:nvPr/>
          </p:nvGrpSpPr>
          <p:grpSpPr bwMode="auto">
            <a:xfrm>
              <a:off x="480" y="672"/>
              <a:ext cx="432" cy="240"/>
              <a:chOff x="528" y="1104"/>
              <a:chExt cx="672" cy="278"/>
            </a:xfrm>
          </p:grpSpPr>
          <p:sp>
            <p:nvSpPr>
              <p:cNvPr id="401585" name="Rectangle 17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01586" name="Rectangle 17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1587" name="Group 179"/>
            <p:cNvGrpSpPr>
              <a:grpSpLocks/>
            </p:cNvGrpSpPr>
            <p:nvPr/>
          </p:nvGrpSpPr>
          <p:grpSpPr bwMode="auto">
            <a:xfrm>
              <a:off x="864" y="768"/>
              <a:ext cx="288" cy="144"/>
              <a:chOff x="1152" y="816"/>
              <a:chExt cx="336" cy="192"/>
            </a:xfrm>
          </p:grpSpPr>
          <p:sp>
            <p:nvSpPr>
              <p:cNvPr id="401588" name="Line 18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1589" name="Group 181"/>
              <p:cNvGrpSpPr>
                <a:grpSpLocks/>
              </p:cNvGrpSpPr>
              <p:nvPr/>
            </p:nvGrpSpPr>
            <p:grpSpPr bwMode="auto">
              <a:xfrm>
                <a:off x="1248" y="816"/>
                <a:ext cx="240" cy="192"/>
                <a:chOff x="1920" y="1008"/>
                <a:chExt cx="528" cy="384"/>
              </a:xfrm>
            </p:grpSpPr>
            <p:sp>
              <p:nvSpPr>
                <p:cNvPr id="401590" name="Line 18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91" name="Line 18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92" name="Line 18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593" name="Line 18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1594" name="Group 186"/>
          <p:cNvGrpSpPr>
            <a:grpSpLocks/>
          </p:cNvGrpSpPr>
          <p:nvPr/>
        </p:nvGrpSpPr>
        <p:grpSpPr bwMode="auto">
          <a:xfrm>
            <a:off x="762000" y="3200400"/>
            <a:ext cx="1066800" cy="381000"/>
            <a:chOff x="480" y="672"/>
            <a:chExt cx="672" cy="240"/>
          </a:xfrm>
        </p:grpSpPr>
        <p:grpSp>
          <p:nvGrpSpPr>
            <p:cNvPr id="401595" name="Group 187"/>
            <p:cNvGrpSpPr>
              <a:grpSpLocks/>
            </p:cNvGrpSpPr>
            <p:nvPr/>
          </p:nvGrpSpPr>
          <p:grpSpPr bwMode="auto">
            <a:xfrm>
              <a:off x="480" y="672"/>
              <a:ext cx="432" cy="240"/>
              <a:chOff x="528" y="1104"/>
              <a:chExt cx="672" cy="278"/>
            </a:xfrm>
          </p:grpSpPr>
          <p:sp>
            <p:nvSpPr>
              <p:cNvPr id="401596" name="Rectangle 1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01597" name="Rectangle 1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1598" name="Group 190"/>
            <p:cNvGrpSpPr>
              <a:grpSpLocks/>
            </p:cNvGrpSpPr>
            <p:nvPr/>
          </p:nvGrpSpPr>
          <p:grpSpPr bwMode="auto">
            <a:xfrm>
              <a:off x="864" y="768"/>
              <a:ext cx="288" cy="144"/>
              <a:chOff x="1152" y="816"/>
              <a:chExt cx="336" cy="192"/>
            </a:xfrm>
          </p:grpSpPr>
          <p:sp>
            <p:nvSpPr>
              <p:cNvPr id="401599" name="Line 19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1600" name="Group 192"/>
              <p:cNvGrpSpPr>
                <a:grpSpLocks/>
              </p:cNvGrpSpPr>
              <p:nvPr/>
            </p:nvGrpSpPr>
            <p:grpSpPr bwMode="auto">
              <a:xfrm>
                <a:off x="1248" y="816"/>
                <a:ext cx="240" cy="192"/>
                <a:chOff x="1920" y="1008"/>
                <a:chExt cx="528" cy="384"/>
              </a:xfrm>
            </p:grpSpPr>
            <p:sp>
              <p:nvSpPr>
                <p:cNvPr id="401601" name="Line 19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02" name="Line 19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03" name="Line 19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04" name="Line 19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1605" name="Group 197"/>
          <p:cNvGrpSpPr>
            <a:grpSpLocks/>
          </p:cNvGrpSpPr>
          <p:nvPr/>
        </p:nvGrpSpPr>
        <p:grpSpPr bwMode="auto">
          <a:xfrm>
            <a:off x="762000" y="3733800"/>
            <a:ext cx="1066800" cy="381000"/>
            <a:chOff x="480" y="672"/>
            <a:chExt cx="672" cy="240"/>
          </a:xfrm>
        </p:grpSpPr>
        <p:grpSp>
          <p:nvGrpSpPr>
            <p:cNvPr id="401606" name="Group 198"/>
            <p:cNvGrpSpPr>
              <a:grpSpLocks/>
            </p:cNvGrpSpPr>
            <p:nvPr/>
          </p:nvGrpSpPr>
          <p:grpSpPr bwMode="auto">
            <a:xfrm>
              <a:off x="480" y="672"/>
              <a:ext cx="432" cy="240"/>
              <a:chOff x="528" y="1104"/>
              <a:chExt cx="672" cy="278"/>
            </a:xfrm>
          </p:grpSpPr>
          <p:sp>
            <p:nvSpPr>
              <p:cNvPr id="401607" name="Rectangle 19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01608" name="Rectangle 20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1609" name="Group 201"/>
            <p:cNvGrpSpPr>
              <a:grpSpLocks/>
            </p:cNvGrpSpPr>
            <p:nvPr/>
          </p:nvGrpSpPr>
          <p:grpSpPr bwMode="auto">
            <a:xfrm>
              <a:off x="864" y="768"/>
              <a:ext cx="288" cy="144"/>
              <a:chOff x="1152" y="816"/>
              <a:chExt cx="336" cy="192"/>
            </a:xfrm>
          </p:grpSpPr>
          <p:sp>
            <p:nvSpPr>
              <p:cNvPr id="401610" name="Line 20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1611" name="Group 203"/>
              <p:cNvGrpSpPr>
                <a:grpSpLocks/>
              </p:cNvGrpSpPr>
              <p:nvPr/>
            </p:nvGrpSpPr>
            <p:grpSpPr bwMode="auto">
              <a:xfrm>
                <a:off x="1248" y="816"/>
                <a:ext cx="240" cy="192"/>
                <a:chOff x="1920" y="1008"/>
                <a:chExt cx="528" cy="384"/>
              </a:xfrm>
            </p:grpSpPr>
            <p:sp>
              <p:nvSpPr>
                <p:cNvPr id="401612" name="Line 20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13" name="Line 20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14" name="Line 20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15" name="Line 20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1616" name="Group 208"/>
          <p:cNvGrpSpPr>
            <a:grpSpLocks/>
          </p:cNvGrpSpPr>
          <p:nvPr/>
        </p:nvGrpSpPr>
        <p:grpSpPr bwMode="auto">
          <a:xfrm>
            <a:off x="762000" y="4267200"/>
            <a:ext cx="1066800" cy="381000"/>
            <a:chOff x="480" y="672"/>
            <a:chExt cx="672" cy="240"/>
          </a:xfrm>
        </p:grpSpPr>
        <p:grpSp>
          <p:nvGrpSpPr>
            <p:cNvPr id="401617" name="Group 209"/>
            <p:cNvGrpSpPr>
              <a:grpSpLocks/>
            </p:cNvGrpSpPr>
            <p:nvPr/>
          </p:nvGrpSpPr>
          <p:grpSpPr bwMode="auto">
            <a:xfrm>
              <a:off x="480" y="672"/>
              <a:ext cx="432" cy="240"/>
              <a:chOff x="528" y="1104"/>
              <a:chExt cx="672" cy="278"/>
            </a:xfrm>
          </p:grpSpPr>
          <p:sp>
            <p:nvSpPr>
              <p:cNvPr id="401618" name="Rectangle 21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01619" name="Rectangle 21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1620" name="Group 212"/>
            <p:cNvGrpSpPr>
              <a:grpSpLocks/>
            </p:cNvGrpSpPr>
            <p:nvPr/>
          </p:nvGrpSpPr>
          <p:grpSpPr bwMode="auto">
            <a:xfrm>
              <a:off x="864" y="768"/>
              <a:ext cx="288" cy="144"/>
              <a:chOff x="1152" y="816"/>
              <a:chExt cx="336" cy="192"/>
            </a:xfrm>
          </p:grpSpPr>
          <p:sp>
            <p:nvSpPr>
              <p:cNvPr id="401621" name="Line 21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1622" name="Group 214"/>
              <p:cNvGrpSpPr>
                <a:grpSpLocks/>
              </p:cNvGrpSpPr>
              <p:nvPr/>
            </p:nvGrpSpPr>
            <p:grpSpPr bwMode="auto">
              <a:xfrm>
                <a:off x="1248" y="816"/>
                <a:ext cx="240" cy="192"/>
                <a:chOff x="1920" y="1008"/>
                <a:chExt cx="528" cy="384"/>
              </a:xfrm>
            </p:grpSpPr>
            <p:sp>
              <p:nvSpPr>
                <p:cNvPr id="401623" name="Line 21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24" name="Line 21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25" name="Line 21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26" name="Line 21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1627" name="Group 219"/>
          <p:cNvGrpSpPr>
            <a:grpSpLocks/>
          </p:cNvGrpSpPr>
          <p:nvPr/>
        </p:nvGrpSpPr>
        <p:grpSpPr bwMode="auto">
          <a:xfrm>
            <a:off x="762000" y="4800600"/>
            <a:ext cx="1066800" cy="381000"/>
            <a:chOff x="480" y="672"/>
            <a:chExt cx="672" cy="240"/>
          </a:xfrm>
        </p:grpSpPr>
        <p:grpSp>
          <p:nvGrpSpPr>
            <p:cNvPr id="401628" name="Group 220"/>
            <p:cNvGrpSpPr>
              <a:grpSpLocks/>
            </p:cNvGrpSpPr>
            <p:nvPr/>
          </p:nvGrpSpPr>
          <p:grpSpPr bwMode="auto">
            <a:xfrm>
              <a:off x="480" y="672"/>
              <a:ext cx="432" cy="240"/>
              <a:chOff x="528" y="1104"/>
              <a:chExt cx="672" cy="278"/>
            </a:xfrm>
          </p:grpSpPr>
          <p:sp>
            <p:nvSpPr>
              <p:cNvPr id="401629" name="Rectangle 22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01630" name="Rectangle 22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1631" name="Group 223"/>
            <p:cNvGrpSpPr>
              <a:grpSpLocks/>
            </p:cNvGrpSpPr>
            <p:nvPr/>
          </p:nvGrpSpPr>
          <p:grpSpPr bwMode="auto">
            <a:xfrm>
              <a:off x="864" y="768"/>
              <a:ext cx="288" cy="144"/>
              <a:chOff x="1152" y="816"/>
              <a:chExt cx="336" cy="192"/>
            </a:xfrm>
          </p:grpSpPr>
          <p:sp>
            <p:nvSpPr>
              <p:cNvPr id="401632" name="Line 22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1633" name="Group 225"/>
              <p:cNvGrpSpPr>
                <a:grpSpLocks/>
              </p:cNvGrpSpPr>
              <p:nvPr/>
            </p:nvGrpSpPr>
            <p:grpSpPr bwMode="auto">
              <a:xfrm>
                <a:off x="1248" y="816"/>
                <a:ext cx="240" cy="192"/>
                <a:chOff x="1920" y="1008"/>
                <a:chExt cx="528" cy="384"/>
              </a:xfrm>
            </p:grpSpPr>
            <p:sp>
              <p:nvSpPr>
                <p:cNvPr id="401634" name="Line 22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35" name="Line 22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36" name="Line 22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37" name="Line 22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1638" name="Group 230"/>
          <p:cNvGrpSpPr>
            <a:grpSpLocks/>
          </p:cNvGrpSpPr>
          <p:nvPr/>
        </p:nvGrpSpPr>
        <p:grpSpPr bwMode="auto">
          <a:xfrm>
            <a:off x="762000" y="5334000"/>
            <a:ext cx="1066800" cy="381000"/>
            <a:chOff x="480" y="672"/>
            <a:chExt cx="672" cy="240"/>
          </a:xfrm>
        </p:grpSpPr>
        <p:grpSp>
          <p:nvGrpSpPr>
            <p:cNvPr id="401639" name="Group 231"/>
            <p:cNvGrpSpPr>
              <a:grpSpLocks/>
            </p:cNvGrpSpPr>
            <p:nvPr/>
          </p:nvGrpSpPr>
          <p:grpSpPr bwMode="auto">
            <a:xfrm>
              <a:off x="480" y="672"/>
              <a:ext cx="432" cy="240"/>
              <a:chOff x="528" y="1104"/>
              <a:chExt cx="672" cy="278"/>
            </a:xfrm>
          </p:grpSpPr>
          <p:sp>
            <p:nvSpPr>
              <p:cNvPr id="401640" name="Rectangle 23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1641" name="Rectangle 23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1642" name="Group 234"/>
            <p:cNvGrpSpPr>
              <a:grpSpLocks/>
            </p:cNvGrpSpPr>
            <p:nvPr/>
          </p:nvGrpSpPr>
          <p:grpSpPr bwMode="auto">
            <a:xfrm>
              <a:off x="864" y="768"/>
              <a:ext cx="288" cy="144"/>
              <a:chOff x="1152" y="816"/>
              <a:chExt cx="336" cy="192"/>
            </a:xfrm>
          </p:grpSpPr>
          <p:sp>
            <p:nvSpPr>
              <p:cNvPr id="401643" name="Line 23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1644" name="Group 236"/>
              <p:cNvGrpSpPr>
                <a:grpSpLocks/>
              </p:cNvGrpSpPr>
              <p:nvPr/>
            </p:nvGrpSpPr>
            <p:grpSpPr bwMode="auto">
              <a:xfrm>
                <a:off x="1248" y="816"/>
                <a:ext cx="240" cy="192"/>
                <a:chOff x="1920" y="1008"/>
                <a:chExt cx="528" cy="384"/>
              </a:xfrm>
            </p:grpSpPr>
            <p:sp>
              <p:nvSpPr>
                <p:cNvPr id="401645" name="Line 23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46" name="Line 23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47" name="Line 23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48" name="Line 24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1649" name="Group 241"/>
          <p:cNvGrpSpPr>
            <a:grpSpLocks/>
          </p:cNvGrpSpPr>
          <p:nvPr/>
        </p:nvGrpSpPr>
        <p:grpSpPr bwMode="auto">
          <a:xfrm>
            <a:off x="762000" y="5867400"/>
            <a:ext cx="1066800" cy="381000"/>
            <a:chOff x="480" y="672"/>
            <a:chExt cx="672" cy="240"/>
          </a:xfrm>
        </p:grpSpPr>
        <p:grpSp>
          <p:nvGrpSpPr>
            <p:cNvPr id="401650" name="Group 242"/>
            <p:cNvGrpSpPr>
              <a:grpSpLocks/>
            </p:cNvGrpSpPr>
            <p:nvPr/>
          </p:nvGrpSpPr>
          <p:grpSpPr bwMode="auto">
            <a:xfrm>
              <a:off x="480" y="672"/>
              <a:ext cx="432" cy="240"/>
              <a:chOff x="528" y="1104"/>
              <a:chExt cx="672" cy="278"/>
            </a:xfrm>
          </p:grpSpPr>
          <p:sp>
            <p:nvSpPr>
              <p:cNvPr id="401651" name="Rectangle 24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01652" name="Rectangle 24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1653" name="Group 245"/>
            <p:cNvGrpSpPr>
              <a:grpSpLocks/>
            </p:cNvGrpSpPr>
            <p:nvPr/>
          </p:nvGrpSpPr>
          <p:grpSpPr bwMode="auto">
            <a:xfrm>
              <a:off x="864" y="768"/>
              <a:ext cx="288" cy="144"/>
              <a:chOff x="1152" y="816"/>
              <a:chExt cx="336" cy="192"/>
            </a:xfrm>
          </p:grpSpPr>
          <p:sp>
            <p:nvSpPr>
              <p:cNvPr id="401654" name="Line 24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1655" name="Group 247"/>
              <p:cNvGrpSpPr>
                <a:grpSpLocks/>
              </p:cNvGrpSpPr>
              <p:nvPr/>
            </p:nvGrpSpPr>
            <p:grpSpPr bwMode="auto">
              <a:xfrm>
                <a:off x="1248" y="816"/>
                <a:ext cx="240" cy="192"/>
                <a:chOff x="1920" y="1008"/>
                <a:chExt cx="528" cy="384"/>
              </a:xfrm>
            </p:grpSpPr>
            <p:sp>
              <p:nvSpPr>
                <p:cNvPr id="401656" name="Line 24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57" name="Line 24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58" name="Line 25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659" name="Line 25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18473061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Date Placeholder 1"/>
          <p:cNvSpPr>
            <a:spLocks noGrp="1"/>
          </p:cNvSpPr>
          <p:nvPr>
            <p:ph type="dt" sz="half" idx="10"/>
          </p:nvPr>
        </p:nvSpPr>
        <p:spPr/>
        <p:txBody>
          <a:bodyPr/>
          <a:lstStyle/>
          <a:p>
            <a:fld id="{56A5B460-9AFB-4AB5-A309-C0E395EDADB9}" type="datetime4">
              <a:rPr lang="en-US"/>
              <a:pPr/>
              <a:t>April 8, 2013</a:t>
            </a:fld>
            <a:endParaRPr lang="en-US"/>
          </a:p>
        </p:txBody>
      </p:sp>
      <p:sp>
        <p:nvSpPr>
          <p:cNvPr id="124" name="Footer Placeholder 2"/>
          <p:cNvSpPr>
            <a:spLocks noGrp="1"/>
          </p:cNvSpPr>
          <p:nvPr>
            <p:ph type="ftr" sz="quarter" idx="11"/>
          </p:nvPr>
        </p:nvSpPr>
        <p:spPr/>
        <p:txBody>
          <a:bodyPr/>
          <a:lstStyle/>
          <a:p>
            <a:r>
              <a:rPr lang="en-US"/>
              <a:t>www.gowrikumar.com</a:t>
            </a:r>
          </a:p>
        </p:txBody>
      </p:sp>
      <p:grpSp>
        <p:nvGrpSpPr>
          <p:cNvPr id="408578" name="Group 2"/>
          <p:cNvGrpSpPr>
            <a:grpSpLocks/>
          </p:cNvGrpSpPr>
          <p:nvPr/>
        </p:nvGrpSpPr>
        <p:grpSpPr bwMode="auto">
          <a:xfrm>
            <a:off x="4191000" y="533400"/>
            <a:ext cx="4572000" cy="381000"/>
            <a:chOff x="864" y="624"/>
            <a:chExt cx="2880" cy="240"/>
          </a:xfrm>
        </p:grpSpPr>
        <p:sp>
          <p:nvSpPr>
            <p:cNvPr id="408579" name="Rectangle 3"/>
            <p:cNvSpPr>
              <a:spLocks noChangeArrowheads="1"/>
            </p:cNvSpPr>
            <p:nvPr/>
          </p:nvSpPr>
          <p:spPr bwMode="auto">
            <a:xfrm>
              <a:off x="864" y="624"/>
              <a:ext cx="288" cy="24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r>
                <a:rPr lang="en-US">
                  <a:solidFill>
                    <a:srgbClr val="FF0000"/>
                  </a:solidFill>
                </a:rPr>
                <a:t>4</a:t>
              </a:r>
            </a:p>
          </p:txBody>
        </p:sp>
        <p:sp>
          <p:nvSpPr>
            <p:cNvPr id="408580" name="Rectangle 4"/>
            <p:cNvSpPr>
              <a:spLocks noChangeArrowheads="1"/>
            </p:cNvSpPr>
            <p:nvPr/>
          </p:nvSpPr>
          <p:spPr bwMode="auto">
            <a:xfrm>
              <a:off x="1152"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8581" name="Rectangle 5"/>
            <p:cNvSpPr>
              <a:spLocks noChangeArrowheads="1"/>
            </p:cNvSpPr>
            <p:nvPr/>
          </p:nvSpPr>
          <p:spPr bwMode="auto">
            <a:xfrm>
              <a:off x="1440"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08582" name="Rectangle 6"/>
            <p:cNvSpPr>
              <a:spLocks noChangeArrowheads="1"/>
            </p:cNvSpPr>
            <p:nvPr/>
          </p:nvSpPr>
          <p:spPr bwMode="auto">
            <a:xfrm>
              <a:off x="1728"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08583" name="Rectangle 7"/>
            <p:cNvSpPr>
              <a:spLocks noChangeArrowheads="1"/>
            </p:cNvSpPr>
            <p:nvPr/>
          </p:nvSpPr>
          <p:spPr bwMode="auto">
            <a:xfrm>
              <a:off x="2016"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08584" name="Rectangle 8"/>
            <p:cNvSpPr>
              <a:spLocks noChangeArrowheads="1"/>
            </p:cNvSpPr>
            <p:nvPr/>
          </p:nvSpPr>
          <p:spPr bwMode="auto">
            <a:xfrm>
              <a:off x="2304"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08585" name="Rectangle 9"/>
            <p:cNvSpPr>
              <a:spLocks noChangeArrowheads="1"/>
            </p:cNvSpPr>
            <p:nvPr/>
          </p:nvSpPr>
          <p:spPr bwMode="auto">
            <a:xfrm>
              <a:off x="2592"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8586" name="Rectangle 10"/>
            <p:cNvSpPr>
              <a:spLocks noChangeArrowheads="1"/>
            </p:cNvSpPr>
            <p:nvPr/>
          </p:nvSpPr>
          <p:spPr bwMode="auto">
            <a:xfrm>
              <a:off x="2880"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8587" name="Rectangle 11"/>
            <p:cNvSpPr>
              <a:spLocks noChangeArrowheads="1"/>
            </p:cNvSpPr>
            <p:nvPr/>
          </p:nvSpPr>
          <p:spPr bwMode="auto">
            <a:xfrm>
              <a:off x="3168"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08588" name="Rectangle 12"/>
            <p:cNvSpPr>
              <a:spLocks noChangeArrowheads="1"/>
            </p:cNvSpPr>
            <p:nvPr/>
          </p:nvSpPr>
          <p:spPr bwMode="auto">
            <a:xfrm>
              <a:off x="3456"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grpSp>
        <p:nvGrpSpPr>
          <p:cNvPr id="408589" name="Group 13"/>
          <p:cNvGrpSpPr>
            <a:grpSpLocks/>
          </p:cNvGrpSpPr>
          <p:nvPr/>
        </p:nvGrpSpPr>
        <p:grpSpPr bwMode="auto">
          <a:xfrm>
            <a:off x="762000" y="1066800"/>
            <a:ext cx="1066800" cy="381000"/>
            <a:chOff x="480" y="672"/>
            <a:chExt cx="672" cy="240"/>
          </a:xfrm>
        </p:grpSpPr>
        <p:grpSp>
          <p:nvGrpSpPr>
            <p:cNvPr id="408590" name="Group 14"/>
            <p:cNvGrpSpPr>
              <a:grpSpLocks/>
            </p:cNvGrpSpPr>
            <p:nvPr/>
          </p:nvGrpSpPr>
          <p:grpSpPr bwMode="auto">
            <a:xfrm>
              <a:off x="480" y="672"/>
              <a:ext cx="432" cy="240"/>
              <a:chOff x="528" y="1104"/>
              <a:chExt cx="672" cy="278"/>
            </a:xfrm>
          </p:grpSpPr>
          <p:sp>
            <p:nvSpPr>
              <p:cNvPr id="40859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859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8593" name="Group 17"/>
            <p:cNvGrpSpPr>
              <a:grpSpLocks/>
            </p:cNvGrpSpPr>
            <p:nvPr/>
          </p:nvGrpSpPr>
          <p:grpSpPr bwMode="auto">
            <a:xfrm>
              <a:off x="864" y="768"/>
              <a:ext cx="288" cy="144"/>
              <a:chOff x="1152" y="816"/>
              <a:chExt cx="336" cy="192"/>
            </a:xfrm>
          </p:grpSpPr>
          <p:sp>
            <p:nvSpPr>
              <p:cNvPr id="40859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8595" name="Group 19"/>
              <p:cNvGrpSpPr>
                <a:grpSpLocks/>
              </p:cNvGrpSpPr>
              <p:nvPr/>
            </p:nvGrpSpPr>
            <p:grpSpPr bwMode="auto">
              <a:xfrm>
                <a:off x="1248" y="816"/>
                <a:ext cx="240" cy="192"/>
                <a:chOff x="1920" y="1008"/>
                <a:chExt cx="528" cy="384"/>
              </a:xfrm>
            </p:grpSpPr>
            <p:sp>
              <p:nvSpPr>
                <p:cNvPr id="40859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59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59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59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8600" name="Group 24"/>
          <p:cNvGrpSpPr>
            <a:grpSpLocks/>
          </p:cNvGrpSpPr>
          <p:nvPr/>
        </p:nvGrpSpPr>
        <p:grpSpPr bwMode="auto">
          <a:xfrm>
            <a:off x="762000" y="1600200"/>
            <a:ext cx="1066800" cy="381000"/>
            <a:chOff x="480" y="672"/>
            <a:chExt cx="672" cy="240"/>
          </a:xfrm>
        </p:grpSpPr>
        <p:grpSp>
          <p:nvGrpSpPr>
            <p:cNvPr id="408601" name="Group 25"/>
            <p:cNvGrpSpPr>
              <a:grpSpLocks/>
            </p:cNvGrpSpPr>
            <p:nvPr/>
          </p:nvGrpSpPr>
          <p:grpSpPr bwMode="auto">
            <a:xfrm>
              <a:off x="480" y="672"/>
              <a:ext cx="432" cy="240"/>
              <a:chOff x="528" y="1104"/>
              <a:chExt cx="672" cy="278"/>
            </a:xfrm>
          </p:grpSpPr>
          <p:sp>
            <p:nvSpPr>
              <p:cNvPr id="408602"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8603"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8604" name="Group 28"/>
            <p:cNvGrpSpPr>
              <a:grpSpLocks/>
            </p:cNvGrpSpPr>
            <p:nvPr/>
          </p:nvGrpSpPr>
          <p:grpSpPr bwMode="auto">
            <a:xfrm>
              <a:off x="864" y="768"/>
              <a:ext cx="288" cy="144"/>
              <a:chOff x="1152" y="816"/>
              <a:chExt cx="336" cy="192"/>
            </a:xfrm>
          </p:grpSpPr>
          <p:sp>
            <p:nvSpPr>
              <p:cNvPr id="408605"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8606" name="Group 30"/>
              <p:cNvGrpSpPr>
                <a:grpSpLocks/>
              </p:cNvGrpSpPr>
              <p:nvPr/>
            </p:nvGrpSpPr>
            <p:grpSpPr bwMode="auto">
              <a:xfrm>
                <a:off x="1248" y="816"/>
                <a:ext cx="240" cy="192"/>
                <a:chOff x="1920" y="1008"/>
                <a:chExt cx="528" cy="384"/>
              </a:xfrm>
            </p:grpSpPr>
            <p:sp>
              <p:nvSpPr>
                <p:cNvPr id="408607"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08"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09"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10"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8611" name="Group 35"/>
          <p:cNvGrpSpPr>
            <a:grpSpLocks/>
          </p:cNvGrpSpPr>
          <p:nvPr/>
        </p:nvGrpSpPr>
        <p:grpSpPr bwMode="auto">
          <a:xfrm>
            <a:off x="762000" y="2133600"/>
            <a:ext cx="1066800" cy="381000"/>
            <a:chOff x="480" y="672"/>
            <a:chExt cx="672" cy="240"/>
          </a:xfrm>
        </p:grpSpPr>
        <p:grpSp>
          <p:nvGrpSpPr>
            <p:cNvPr id="408612" name="Group 36"/>
            <p:cNvGrpSpPr>
              <a:grpSpLocks/>
            </p:cNvGrpSpPr>
            <p:nvPr/>
          </p:nvGrpSpPr>
          <p:grpSpPr bwMode="auto">
            <a:xfrm>
              <a:off x="480" y="672"/>
              <a:ext cx="432" cy="240"/>
              <a:chOff x="528" y="1104"/>
              <a:chExt cx="672" cy="278"/>
            </a:xfrm>
          </p:grpSpPr>
          <p:sp>
            <p:nvSpPr>
              <p:cNvPr id="408613"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08614"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8615" name="Group 39"/>
            <p:cNvGrpSpPr>
              <a:grpSpLocks/>
            </p:cNvGrpSpPr>
            <p:nvPr/>
          </p:nvGrpSpPr>
          <p:grpSpPr bwMode="auto">
            <a:xfrm>
              <a:off x="864" y="768"/>
              <a:ext cx="288" cy="144"/>
              <a:chOff x="1152" y="816"/>
              <a:chExt cx="336" cy="192"/>
            </a:xfrm>
          </p:grpSpPr>
          <p:sp>
            <p:nvSpPr>
              <p:cNvPr id="408616"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8617" name="Group 41"/>
              <p:cNvGrpSpPr>
                <a:grpSpLocks/>
              </p:cNvGrpSpPr>
              <p:nvPr/>
            </p:nvGrpSpPr>
            <p:grpSpPr bwMode="auto">
              <a:xfrm>
                <a:off x="1248" y="816"/>
                <a:ext cx="240" cy="192"/>
                <a:chOff x="1920" y="1008"/>
                <a:chExt cx="528" cy="384"/>
              </a:xfrm>
            </p:grpSpPr>
            <p:sp>
              <p:nvSpPr>
                <p:cNvPr id="408618"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19"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20"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21"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8622" name="Group 46"/>
          <p:cNvGrpSpPr>
            <a:grpSpLocks/>
          </p:cNvGrpSpPr>
          <p:nvPr/>
        </p:nvGrpSpPr>
        <p:grpSpPr bwMode="auto">
          <a:xfrm>
            <a:off x="762000" y="2667000"/>
            <a:ext cx="1066800" cy="381000"/>
            <a:chOff x="480" y="672"/>
            <a:chExt cx="672" cy="240"/>
          </a:xfrm>
        </p:grpSpPr>
        <p:grpSp>
          <p:nvGrpSpPr>
            <p:cNvPr id="408623" name="Group 47"/>
            <p:cNvGrpSpPr>
              <a:grpSpLocks/>
            </p:cNvGrpSpPr>
            <p:nvPr/>
          </p:nvGrpSpPr>
          <p:grpSpPr bwMode="auto">
            <a:xfrm>
              <a:off x="480" y="672"/>
              <a:ext cx="432" cy="240"/>
              <a:chOff x="528" y="1104"/>
              <a:chExt cx="672" cy="278"/>
            </a:xfrm>
          </p:grpSpPr>
          <p:sp>
            <p:nvSpPr>
              <p:cNvPr id="408624"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08625"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8626" name="Group 50"/>
            <p:cNvGrpSpPr>
              <a:grpSpLocks/>
            </p:cNvGrpSpPr>
            <p:nvPr/>
          </p:nvGrpSpPr>
          <p:grpSpPr bwMode="auto">
            <a:xfrm>
              <a:off x="864" y="768"/>
              <a:ext cx="288" cy="144"/>
              <a:chOff x="1152" y="816"/>
              <a:chExt cx="336" cy="192"/>
            </a:xfrm>
          </p:grpSpPr>
          <p:sp>
            <p:nvSpPr>
              <p:cNvPr id="408627"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8628" name="Group 52"/>
              <p:cNvGrpSpPr>
                <a:grpSpLocks/>
              </p:cNvGrpSpPr>
              <p:nvPr/>
            </p:nvGrpSpPr>
            <p:grpSpPr bwMode="auto">
              <a:xfrm>
                <a:off x="1248" y="816"/>
                <a:ext cx="240" cy="192"/>
                <a:chOff x="1920" y="1008"/>
                <a:chExt cx="528" cy="384"/>
              </a:xfrm>
            </p:grpSpPr>
            <p:sp>
              <p:nvSpPr>
                <p:cNvPr id="408629"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30"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31"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32"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8633" name="Group 57"/>
          <p:cNvGrpSpPr>
            <a:grpSpLocks/>
          </p:cNvGrpSpPr>
          <p:nvPr/>
        </p:nvGrpSpPr>
        <p:grpSpPr bwMode="auto">
          <a:xfrm>
            <a:off x="762000" y="3200400"/>
            <a:ext cx="1066800" cy="381000"/>
            <a:chOff x="480" y="672"/>
            <a:chExt cx="672" cy="240"/>
          </a:xfrm>
        </p:grpSpPr>
        <p:grpSp>
          <p:nvGrpSpPr>
            <p:cNvPr id="408634" name="Group 58"/>
            <p:cNvGrpSpPr>
              <a:grpSpLocks/>
            </p:cNvGrpSpPr>
            <p:nvPr/>
          </p:nvGrpSpPr>
          <p:grpSpPr bwMode="auto">
            <a:xfrm>
              <a:off x="480" y="672"/>
              <a:ext cx="432" cy="240"/>
              <a:chOff x="528" y="1104"/>
              <a:chExt cx="672" cy="278"/>
            </a:xfrm>
          </p:grpSpPr>
          <p:sp>
            <p:nvSpPr>
              <p:cNvPr id="408635" name="Rectangle 5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08636" name="Rectangle 6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8637" name="Group 61"/>
            <p:cNvGrpSpPr>
              <a:grpSpLocks/>
            </p:cNvGrpSpPr>
            <p:nvPr/>
          </p:nvGrpSpPr>
          <p:grpSpPr bwMode="auto">
            <a:xfrm>
              <a:off x="864" y="768"/>
              <a:ext cx="288" cy="144"/>
              <a:chOff x="1152" y="816"/>
              <a:chExt cx="336" cy="192"/>
            </a:xfrm>
          </p:grpSpPr>
          <p:sp>
            <p:nvSpPr>
              <p:cNvPr id="408638" name="Line 6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8639" name="Group 63"/>
              <p:cNvGrpSpPr>
                <a:grpSpLocks/>
              </p:cNvGrpSpPr>
              <p:nvPr/>
            </p:nvGrpSpPr>
            <p:grpSpPr bwMode="auto">
              <a:xfrm>
                <a:off x="1248" y="816"/>
                <a:ext cx="240" cy="192"/>
                <a:chOff x="1920" y="1008"/>
                <a:chExt cx="528" cy="384"/>
              </a:xfrm>
            </p:grpSpPr>
            <p:sp>
              <p:nvSpPr>
                <p:cNvPr id="408640" name="Line 6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41" name="Line 6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42" name="Line 6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43" name="Line 6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8644" name="Group 68"/>
          <p:cNvGrpSpPr>
            <a:grpSpLocks/>
          </p:cNvGrpSpPr>
          <p:nvPr/>
        </p:nvGrpSpPr>
        <p:grpSpPr bwMode="auto">
          <a:xfrm>
            <a:off x="762000" y="3733800"/>
            <a:ext cx="1066800" cy="381000"/>
            <a:chOff x="480" y="672"/>
            <a:chExt cx="672" cy="240"/>
          </a:xfrm>
        </p:grpSpPr>
        <p:grpSp>
          <p:nvGrpSpPr>
            <p:cNvPr id="408645" name="Group 69"/>
            <p:cNvGrpSpPr>
              <a:grpSpLocks/>
            </p:cNvGrpSpPr>
            <p:nvPr/>
          </p:nvGrpSpPr>
          <p:grpSpPr bwMode="auto">
            <a:xfrm>
              <a:off x="480" y="672"/>
              <a:ext cx="432" cy="240"/>
              <a:chOff x="528" y="1104"/>
              <a:chExt cx="672" cy="278"/>
            </a:xfrm>
          </p:grpSpPr>
          <p:sp>
            <p:nvSpPr>
              <p:cNvPr id="408646" name="Rectangle 7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08647" name="Rectangle 7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8648" name="Group 72"/>
            <p:cNvGrpSpPr>
              <a:grpSpLocks/>
            </p:cNvGrpSpPr>
            <p:nvPr/>
          </p:nvGrpSpPr>
          <p:grpSpPr bwMode="auto">
            <a:xfrm>
              <a:off x="864" y="768"/>
              <a:ext cx="288" cy="144"/>
              <a:chOff x="1152" y="816"/>
              <a:chExt cx="336" cy="192"/>
            </a:xfrm>
          </p:grpSpPr>
          <p:sp>
            <p:nvSpPr>
              <p:cNvPr id="408649" name="Line 7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8650" name="Group 74"/>
              <p:cNvGrpSpPr>
                <a:grpSpLocks/>
              </p:cNvGrpSpPr>
              <p:nvPr/>
            </p:nvGrpSpPr>
            <p:grpSpPr bwMode="auto">
              <a:xfrm>
                <a:off x="1248" y="816"/>
                <a:ext cx="240" cy="192"/>
                <a:chOff x="1920" y="1008"/>
                <a:chExt cx="528" cy="384"/>
              </a:xfrm>
            </p:grpSpPr>
            <p:sp>
              <p:nvSpPr>
                <p:cNvPr id="408651" name="Line 7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52" name="Line 7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53" name="Line 7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54" name="Line 7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8655" name="Group 79"/>
          <p:cNvGrpSpPr>
            <a:grpSpLocks/>
          </p:cNvGrpSpPr>
          <p:nvPr/>
        </p:nvGrpSpPr>
        <p:grpSpPr bwMode="auto">
          <a:xfrm>
            <a:off x="762000" y="4267200"/>
            <a:ext cx="1066800" cy="381000"/>
            <a:chOff x="480" y="672"/>
            <a:chExt cx="672" cy="240"/>
          </a:xfrm>
        </p:grpSpPr>
        <p:grpSp>
          <p:nvGrpSpPr>
            <p:cNvPr id="408656" name="Group 80"/>
            <p:cNvGrpSpPr>
              <a:grpSpLocks/>
            </p:cNvGrpSpPr>
            <p:nvPr/>
          </p:nvGrpSpPr>
          <p:grpSpPr bwMode="auto">
            <a:xfrm>
              <a:off x="480" y="672"/>
              <a:ext cx="432" cy="240"/>
              <a:chOff x="528" y="1104"/>
              <a:chExt cx="672" cy="278"/>
            </a:xfrm>
          </p:grpSpPr>
          <p:sp>
            <p:nvSpPr>
              <p:cNvPr id="408657" name="Rectangle 8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08658" name="Rectangle 8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8659" name="Group 83"/>
            <p:cNvGrpSpPr>
              <a:grpSpLocks/>
            </p:cNvGrpSpPr>
            <p:nvPr/>
          </p:nvGrpSpPr>
          <p:grpSpPr bwMode="auto">
            <a:xfrm>
              <a:off x="864" y="768"/>
              <a:ext cx="288" cy="144"/>
              <a:chOff x="1152" y="816"/>
              <a:chExt cx="336" cy="192"/>
            </a:xfrm>
          </p:grpSpPr>
          <p:sp>
            <p:nvSpPr>
              <p:cNvPr id="408660" name="Line 8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8661" name="Group 85"/>
              <p:cNvGrpSpPr>
                <a:grpSpLocks/>
              </p:cNvGrpSpPr>
              <p:nvPr/>
            </p:nvGrpSpPr>
            <p:grpSpPr bwMode="auto">
              <a:xfrm>
                <a:off x="1248" y="816"/>
                <a:ext cx="240" cy="192"/>
                <a:chOff x="1920" y="1008"/>
                <a:chExt cx="528" cy="384"/>
              </a:xfrm>
            </p:grpSpPr>
            <p:sp>
              <p:nvSpPr>
                <p:cNvPr id="408662" name="Line 8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63" name="Line 8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64" name="Line 8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65" name="Line 8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8666" name="Group 90"/>
          <p:cNvGrpSpPr>
            <a:grpSpLocks/>
          </p:cNvGrpSpPr>
          <p:nvPr/>
        </p:nvGrpSpPr>
        <p:grpSpPr bwMode="auto">
          <a:xfrm>
            <a:off x="762000" y="4800600"/>
            <a:ext cx="1066800" cy="381000"/>
            <a:chOff x="480" y="672"/>
            <a:chExt cx="672" cy="240"/>
          </a:xfrm>
        </p:grpSpPr>
        <p:grpSp>
          <p:nvGrpSpPr>
            <p:cNvPr id="408667" name="Group 91"/>
            <p:cNvGrpSpPr>
              <a:grpSpLocks/>
            </p:cNvGrpSpPr>
            <p:nvPr/>
          </p:nvGrpSpPr>
          <p:grpSpPr bwMode="auto">
            <a:xfrm>
              <a:off x="480" y="672"/>
              <a:ext cx="432" cy="240"/>
              <a:chOff x="528" y="1104"/>
              <a:chExt cx="672" cy="278"/>
            </a:xfrm>
          </p:grpSpPr>
          <p:sp>
            <p:nvSpPr>
              <p:cNvPr id="408668" name="Rectangle 9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08669" name="Rectangle 9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8670" name="Group 94"/>
            <p:cNvGrpSpPr>
              <a:grpSpLocks/>
            </p:cNvGrpSpPr>
            <p:nvPr/>
          </p:nvGrpSpPr>
          <p:grpSpPr bwMode="auto">
            <a:xfrm>
              <a:off x="864" y="768"/>
              <a:ext cx="288" cy="144"/>
              <a:chOff x="1152" y="816"/>
              <a:chExt cx="336" cy="192"/>
            </a:xfrm>
          </p:grpSpPr>
          <p:sp>
            <p:nvSpPr>
              <p:cNvPr id="408671" name="Line 9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8672" name="Group 96"/>
              <p:cNvGrpSpPr>
                <a:grpSpLocks/>
              </p:cNvGrpSpPr>
              <p:nvPr/>
            </p:nvGrpSpPr>
            <p:grpSpPr bwMode="auto">
              <a:xfrm>
                <a:off x="1248" y="816"/>
                <a:ext cx="240" cy="192"/>
                <a:chOff x="1920" y="1008"/>
                <a:chExt cx="528" cy="384"/>
              </a:xfrm>
            </p:grpSpPr>
            <p:sp>
              <p:nvSpPr>
                <p:cNvPr id="408673" name="Line 9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74" name="Line 9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75" name="Line 9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76" name="Line 10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8677" name="Group 101"/>
          <p:cNvGrpSpPr>
            <a:grpSpLocks/>
          </p:cNvGrpSpPr>
          <p:nvPr/>
        </p:nvGrpSpPr>
        <p:grpSpPr bwMode="auto">
          <a:xfrm>
            <a:off x="762000" y="5334000"/>
            <a:ext cx="1066800" cy="381000"/>
            <a:chOff x="480" y="672"/>
            <a:chExt cx="672" cy="240"/>
          </a:xfrm>
        </p:grpSpPr>
        <p:grpSp>
          <p:nvGrpSpPr>
            <p:cNvPr id="408678" name="Group 102"/>
            <p:cNvGrpSpPr>
              <a:grpSpLocks/>
            </p:cNvGrpSpPr>
            <p:nvPr/>
          </p:nvGrpSpPr>
          <p:grpSpPr bwMode="auto">
            <a:xfrm>
              <a:off x="480" y="672"/>
              <a:ext cx="432" cy="240"/>
              <a:chOff x="528" y="1104"/>
              <a:chExt cx="672" cy="278"/>
            </a:xfrm>
          </p:grpSpPr>
          <p:sp>
            <p:nvSpPr>
              <p:cNvPr id="408679"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8680"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8681" name="Group 105"/>
            <p:cNvGrpSpPr>
              <a:grpSpLocks/>
            </p:cNvGrpSpPr>
            <p:nvPr/>
          </p:nvGrpSpPr>
          <p:grpSpPr bwMode="auto">
            <a:xfrm>
              <a:off x="864" y="768"/>
              <a:ext cx="288" cy="144"/>
              <a:chOff x="1152" y="816"/>
              <a:chExt cx="336" cy="192"/>
            </a:xfrm>
          </p:grpSpPr>
          <p:sp>
            <p:nvSpPr>
              <p:cNvPr id="408682" name="Line 10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8683" name="Group 107"/>
              <p:cNvGrpSpPr>
                <a:grpSpLocks/>
              </p:cNvGrpSpPr>
              <p:nvPr/>
            </p:nvGrpSpPr>
            <p:grpSpPr bwMode="auto">
              <a:xfrm>
                <a:off x="1248" y="816"/>
                <a:ext cx="240" cy="192"/>
                <a:chOff x="1920" y="1008"/>
                <a:chExt cx="528" cy="384"/>
              </a:xfrm>
            </p:grpSpPr>
            <p:sp>
              <p:nvSpPr>
                <p:cNvPr id="408684" name="Line 10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85" name="Line 10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86" name="Line 11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87" name="Line 11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8688" name="Group 112"/>
          <p:cNvGrpSpPr>
            <a:grpSpLocks/>
          </p:cNvGrpSpPr>
          <p:nvPr/>
        </p:nvGrpSpPr>
        <p:grpSpPr bwMode="auto">
          <a:xfrm>
            <a:off x="762000" y="5867400"/>
            <a:ext cx="1066800" cy="381000"/>
            <a:chOff x="480" y="672"/>
            <a:chExt cx="672" cy="240"/>
          </a:xfrm>
        </p:grpSpPr>
        <p:grpSp>
          <p:nvGrpSpPr>
            <p:cNvPr id="408689" name="Group 113"/>
            <p:cNvGrpSpPr>
              <a:grpSpLocks/>
            </p:cNvGrpSpPr>
            <p:nvPr/>
          </p:nvGrpSpPr>
          <p:grpSpPr bwMode="auto">
            <a:xfrm>
              <a:off x="480" y="672"/>
              <a:ext cx="432" cy="240"/>
              <a:chOff x="528" y="1104"/>
              <a:chExt cx="672" cy="278"/>
            </a:xfrm>
          </p:grpSpPr>
          <p:sp>
            <p:nvSpPr>
              <p:cNvPr id="408690" name="Rectangle 1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08691" name="Rectangle 1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8692" name="Group 116"/>
            <p:cNvGrpSpPr>
              <a:grpSpLocks/>
            </p:cNvGrpSpPr>
            <p:nvPr/>
          </p:nvGrpSpPr>
          <p:grpSpPr bwMode="auto">
            <a:xfrm>
              <a:off x="864" y="768"/>
              <a:ext cx="288" cy="144"/>
              <a:chOff x="1152" y="816"/>
              <a:chExt cx="336" cy="192"/>
            </a:xfrm>
          </p:grpSpPr>
          <p:sp>
            <p:nvSpPr>
              <p:cNvPr id="408693" name="Line 1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8694" name="Group 118"/>
              <p:cNvGrpSpPr>
                <a:grpSpLocks/>
              </p:cNvGrpSpPr>
              <p:nvPr/>
            </p:nvGrpSpPr>
            <p:grpSpPr bwMode="auto">
              <a:xfrm>
                <a:off x="1248" y="816"/>
                <a:ext cx="240" cy="192"/>
                <a:chOff x="1920" y="1008"/>
                <a:chExt cx="528" cy="384"/>
              </a:xfrm>
            </p:grpSpPr>
            <p:sp>
              <p:nvSpPr>
                <p:cNvPr id="408695" name="Line 1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96" name="Line 1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97" name="Line 1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698" name="Line 1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58401408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ate Placeholder 1"/>
          <p:cNvSpPr>
            <a:spLocks noGrp="1"/>
          </p:cNvSpPr>
          <p:nvPr>
            <p:ph type="dt" sz="half" idx="10"/>
          </p:nvPr>
        </p:nvSpPr>
        <p:spPr/>
        <p:txBody>
          <a:bodyPr/>
          <a:lstStyle/>
          <a:p>
            <a:fld id="{F5F9D1F6-03DA-40F4-BF06-1AD6BE2A551A}" type="datetime4">
              <a:rPr lang="en-US"/>
              <a:pPr/>
              <a:t>April 8, 2013</a:t>
            </a:fld>
            <a:endParaRPr lang="en-US"/>
          </a:p>
        </p:txBody>
      </p:sp>
      <p:sp>
        <p:nvSpPr>
          <p:cNvPr id="128" name="Footer Placeholder 2"/>
          <p:cNvSpPr>
            <a:spLocks noGrp="1"/>
          </p:cNvSpPr>
          <p:nvPr>
            <p:ph type="ftr" sz="quarter" idx="11"/>
          </p:nvPr>
        </p:nvSpPr>
        <p:spPr/>
        <p:txBody>
          <a:bodyPr/>
          <a:lstStyle/>
          <a:p>
            <a:r>
              <a:rPr lang="en-US"/>
              <a:t>www.gowrikumar.com</a:t>
            </a:r>
          </a:p>
        </p:txBody>
      </p:sp>
      <p:grpSp>
        <p:nvGrpSpPr>
          <p:cNvPr id="405506" name="Group 2"/>
          <p:cNvGrpSpPr>
            <a:grpSpLocks/>
          </p:cNvGrpSpPr>
          <p:nvPr/>
        </p:nvGrpSpPr>
        <p:grpSpPr bwMode="auto">
          <a:xfrm>
            <a:off x="4191000" y="533400"/>
            <a:ext cx="4572000" cy="381000"/>
            <a:chOff x="864" y="624"/>
            <a:chExt cx="2880" cy="240"/>
          </a:xfrm>
        </p:grpSpPr>
        <p:sp>
          <p:nvSpPr>
            <p:cNvPr id="405507" name="Rectangle 3"/>
            <p:cNvSpPr>
              <a:spLocks noChangeArrowheads="1"/>
            </p:cNvSpPr>
            <p:nvPr/>
          </p:nvSpPr>
          <p:spPr bwMode="auto">
            <a:xfrm>
              <a:off x="864" y="624"/>
              <a:ext cx="288" cy="24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05508" name="Rectangle 4"/>
            <p:cNvSpPr>
              <a:spLocks noChangeArrowheads="1"/>
            </p:cNvSpPr>
            <p:nvPr/>
          </p:nvSpPr>
          <p:spPr bwMode="auto">
            <a:xfrm>
              <a:off x="1152"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5509" name="Rectangle 5"/>
            <p:cNvSpPr>
              <a:spLocks noChangeArrowheads="1"/>
            </p:cNvSpPr>
            <p:nvPr/>
          </p:nvSpPr>
          <p:spPr bwMode="auto">
            <a:xfrm>
              <a:off x="1440"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05510" name="Rectangle 6"/>
            <p:cNvSpPr>
              <a:spLocks noChangeArrowheads="1"/>
            </p:cNvSpPr>
            <p:nvPr/>
          </p:nvSpPr>
          <p:spPr bwMode="auto">
            <a:xfrm>
              <a:off x="1728"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05511" name="Rectangle 7"/>
            <p:cNvSpPr>
              <a:spLocks noChangeArrowheads="1"/>
            </p:cNvSpPr>
            <p:nvPr/>
          </p:nvSpPr>
          <p:spPr bwMode="auto">
            <a:xfrm>
              <a:off x="2016"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05512" name="Rectangle 8"/>
            <p:cNvSpPr>
              <a:spLocks noChangeArrowheads="1"/>
            </p:cNvSpPr>
            <p:nvPr/>
          </p:nvSpPr>
          <p:spPr bwMode="auto">
            <a:xfrm>
              <a:off x="2304"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05513" name="Rectangle 9"/>
            <p:cNvSpPr>
              <a:spLocks noChangeArrowheads="1"/>
            </p:cNvSpPr>
            <p:nvPr/>
          </p:nvSpPr>
          <p:spPr bwMode="auto">
            <a:xfrm>
              <a:off x="2592"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5514" name="Rectangle 10"/>
            <p:cNvSpPr>
              <a:spLocks noChangeArrowheads="1"/>
            </p:cNvSpPr>
            <p:nvPr/>
          </p:nvSpPr>
          <p:spPr bwMode="auto">
            <a:xfrm>
              <a:off x="2880"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5515" name="Rectangle 11"/>
            <p:cNvSpPr>
              <a:spLocks noChangeArrowheads="1"/>
            </p:cNvSpPr>
            <p:nvPr/>
          </p:nvSpPr>
          <p:spPr bwMode="auto">
            <a:xfrm>
              <a:off x="3168"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05516" name="Rectangle 12"/>
            <p:cNvSpPr>
              <a:spLocks noChangeArrowheads="1"/>
            </p:cNvSpPr>
            <p:nvPr/>
          </p:nvSpPr>
          <p:spPr bwMode="auto">
            <a:xfrm>
              <a:off x="3456" y="624"/>
              <a:ext cx="288"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grpSp>
        <p:nvGrpSpPr>
          <p:cNvPr id="405517" name="Group 13"/>
          <p:cNvGrpSpPr>
            <a:grpSpLocks/>
          </p:cNvGrpSpPr>
          <p:nvPr/>
        </p:nvGrpSpPr>
        <p:grpSpPr bwMode="auto">
          <a:xfrm>
            <a:off x="762000" y="1066800"/>
            <a:ext cx="1066800" cy="381000"/>
            <a:chOff x="480" y="672"/>
            <a:chExt cx="672" cy="240"/>
          </a:xfrm>
        </p:grpSpPr>
        <p:grpSp>
          <p:nvGrpSpPr>
            <p:cNvPr id="405518" name="Group 14"/>
            <p:cNvGrpSpPr>
              <a:grpSpLocks/>
            </p:cNvGrpSpPr>
            <p:nvPr/>
          </p:nvGrpSpPr>
          <p:grpSpPr bwMode="auto">
            <a:xfrm>
              <a:off x="480" y="672"/>
              <a:ext cx="432" cy="240"/>
              <a:chOff x="528" y="1104"/>
              <a:chExt cx="672" cy="278"/>
            </a:xfrm>
          </p:grpSpPr>
          <p:sp>
            <p:nvSpPr>
              <p:cNvPr id="40551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552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5521" name="Group 17"/>
            <p:cNvGrpSpPr>
              <a:grpSpLocks/>
            </p:cNvGrpSpPr>
            <p:nvPr/>
          </p:nvGrpSpPr>
          <p:grpSpPr bwMode="auto">
            <a:xfrm>
              <a:off x="864" y="768"/>
              <a:ext cx="288" cy="144"/>
              <a:chOff x="1152" y="816"/>
              <a:chExt cx="336" cy="192"/>
            </a:xfrm>
          </p:grpSpPr>
          <p:sp>
            <p:nvSpPr>
              <p:cNvPr id="405522"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5523" name="Group 19"/>
              <p:cNvGrpSpPr>
                <a:grpSpLocks/>
              </p:cNvGrpSpPr>
              <p:nvPr/>
            </p:nvGrpSpPr>
            <p:grpSpPr bwMode="auto">
              <a:xfrm>
                <a:off x="1248" y="816"/>
                <a:ext cx="240" cy="192"/>
                <a:chOff x="1920" y="1008"/>
                <a:chExt cx="528" cy="384"/>
              </a:xfrm>
            </p:grpSpPr>
            <p:sp>
              <p:nvSpPr>
                <p:cNvPr id="405524"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25"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26"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27"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5528" name="Group 24"/>
          <p:cNvGrpSpPr>
            <a:grpSpLocks/>
          </p:cNvGrpSpPr>
          <p:nvPr/>
        </p:nvGrpSpPr>
        <p:grpSpPr bwMode="auto">
          <a:xfrm>
            <a:off x="762000" y="1600200"/>
            <a:ext cx="1066800" cy="381000"/>
            <a:chOff x="480" y="672"/>
            <a:chExt cx="672" cy="240"/>
          </a:xfrm>
        </p:grpSpPr>
        <p:grpSp>
          <p:nvGrpSpPr>
            <p:cNvPr id="405529" name="Group 25"/>
            <p:cNvGrpSpPr>
              <a:grpSpLocks/>
            </p:cNvGrpSpPr>
            <p:nvPr/>
          </p:nvGrpSpPr>
          <p:grpSpPr bwMode="auto">
            <a:xfrm>
              <a:off x="480" y="672"/>
              <a:ext cx="432" cy="240"/>
              <a:chOff x="528" y="1104"/>
              <a:chExt cx="672" cy="278"/>
            </a:xfrm>
          </p:grpSpPr>
          <p:sp>
            <p:nvSpPr>
              <p:cNvPr id="405530"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5531"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5532" name="Group 28"/>
            <p:cNvGrpSpPr>
              <a:grpSpLocks/>
            </p:cNvGrpSpPr>
            <p:nvPr/>
          </p:nvGrpSpPr>
          <p:grpSpPr bwMode="auto">
            <a:xfrm>
              <a:off x="864" y="768"/>
              <a:ext cx="288" cy="144"/>
              <a:chOff x="1152" y="816"/>
              <a:chExt cx="336" cy="192"/>
            </a:xfrm>
          </p:grpSpPr>
          <p:sp>
            <p:nvSpPr>
              <p:cNvPr id="405533"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5534" name="Group 30"/>
              <p:cNvGrpSpPr>
                <a:grpSpLocks/>
              </p:cNvGrpSpPr>
              <p:nvPr/>
            </p:nvGrpSpPr>
            <p:grpSpPr bwMode="auto">
              <a:xfrm>
                <a:off x="1248" y="816"/>
                <a:ext cx="240" cy="192"/>
                <a:chOff x="1920" y="1008"/>
                <a:chExt cx="528" cy="384"/>
              </a:xfrm>
            </p:grpSpPr>
            <p:sp>
              <p:nvSpPr>
                <p:cNvPr id="405535"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36"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37"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38"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5539" name="Group 35"/>
          <p:cNvGrpSpPr>
            <a:grpSpLocks/>
          </p:cNvGrpSpPr>
          <p:nvPr/>
        </p:nvGrpSpPr>
        <p:grpSpPr bwMode="auto">
          <a:xfrm>
            <a:off x="762000" y="2133600"/>
            <a:ext cx="1066800" cy="381000"/>
            <a:chOff x="480" y="672"/>
            <a:chExt cx="672" cy="240"/>
          </a:xfrm>
        </p:grpSpPr>
        <p:grpSp>
          <p:nvGrpSpPr>
            <p:cNvPr id="405540" name="Group 36"/>
            <p:cNvGrpSpPr>
              <a:grpSpLocks/>
            </p:cNvGrpSpPr>
            <p:nvPr/>
          </p:nvGrpSpPr>
          <p:grpSpPr bwMode="auto">
            <a:xfrm>
              <a:off x="480" y="672"/>
              <a:ext cx="432" cy="240"/>
              <a:chOff x="528" y="1104"/>
              <a:chExt cx="672" cy="278"/>
            </a:xfrm>
          </p:grpSpPr>
          <p:sp>
            <p:nvSpPr>
              <p:cNvPr id="405541"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05542"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5543" name="Group 39"/>
            <p:cNvGrpSpPr>
              <a:grpSpLocks/>
            </p:cNvGrpSpPr>
            <p:nvPr/>
          </p:nvGrpSpPr>
          <p:grpSpPr bwMode="auto">
            <a:xfrm>
              <a:off x="864" y="768"/>
              <a:ext cx="288" cy="144"/>
              <a:chOff x="1152" y="816"/>
              <a:chExt cx="336" cy="192"/>
            </a:xfrm>
          </p:grpSpPr>
          <p:sp>
            <p:nvSpPr>
              <p:cNvPr id="405544"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5545" name="Group 41"/>
              <p:cNvGrpSpPr>
                <a:grpSpLocks/>
              </p:cNvGrpSpPr>
              <p:nvPr/>
            </p:nvGrpSpPr>
            <p:grpSpPr bwMode="auto">
              <a:xfrm>
                <a:off x="1248" y="816"/>
                <a:ext cx="240" cy="192"/>
                <a:chOff x="1920" y="1008"/>
                <a:chExt cx="528" cy="384"/>
              </a:xfrm>
            </p:grpSpPr>
            <p:sp>
              <p:nvSpPr>
                <p:cNvPr id="405546"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47"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48"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49"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5550" name="Group 46"/>
          <p:cNvGrpSpPr>
            <a:grpSpLocks/>
          </p:cNvGrpSpPr>
          <p:nvPr/>
        </p:nvGrpSpPr>
        <p:grpSpPr bwMode="auto">
          <a:xfrm>
            <a:off x="762000" y="2667000"/>
            <a:ext cx="1066800" cy="381000"/>
            <a:chOff x="480" y="672"/>
            <a:chExt cx="672" cy="240"/>
          </a:xfrm>
        </p:grpSpPr>
        <p:grpSp>
          <p:nvGrpSpPr>
            <p:cNvPr id="405551" name="Group 47"/>
            <p:cNvGrpSpPr>
              <a:grpSpLocks/>
            </p:cNvGrpSpPr>
            <p:nvPr/>
          </p:nvGrpSpPr>
          <p:grpSpPr bwMode="auto">
            <a:xfrm>
              <a:off x="480" y="672"/>
              <a:ext cx="432" cy="240"/>
              <a:chOff x="528" y="1104"/>
              <a:chExt cx="672" cy="278"/>
            </a:xfrm>
          </p:grpSpPr>
          <p:sp>
            <p:nvSpPr>
              <p:cNvPr id="405552"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05553"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5554" name="Group 50"/>
            <p:cNvGrpSpPr>
              <a:grpSpLocks/>
            </p:cNvGrpSpPr>
            <p:nvPr/>
          </p:nvGrpSpPr>
          <p:grpSpPr bwMode="auto">
            <a:xfrm>
              <a:off x="864" y="768"/>
              <a:ext cx="288" cy="144"/>
              <a:chOff x="1152" y="816"/>
              <a:chExt cx="336" cy="192"/>
            </a:xfrm>
          </p:grpSpPr>
          <p:sp>
            <p:nvSpPr>
              <p:cNvPr id="405555"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5556" name="Group 52"/>
              <p:cNvGrpSpPr>
                <a:grpSpLocks/>
              </p:cNvGrpSpPr>
              <p:nvPr/>
            </p:nvGrpSpPr>
            <p:grpSpPr bwMode="auto">
              <a:xfrm>
                <a:off x="1248" y="816"/>
                <a:ext cx="240" cy="192"/>
                <a:chOff x="1920" y="1008"/>
                <a:chExt cx="528" cy="384"/>
              </a:xfrm>
            </p:grpSpPr>
            <p:sp>
              <p:nvSpPr>
                <p:cNvPr id="405557"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58"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59"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60"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5562" name="Group 58"/>
          <p:cNvGrpSpPr>
            <a:grpSpLocks/>
          </p:cNvGrpSpPr>
          <p:nvPr/>
        </p:nvGrpSpPr>
        <p:grpSpPr bwMode="auto">
          <a:xfrm>
            <a:off x="762000" y="3200400"/>
            <a:ext cx="685800" cy="381000"/>
            <a:chOff x="528" y="1104"/>
            <a:chExt cx="672" cy="278"/>
          </a:xfrm>
        </p:grpSpPr>
        <p:sp>
          <p:nvSpPr>
            <p:cNvPr id="405563" name="Rectangle 5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05564" name="Rectangle 6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05566" name="Line 62"/>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5572" name="Group 68"/>
          <p:cNvGrpSpPr>
            <a:grpSpLocks/>
          </p:cNvGrpSpPr>
          <p:nvPr/>
        </p:nvGrpSpPr>
        <p:grpSpPr bwMode="auto">
          <a:xfrm>
            <a:off x="762000" y="3733800"/>
            <a:ext cx="1066800" cy="381000"/>
            <a:chOff x="480" y="672"/>
            <a:chExt cx="672" cy="240"/>
          </a:xfrm>
        </p:grpSpPr>
        <p:grpSp>
          <p:nvGrpSpPr>
            <p:cNvPr id="405573" name="Group 69"/>
            <p:cNvGrpSpPr>
              <a:grpSpLocks/>
            </p:cNvGrpSpPr>
            <p:nvPr/>
          </p:nvGrpSpPr>
          <p:grpSpPr bwMode="auto">
            <a:xfrm>
              <a:off x="480" y="672"/>
              <a:ext cx="432" cy="240"/>
              <a:chOff x="528" y="1104"/>
              <a:chExt cx="672" cy="278"/>
            </a:xfrm>
          </p:grpSpPr>
          <p:sp>
            <p:nvSpPr>
              <p:cNvPr id="405574" name="Rectangle 7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05575" name="Rectangle 7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5576" name="Group 72"/>
            <p:cNvGrpSpPr>
              <a:grpSpLocks/>
            </p:cNvGrpSpPr>
            <p:nvPr/>
          </p:nvGrpSpPr>
          <p:grpSpPr bwMode="auto">
            <a:xfrm>
              <a:off x="864" y="768"/>
              <a:ext cx="288" cy="144"/>
              <a:chOff x="1152" y="816"/>
              <a:chExt cx="336" cy="192"/>
            </a:xfrm>
          </p:grpSpPr>
          <p:sp>
            <p:nvSpPr>
              <p:cNvPr id="405577" name="Line 7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5578" name="Group 74"/>
              <p:cNvGrpSpPr>
                <a:grpSpLocks/>
              </p:cNvGrpSpPr>
              <p:nvPr/>
            </p:nvGrpSpPr>
            <p:grpSpPr bwMode="auto">
              <a:xfrm>
                <a:off x="1248" y="816"/>
                <a:ext cx="240" cy="192"/>
                <a:chOff x="1920" y="1008"/>
                <a:chExt cx="528" cy="384"/>
              </a:xfrm>
            </p:grpSpPr>
            <p:sp>
              <p:nvSpPr>
                <p:cNvPr id="405579" name="Line 7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80" name="Line 7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81" name="Line 7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82" name="Line 7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5583" name="Group 79"/>
          <p:cNvGrpSpPr>
            <a:grpSpLocks/>
          </p:cNvGrpSpPr>
          <p:nvPr/>
        </p:nvGrpSpPr>
        <p:grpSpPr bwMode="auto">
          <a:xfrm>
            <a:off x="762000" y="4267200"/>
            <a:ext cx="1066800" cy="381000"/>
            <a:chOff x="480" y="672"/>
            <a:chExt cx="672" cy="240"/>
          </a:xfrm>
        </p:grpSpPr>
        <p:grpSp>
          <p:nvGrpSpPr>
            <p:cNvPr id="405584" name="Group 80"/>
            <p:cNvGrpSpPr>
              <a:grpSpLocks/>
            </p:cNvGrpSpPr>
            <p:nvPr/>
          </p:nvGrpSpPr>
          <p:grpSpPr bwMode="auto">
            <a:xfrm>
              <a:off x="480" y="672"/>
              <a:ext cx="432" cy="240"/>
              <a:chOff x="528" y="1104"/>
              <a:chExt cx="672" cy="278"/>
            </a:xfrm>
          </p:grpSpPr>
          <p:sp>
            <p:nvSpPr>
              <p:cNvPr id="405585" name="Rectangle 8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05586" name="Rectangle 8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5587" name="Group 83"/>
            <p:cNvGrpSpPr>
              <a:grpSpLocks/>
            </p:cNvGrpSpPr>
            <p:nvPr/>
          </p:nvGrpSpPr>
          <p:grpSpPr bwMode="auto">
            <a:xfrm>
              <a:off x="864" y="768"/>
              <a:ext cx="288" cy="144"/>
              <a:chOff x="1152" y="816"/>
              <a:chExt cx="336" cy="192"/>
            </a:xfrm>
          </p:grpSpPr>
          <p:sp>
            <p:nvSpPr>
              <p:cNvPr id="405588" name="Line 8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5589" name="Group 85"/>
              <p:cNvGrpSpPr>
                <a:grpSpLocks/>
              </p:cNvGrpSpPr>
              <p:nvPr/>
            </p:nvGrpSpPr>
            <p:grpSpPr bwMode="auto">
              <a:xfrm>
                <a:off x="1248" y="816"/>
                <a:ext cx="240" cy="192"/>
                <a:chOff x="1920" y="1008"/>
                <a:chExt cx="528" cy="384"/>
              </a:xfrm>
            </p:grpSpPr>
            <p:sp>
              <p:nvSpPr>
                <p:cNvPr id="405590" name="Line 8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91" name="Line 8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92" name="Line 8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593" name="Line 8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5594" name="Group 90"/>
          <p:cNvGrpSpPr>
            <a:grpSpLocks/>
          </p:cNvGrpSpPr>
          <p:nvPr/>
        </p:nvGrpSpPr>
        <p:grpSpPr bwMode="auto">
          <a:xfrm>
            <a:off x="762000" y="4800600"/>
            <a:ext cx="1066800" cy="381000"/>
            <a:chOff x="480" y="672"/>
            <a:chExt cx="672" cy="240"/>
          </a:xfrm>
        </p:grpSpPr>
        <p:grpSp>
          <p:nvGrpSpPr>
            <p:cNvPr id="405595" name="Group 91"/>
            <p:cNvGrpSpPr>
              <a:grpSpLocks/>
            </p:cNvGrpSpPr>
            <p:nvPr/>
          </p:nvGrpSpPr>
          <p:grpSpPr bwMode="auto">
            <a:xfrm>
              <a:off x="480" y="672"/>
              <a:ext cx="432" cy="240"/>
              <a:chOff x="528" y="1104"/>
              <a:chExt cx="672" cy="278"/>
            </a:xfrm>
          </p:grpSpPr>
          <p:sp>
            <p:nvSpPr>
              <p:cNvPr id="405596" name="Rectangle 9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05597" name="Rectangle 9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5598" name="Group 94"/>
            <p:cNvGrpSpPr>
              <a:grpSpLocks/>
            </p:cNvGrpSpPr>
            <p:nvPr/>
          </p:nvGrpSpPr>
          <p:grpSpPr bwMode="auto">
            <a:xfrm>
              <a:off x="864" y="768"/>
              <a:ext cx="288" cy="144"/>
              <a:chOff x="1152" y="816"/>
              <a:chExt cx="336" cy="192"/>
            </a:xfrm>
          </p:grpSpPr>
          <p:sp>
            <p:nvSpPr>
              <p:cNvPr id="405599" name="Line 9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5600" name="Group 96"/>
              <p:cNvGrpSpPr>
                <a:grpSpLocks/>
              </p:cNvGrpSpPr>
              <p:nvPr/>
            </p:nvGrpSpPr>
            <p:grpSpPr bwMode="auto">
              <a:xfrm>
                <a:off x="1248" y="816"/>
                <a:ext cx="240" cy="192"/>
                <a:chOff x="1920" y="1008"/>
                <a:chExt cx="528" cy="384"/>
              </a:xfrm>
            </p:grpSpPr>
            <p:sp>
              <p:nvSpPr>
                <p:cNvPr id="405601" name="Line 9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02" name="Line 9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03" name="Line 9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04" name="Line 10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5605" name="Group 101"/>
          <p:cNvGrpSpPr>
            <a:grpSpLocks/>
          </p:cNvGrpSpPr>
          <p:nvPr/>
        </p:nvGrpSpPr>
        <p:grpSpPr bwMode="auto">
          <a:xfrm>
            <a:off x="762000" y="5334000"/>
            <a:ext cx="1066800" cy="381000"/>
            <a:chOff x="480" y="672"/>
            <a:chExt cx="672" cy="240"/>
          </a:xfrm>
        </p:grpSpPr>
        <p:grpSp>
          <p:nvGrpSpPr>
            <p:cNvPr id="405606" name="Group 102"/>
            <p:cNvGrpSpPr>
              <a:grpSpLocks/>
            </p:cNvGrpSpPr>
            <p:nvPr/>
          </p:nvGrpSpPr>
          <p:grpSpPr bwMode="auto">
            <a:xfrm>
              <a:off x="480" y="672"/>
              <a:ext cx="432" cy="240"/>
              <a:chOff x="528" y="1104"/>
              <a:chExt cx="672" cy="278"/>
            </a:xfrm>
          </p:grpSpPr>
          <p:sp>
            <p:nvSpPr>
              <p:cNvPr id="405607"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5608"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5609" name="Group 105"/>
            <p:cNvGrpSpPr>
              <a:grpSpLocks/>
            </p:cNvGrpSpPr>
            <p:nvPr/>
          </p:nvGrpSpPr>
          <p:grpSpPr bwMode="auto">
            <a:xfrm>
              <a:off x="864" y="768"/>
              <a:ext cx="288" cy="144"/>
              <a:chOff x="1152" y="816"/>
              <a:chExt cx="336" cy="192"/>
            </a:xfrm>
          </p:grpSpPr>
          <p:sp>
            <p:nvSpPr>
              <p:cNvPr id="405610" name="Line 10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5611" name="Group 107"/>
              <p:cNvGrpSpPr>
                <a:grpSpLocks/>
              </p:cNvGrpSpPr>
              <p:nvPr/>
            </p:nvGrpSpPr>
            <p:grpSpPr bwMode="auto">
              <a:xfrm>
                <a:off x="1248" y="816"/>
                <a:ext cx="240" cy="192"/>
                <a:chOff x="1920" y="1008"/>
                <a:chExt cx="528" cy="384"/>
              </a:xfrm>
            </p:grpSpPr>
            <p:sp>
              <p:nvSpPr>
                <p:cNvPr id="405612" name="Line 10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13" name="Line 10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14" name="Line 11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15" name="Line 11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5616" name="Group 112"/>
          <p:cNvGrpSpPr>
            <a:grpSpLocks/>
          </p:cNvGrpSpPr>
          <p:nvPr/>
        </p:nvGrpSpPr>
        <p:grpSpPr bwMode="auto">
          <a:xfrm>
            <a:off x="762000" y="5867400"/>
            <a:ext cx="1066800" cy="381000"/>
            <a:chOff x="480" y="672"/>
            <a:chExt cx="672" cy="240"/>
          </a:xfrm>
        </p:grpSpPr>
        <p:grpSp>
          <p:nvGrpSpPr>
            <p:cNvPr id="405617" name="Group 113"/>
            <p:cNvGrpSpPr>
              <a:grpSpLocks/>
            </p:cNvGrpSpPr>
            <p:nvPr/>
          </p:nvGrpSpPr>
          <p:grpSpPr bwMode="auto">
            <a:xfrm>
              <a:off x="480" y="672"/>
              <a:ext cx="432" cy="240"/>
              <a:chOff x="528" y="1104"/>
              <a:chExt cx="672" cy="278"/>
            </a:xfrm>
          </p:grpSpPr>
          <p:sp>
            <p:nvSpPr>
              <p:cNvPr id="405618" name="Rectangle 1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05619" name="Rectangle 1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5620" name="Group 116"/>
            <p:cNvGrpSpPr>
              <a:grpSpLocks/>
            </p:cNvGrpSpPr>
            <p:nvPr/>
          </p:nvGrpSpPr>
          <p:grpSpPr bwMode="auto">
            <a:xfrm>
              <a:off x="864" y="768"/>
              <a:ext cx="288" cy="144"/>
              <a:chOff x="1152" y="816"/>
              <a:chExt cx="336" cy="192"/>
            </a:xfrm>
          </p:grpSpPr>
          <p:sp>
            <p:nvSpPr>
              <p:cNvPr id="405621" name="Line 1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5622" name="Group 118"/>
              <p:cNvGrpSpPr>
                <a:grpSpLocks/>
              </p:cNvGrpSpPr>
              <p:nvPr/>
            </p:nvGrpSpPr>
            <p:grpSpPr bwMode="auto">
              <a:xfrm>
                <a:off x="1248" y="816"/>
                <a:ext cx="240" cy="192"/>
                <a:chOff x="1920" y="1008"/>
                <a:chExt cx="528" cy="384"/>
              </a:xfrm>
            </p:grpSpPr>
            <p:sp>
              <p:nvSpPr>
                <p:cNvPr id="405623" name="Line 1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24" name="Line 1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25" name="Line 1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26" name="Line 1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5627" name="Group 123"/>
          <p:cNvGrpSpPr>
            <a:grpSpLocks/>
          </p:cNvGrpSpPr>
          <p:nvPr/>
        </p:nvGrpSpPr>
        <p:grpSpPr bwMode="auto">
          <a:xfrm>
            <a:off x="1676400" y="3200400"/>
            <a:ext cx="1066800" cy="381000"/>
            <a:chOff x="480" y="672"/>
            <a:chExt cx="672" cy="240"/>
          </a:xfrm>
        </p:grpSpPr>
        <p:grpSp>
          <p:nvGrpSpPr>
            <p:cNvPr id="405628" name="Group 124"/>
            <p:cNvGrpSpPr>
              <a:grpSpLocks/>
            </p:cNvGrpSpPr>
            <p:nvPr/>
          </p:nvGrpSpPr>
          <p:grpSpPr bwMode="auto">
            <a:xfrm>
              <a:off x="480" y="672"/>
              <a:ext cx="432" cy="240"/>
              <a:chOff x="528" y="1104"/>
              <a:chExt cx="672" cy="278"/>
            </a:xfrm>
          </p:grpSpPr>
          <p:sp>
            <p:nvSpPr>
              <p:cNvPr id="405629" name="Rectangle 1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05630" name="Rectangle 1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5631" name="Group 127"/>
            <p:cNvGrpSpPr>
              <a:grpSpLocks/>
            </p:cNvGrpSpPr>
            <p:nvPr/>
          </p:nvGrpSpPr>
          <p:grpSpPr bwMode="auto">
            <a:xfrm>
              <a:off x="864" y="768"/>
              <a:ext cx="288" cy="144"/>
              <a:chOff x="1152" y="816"/>
              <a:chExt cx="336" cy="192"/>
            </a:xfrm>
          </p:grpSpPr>
          <p:sp>
            <p:nvSpPr>
              <p:cNvPr id="405632" name="Line 1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5633" name="Group 129"/>
              <p:cNvGrpSpPr>
                <a:grpSpLocks/>
              </p:cNvGrpSpPr>
              <p:nvPr/>
            </p:nvGrpSpPr>
            <p:grpSpPr bwMode="auto">
              <a:xfrm>
                <a:off x="1248" y="816"/>
                <a:ext cx="240" cy="192"/>
                <a:chOff x="1920" y="1008"/>
                <a:chExt cx="528" cy="384"/>
              </a:xfrm>
            </p:grpSpPr>
            <p:sp>
              <p:nvSpPr>
                <p:cNvPr id="405634" name="Line 1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35" name="Line 1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36" name="Line 1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5637" name="Line 1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40683156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Date Placeholder 1"/>
          <p:cNvSpPr>
            <a:spLocks noGrp="1"/>
          </p:cNvSpPr>
          <p:nvPr>
            <p:ph type="dt" sz="half" idx="10"/>
          </p:nvPr>
        </p:nvSpPr>
        <p:spPr/>
        <p:txBody>
          <a:bodyPr/>
          <a:lstStyle/>
          <a:p>
            <a:fld id="{6E95BC79-99D5-4176-85A1-F7333F3E5BD2}" type="datetime4">
              <a:rPr lang="en-US"/>
              <a:pPr/>
              <a:t>April 8, 2013</a:t>
            </a:fld>
            <a:endParaRPr lang="en-US"/>
          </a:p>
        </p:txBody>
      </p:sp>
      <p:sp>
        <p:nvSpPr>
          <p:cNvPr id="127" name="Footer Placeholder 2"/>
          <p:cNvSpPr>
            <a:spLocks noGrp="1"/>
          </p:cNvSpPr>
          <p:nvPr>
            <p:ph type="ftr" sz="quarter" idx="11"/>
          </p:nvPr>
        </p:nvSpPr>
        <p:spPr/>
        <p:txBody>
          <a:bodyPr/>
          <a:lstStyle/>
          <a:p>
            <a:r>
              <a:rPr lang="en-US"/>
              <a:t>www.gowrikumar.com</a:t>
            </a:r>
          </a:p>
        </p:txBody>
      </p:sp>
      <p:grpSp>
        <p:nvGrpSpPr>
          <p:cNvPr id="407554" name="Group 2"/>
          <p:cNvGrpSpPr>
            <a:grpSpLocks/>
          </p:cNvGrpSpPr>
          <p:nvPr/>
        </p:nvGrpSpPr>
        <p:grpSpPr bwMode="auto">
          <a:xfrm>
            <a:off x="762000" y="1066800"/>
            <a:ext cx="1066800" cy="381000"/>
            <a:chOff x="480" y="672"/>
            <a:chExt cx="672" cy="240"/>
          </a:xfrm>
        </p:grpSpPr>
        <p:grpSp>
          <p:nvGrpSpPr>
            <p:cNvPr id="407555" name="Group 3"/>
            <p:cNvGrpSpPr>
              <a:grpSpLocks/>
            </p:cNvGrpSpPr>
            <p:nvPr/>
          </p:nvGrpSpPr>
          <p:grpSpPr bwMode="auto">
            <a:xfrm>
              <a:off x="480" y="672"/>
              <a:ext cx="432" cy="240"/>
              <a:chOff x="528" y="1104"/>
              <a:chExt cx="672" cy="278"/>
            </a:xfrm>
          </p:grpSpPr>
          <p:sp>
            <p:nvSpPr>
              <p:cNvPr id="407556"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7557"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7558" name="Group 6"/>
            <p:cNvGrpSpPr>
              <a:grpSpLocks/>
            </p:cNvGrpSpPr>
            <p:nvPr/>
          </p:nvGrpSpPr>
          <p:grpSpPr bwMode="auto">
            <a:xfrm>
              <a:off x="864" y="768"/>
              <a:ext cx="288" cy="144"/>
              <a:chOff x="1152" y="816"/>
              <a:chExt cx="336" cy="192"/>
            </a:xfrm>
          </p:grpSpPr>
          <p:sp>
            <p:nvSpPr>
              <p:cNvPr id="407559"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7560" name="Group 8"/>
              <p:cNvGrpSpPr>
                <a:grpSpLocks/>
              </p:cNvGrpSpPr>
              <p:nvPr/>
            </p:nvGrpSpPr>
            <p:grpSpPr bwMode="auto">
              <a:xfrm>
                <a:off x="1248" y="816"/>
                <a:ext cx="240" cy="192"/>
                <a:chOff x="1920" y="1008"/>
                <a:chExt cx="528" cy="384"/>
              </a:xfrm>
            </p:grpSpPr>
            <p:sp>
              <p:nvSpPr>
                <p:cNvPr id="407561"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62"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63"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64"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7565" name="Group 13"/>
          <p:cNvGrpSpPr>
            <a:grpSpLocks/>
          </p:cNvGrpSpPr>
          <p:nvPr/>
        </p:nvGrpSpPr>
        <p:grpSpPr bwMode="auto">
          <a:xfrm>
            <a:off x="762000" y="1600200"/>
            <a:ext cx="1066800" cy="381000"/>
            <a:chOff x="480" y="672"/>
            <a:chExt cx="672" cy="240"/>
          </a:xfrm>
        </p:grpSpPr>
        <p:grpSp>
          <p:nvGrpSpPr>
            <p:cNvPr id="407566" name="Group 14"/>
            <p:cNvGrpSpPr>
              <a:grpSpLocks/>
            </p:cNvGrpSpPr>
            <p:nvPr/>
          </p:nvGrpSpPr>
          <p:grpSpPr bwMode="auto">
            <a:xfrm>
              <a:off x="480" y="672"/>
              <a:ext cx="432" cy="240"/>
              <a:chOff x="528" y="1104"/>
              <a:chExt cx="672" cy="278"/>
            </a:xfrm>
          </p:grpSpPr>
          <p:sp>
            <p:nvSpPr>
              <p:cNvPr id="40756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756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7569" name="Group 17"/>
            <p:cNvGrpSpPr>
              <a:grpSpLocks/>
            </p:cNvGrpSpPr>
            <p:nvPr/>
          </p:nvGrpSpPr>
          <p:grpSpPr bwMode="auto">
            <a:xfrm>
              <a:off x="864" y="768"/>
              <a:ext cx="288" cy="144"/>
              <a:chOff x="1152" y="816"/>
              <a:chExt cx="336" cy="192"/>
            </a:xfrm>
          </p:grpSpPr>
          <p:sp>
            <p:nvSpPr>
              <p:cNvPr id="407570"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7571" name="Group 19"/>
              <p:cNvGrpSpPr>
                <a:grpSpLocks/>
              </p:cNvGrpSpPr>
              <p:nvPr/>
            </p:nvGrpSpPr>
            <p:grpSpPr bwMode="auto">
              <a:xfrm>
                <a:off x="1248" y="816"/>
                <a:ext cx="240" cy="192"/>
                <a:chOff x="1920" y="1008"/>
                <a:chExt cx="528" cy="384"/>
              </a:xfrm>
            </p:grpSpPr>
            <p:sp>
              <p:nvSpPr>
                <p:cNvPr id="407572"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73"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74"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75"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7576" name="Group 24"/>
          <p:cNvGrpSpPr>
            <a:grpSpLocks/>
          </p:cNvGrpSpPr>
          <p:nvPr/>
        </p:nvGrpSpPr>
        <p:grpSpPr bwMode="auto">
          <a:xfrm>
            <a:off x="762000" y="2133600"/>
            <a:ext cx="1066800" cy="381000"/>
            <a:chOff x="480" y="672"/>
            <a:chExt cx="672" cy="240"/>
          </a:xfrm>
        </p:grpSpPr>
        <p:grpSp>
          <p:nvGrpSpPr>
            <p:cNvPr id="407577" name="Group 25"/>
            <p:cNvGrpSpPr>
              <a:grpSpLocks/>
            </p:cNvGrpSpPr>
            <p:nvPr/>
          </p:nvGrpSpPr>
          <p:grpSpPr bwMode="auto">
            <a:xfrm>
              <a:off x="480" y="672"/>
              <a:ext cx="432" cy="240"/>
              <a:chOff x="528" y="1104"/>
              <a:chExt cx="672" cy="278"/>
            </a:xfrm>
          </p:grpSpPr>
          <p:sp>
            <p:nvSpPr>
              <p:cNvPr id="40757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0757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7580" name="Group 28"/>
            <p:cNvGrpSpPr>
              <a:grpSpLocks/>
            </p:cNvGrpSpPr>
            <p:nvPr/>
          </p:nvGrpSpPr>
          <p:grpSpPr bwMode="auto">
            <a:xfrm>
              <a:off x="864" y="768"/>
              <a:ext cx="288" cy="144"/>
              <a:chOff x="1152" y="816"/>
              <a:chExt cx="336" cy="192"/>
            </a:xfrm>
          </p:grpSpPr>
          <p:sp>
            <p:nvSpPr>
              <p:cNvPr id="407581"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7582" name="Group 30"/>
              <p:cNvGrpSpPr>
                <a:grpSpLocks/>
              </p:cNvGrpSpPr>
              <p:nvPr/>
            </p:nvGrpSpPr>
            <p:grpSpPr bwMode="auto">
              <a:xfrm>
                <a:off x="1248" y="816"/>
                <a:ext cx="240" cy="192"/>
                <a:chOff x="1920" y="1008"/>
                <a:chExt cx="528" cy="384"/>
              </a:xfrm>
            </p:grpSpPr>
            <p:sp>
              <p:nvSpPr>
                <p:cNvPr id="407583"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84"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85"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86"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7587" name="Group 35"/>
          <p:cNvGrpSpPr>
            <a:grpSpLocks/>
          </p:cNvGrpSpPr>
          <p:nvPr/>
        </p:nvGrpSpPr>
        <p:grpSpPr bwMode="auto">
          <a:xfrm>
            <a:off x="762000" y="2667000"/>
            <a:ext cx="1066800" cy="381000"/>
            <a:chOff x="480" y="672"/>
            <a:chExt cx="672" cy="240"/>
          </a:xfrm>
        </p:grpSpPr>
        <p:grpSp>
          <p:nvGrpSpPr>
            <p:cNvPr id="407588" name="Group 36"/>
            <p:cNvGrpSpPr>
              <a:grpSpLocks/>
            </p:cNvGrpSpPr>
            <p:nvPr/>
          </p:nvGrpSpPr>
          <p:grpSpPr bwMode="auto">
            <a:xfrm>
              <a:off x="480" y="672"/>
              <a:ext cx="432" cy="240"/>
              <a:chOff x="528" y="1104"/>
              <a:chExt cx="672" cy="278"/>
            </a:xfrm>
          </p:grpSpPr>
          <p:sp>
            <p:nvSpPr>
              <p:cNvPr id="407589"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07590"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7591" name="Group 39"/>
            <p:cNvGrpSpPr>
              <a:grpSpLocks/>
            </p:cNvGrpSpPr>
            <p:nvPr/>
          </p:nvGrpSpPr>
          <p:grpSpPr bwMode="auto">
            <a:xfrm>
              <a:off x="864" y="768"/>
              <a:ext cx="288" cy="144"/>
              <a:chOff x="1152" y="816"/>
              <a:chExt cx="336" cy="192"/>
            </a:xfrm>
          </p:grpSpPr>
          <p:sp>
            <p:nvSpPr>
              <p:cNvPr id="407592"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7593" name="Group 41"/>
              <p:cNvGrpSpPr>
                <a:grpSpLocks/>
              </p:cNvGrpSpPr>
              <p:nvPr/>
            </p:nvGrpSpPr>
            <p:grpSpPr bwMode="auto">
              <a:xfrm>
                <a:off x="1248" y="816"/>
                <a:ext cx="240" cy="192"/>
                <a:chOff x="1920" y="1008"/>
                <a:chExt cx="528" cy="384"/>
              </a:xfrm>
            </p:grpSpPr>
            <p:sp>
              <p:nvSpPr>
                <p:cNvPr id="407594"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95"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96"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597"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7598" name="Group 46"/>
          <p:cNvGrpSpPr>
            <a:grpSpLocks/>
          </p:cNvGrpSpPr>
          <p:nvPr/>
        </p:nvGrpSpPr>
        <p:grpSpPr bwMode="auto">
          <a:xfrm>
            <a:off x="762000" y="3200400"/>
            <a:ext cx="685800" cy="381000"/>
            <a:chOff x="528" y="1104"/>
            <a:chExt cx="672" cy="278"/>
          </a:xfrm>
        </p:grpSpPr>
        <p:sp>
          <p:nvSpPr>
            <p:cNvPr id="407599"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07600"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07601" name="Line 49"/>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7602" name="Group 50"/>
          <p:cNvGrpSpPr>
            <a:grpSpLocks/>
          </p:cNvGrpSpPr>
          <p:nvPr/>
        </p:nvGrpSpPr>
        <p:grpSpPr bwMode="auto">
          <a:xfrm>
            <a:off x="762000" y="3733800"/>
            <a:ext cx="1066800" cy="381000"/>
            <a:chOff x="480" y="672"/>
            <a:chExt cx="672" cy="240"/>
          </a:xfrm>
        </p:grpSpPr>
        <p:grpSp>
          <p:nvGrpSpPr>
            <p:cNvPr id="407603" name="Group 51"/>
            <p:cNvGrpSpPr>
              <a:grpSpLocks/>
            </p:cNvGrpSpPr>
            <p:nvPr/>
          </p:nvGrpSpPr>
          <p:grpSpPr bwMode="auto">
            <a:xfrm>
              <a:off x="480" y="672"/>
              <a:ext cx="432" cy="240"/>
              <a:chOff x="528" y="1104"/>
              <a:chExt cx="672" cy="278"/>
            </a:xfrm>
          </p:grpSpPr>
          <p:sp>
            <p:nvSpPr>
              <p:cNvPr id="407604"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07605"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7606" name="Group 54"/>
            <p:cNvGrpSpPr>
              <a:grpSpLocks/>
            </p:cNvGrpSpPr>
            <p:nvPr/>
          </p:nvGrpSpPr>
          <p:grpSpPr bwMode="auto">
            <a:xfrm>
              <a:off x="864" y="768"/>
              <a:ext cx="288" cy="144"/>
              <a:chOff x="1152" y="816"/>
              <a:chExt cx="336" cy="192"/>
            </a:xfrm>
          </p:grpSpPr>
          <p:sp>
            <p:nvSpPr>
              <p:cNvPr id="407607"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7608" name="Group 56"/>
              <p:cNvGrpSpPr>
                <a:grpSpLocks/>
              </p:cNvGrpSpPr>
              <p:nvPr/>
            </p:nvGrpSpPr>
            <p:grpSpPr bwMode="auto">
              <a:xfrm>
                <a:off x="1248" y="816"/>
                <a:ext cx="240" cy="192"/>
                <a:chOff x="1920" y="1008"/>
                <a:chExt cx="528" cy="384"/>
              </a:xfrm>
            </p:grpSpPr>
            <p:sp>
              <p:nvSpPr>
                <p:cNvPr id="407609"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10"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11"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12"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7613" name="Group 61"/>
          <p:cNvGrpSpPr>
            <a:grpSpLocks/>
          </p:cNvGrpSpPr>
          <p:nvPr/>
        </p:nvGrpSpPr>
        <p:grpSpPr bwMode="auto">
          <a:xfrm>
            <a:off x="762000" y="4267200"/>
            <a:ext cx="1066800" cy="381000"/>
            <a:chOff x="480" y="672"/>
            <a:chExt cx="672" cy="240"/>
          </a:xfrm>
        </p:grpSpPr>
        <p:grpSp>
          <p:nvGrpSpPr>
            <p:cNvPr id="407614" name="Group 62"/>
            <p:cNvGrpSpPr>
              <a:grpSpLocks/>
            </p:cNvGrpSpPr>
            <p:nvPr/>
          </p:nvGrpSpPr>
          <p:grpSpPr bwMode="auto">
            <a:xfrm>
              <a:off x="480" y="672"/>
              <a:ext cx="432" cy="240"/>
              <a:chOff x="528" y="1104"/>
              <a:chExt cx="672" cy="278"/>
            </a:xfrm>
          </p:grpSpPr>
          <p:sp>
            <p:nvSpPr>
              <p:cNvPr id="407615"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07616"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7617" name="Group 65"/>
            <p:cNvGrpSpPr>
              <a:grpSpLocks/>
            </p:cNvGrpSpPr>
            <p:nvPr/>
          </p:nvGrpSpPr>
          <p:grpSpPr bwMode="auto">
            <a:xfrm>
              <a:off x="864" y="768"/>
              <a:ext cx="288" cy="144"/>
              <a:chOff x="1152" y="816"/>
              <a:chExt cx="336" cy="192"/>
            </a:xfrm>
          </p:grpSpPr>
          <p:sp>
            <p:nvSpPr>
              <p:cNvPr id="407618"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7619" name="Group 67"/>
              <p:cNvGrpSpPr>
                <a:grpSpLocks/>
              </p:cNvGrpSpPr>
              <p:nvPr/>
            </p:nvGrpSpPr>
            <p:grpSpPr bwMode="auto">
              <a:xfrm>
                <a:off x="1248" y="816"/>
                <a:ext cx="240" cy="192"/>
                <a:chOff x="1920" y="1008"/>
                <a:chExt cx="528" cy="384"/>
              </a:xfrm>
            </p:grpSpPr>
            <p:sp>
              <p:nvSpPr>
                <p:cNvPr id="407620"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21"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22"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23"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7624" name="Group 72"/>
          <p:cNvGrpSpPr>
            <a:grpSpLocks/>
          </p:cNvGrpSpPr>
          <p:nvPr/>
        </p:nvGrpSpPr>
        <p:grpSpPr bwMode="auto">
          <a:xfrm>
            <a:off x="762000" y="4800600"/>
            <a:ext cx="1066800" cy="381000"/>
            <a:chOff x="480" y="672"/>
            <a:chExt cx="672" cy="240"/>
          </a:xfrm>
        </p:grpSpPr>
        <p:grpSp>
          <p:nvGrpSpPr>
            <p:cNvPr id="407625" name="Group 73"/>
            <p:cNvGrpSpPr>
              <a:grpSpLocks/>
            </p:cNvGrpSpPr>
            <p:nvPr/>
          </p:nvGrpSpPr>
          <p:grpSpPr bwMode="auto">
            <a:xfrm>
              <a:off x="480" y="672"/>
              <a:ext cx="432" cy="240"/>
              <a:chOff x="528" y="1104"/>
              <a:chExt cx="672" cy="278"/>
            </a:xfrm>
          </p:grpSpPr>
          <p:sp>
            <p:nvSpPr>
              <p:cNvPr id="407626"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07627"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7628" name="Group 76"/>
            <p:cNvGrpSpPr>
              <a:grpSpLocks/>
            </p:cNvGrpSpPr>
            <p:nvPr/>
          </p:nvGrpSpPr>
          <p:grpSpPr bwMode="auto">
            <a:xfrm>
              <a:off x="864" y="768"/>
              <a:ext cx="288" cy="144"/>
              <a:chOff x="1152" y="816"/>
              <a:chExt cx="336" cy="192"/>
            </a:xfrm>
          </p:grpSpPr>
          <p:sp>
            <p:nvSpPr>
              <p:cNvPr id="407629"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7630" name="Group 78"/>
              <p:cNvGrpSpPr>
                <a:grpSpLocks/>
              </p:cNvGrpSpPr>
              <p:nvPr/>
            </p:nvGrpSpPr>
            <p:grpSpPr bwMode="auto">
              <a:xfrm>
                <a:off x="1248" y="816"/>
                <a:ext cx="240" cy="192"/>
                <a:chOff x="1920" y="1008"/>
                <a:chExt cx="528" cy="384"/>
              </a:xfrm>
            </p:grpSpPr>
            <p:sp>
              <p:nvSpPr>
                <p:cNvPr id="407631"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32"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33"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34"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7639" name="Group 87"/>
          <p:cNvGrpSpPr>
            <a:grpSpLocks/>
          </p:cNvGrpSpPr>
          <p:nvPr/>
        </p:nvGrpSpPr>
        <p:grpSpPr bwMode="auto">
          <a:xfrm>
            <a:off x="762000" y="5867400"/>
            <a:ext cx="1066800" cy="381000"/>
            <a:chOff x="480" y="672"/>
            <a:chExt cx="672" cy="240"/>
          </a:xfrm>
        </p:grpSpPr>
        <p:grpSp>
          <p:nvGrpSpPr>
            <p:cNvPr id="407640" name="Group 88"/>
            <p:cNvGrpSpPr>
              <a:grpSpLocks/>
            </p:cNvGrpSpPr>
            <p:nvPr/>
          </p:nvGrpSpPr>
          <p:grpSpPr bwMode="auto">
            <a:xfrm>
              <a:off x="480" y="672"/>
              <a:ext cx="432" cy="240"/>
              <a:chOff x="528" y="1104"/>
              <a:chExt cx="672" cy="278"/>
            </a:xfrm>
          </p:grpSpPr>
          <p:sp>
            <p:nvSpPr>
              <p:cNvPr id="407641"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07642"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7643" name="Group 91"/>
            <p:cNvGrpSpPr>
              <a:grpSpLocks/>
            </p:cNvGrpSpPr>
            <p:nvPr/>
          </p:nvGrpSpPr>
          <p:grpSpPr bwMode="auto">
            <a:xfrm>
              <a:off x="864" y="768"/>
              <a:ext cx="288" cy="144"/>
              <a:chOff x="1152" y="816"/>
              <a:chExt cx="336" cy="192"/>
            </a:xfrm>
          </p:grpSpPr>
          <p:sp>
            <p:nvSpPr>
              <p:cNvPr id="407644" name="Line 9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7645" name="Group 93"/>
              <p:cNvGrpSpPr>
                <a:grpSpLocks/>
              </p:cNvGrpSpPr>
              <p:nvPr/>
            </p:nvGrpSpPr>
            <p:grpSpPr bwMode="auto">
              <a:xfrm>
                <a:off x="1248" y="816"/>
                <a:ext cx="240" cy="192"/>
                <a:chOff x="1920" y="1008"/>
                <a:chExt cx="528" cy="384"/>
              </a:xfrm>
            </p:grpSpPr>
            <p:sp>
              <p:nvSpPr>
                <p:cNvPr id="407646" name="Line 9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47" name="Line 9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48" name="Line 9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49" name="Line 9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7650" name="Group 98"/>
          <p:cNvGrpSpPr>
            <a:grpSpLocks/>
          </p:cNvGrpSpPr>
          <p:nvPr/>
        </p:nvGrpSpPr>
        <p:grpSpPr bwMode="auto">
          <a:xfrm>
            <a:off x="1676400" y="3200400"/>
            <a:ext cx="1066800" cy="381000"/>
            <a:chOff x="480" y="672"/>
            <a:chExt cx="672" cy="240"/>
          </a:xfrm>
        </p:grpSpPr>
        <p:grpSp>
          <p:nvGrpSpPr>
            <p:cNvPr id="407651" name="Group 99"/>
            <p:cNvGrpSpPr>
              <a:grpSpLocks/>
            </p:cNvGrpSpPr>
            <p:nvPr/>
          </p:nvGrpSpPr>
          <p:grpSpPr bwMode="auto">
            <a:xfrm>
              <a:off x="480" y="672"/>
              <a:ext cx="432" cy="240"/>
              <a:chOff x="528" y="1104"/>
              <a:chExt cx="672" cy="278"/>
            </a:xfrm>
          </p:grpSpPr>
          <p:sp>
            <p:nvSpPr>
              <p:cNvPr id="407652" name="Rectangle 10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07653" name="Rectangle 10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7654" name="Group 102"/>
            <p:cNvGrpSpPr>
              <a:grpSpLocks/>
            </p:cNvGrpSpPr>
            <p:nvPr/>
          </p:nvGrpSpPr>
          <p:grpSpPr bwMode="auto">
            <a:xfrm>
              <a:off x="864" y="768"/>
              <a:ext cx="288" cy="144"/>
              <a:chOff x="1152" y="816"/>
              <a:chExt cx="336" cy="192"/>
            </a:xfrm>
          </p:grpSpPr>
          <p:sp>
            <p:nvSpPr>
              <p:cNvPr id="407655" name="Line 10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7656" name="Group 104"/>
              <p:cNvGrpSpPr>
                <a:grpSpLocks/>
              </p:cNvGrpSpPr>
              <p:nvPr/>
            </p:nvGrpSpPr>
            <p:grpSpPr bwMode="auto">
              <a:xfrm>
                <a:off x="1248" y="816"/>
                <a:ext cx="240" cy="192"/>
                <a:chOff x="1920" y="1008"/>
                <a:chExt cx="528" cy="384"/>
              </a:xfrm>
            </p:grpSpPr>
            <p:sp>
              <p:nvSpPr>
                <p:cNvPr id="407657" name="Line 10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58" name="Line 10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59" name="Line 10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60" name="Line 10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07661" name="Rectangle 109"/>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07662" name="Rectangle 110"/>
          <p:cNvSpPr>
            <a:spLocks noChangeArrowheads="1"/>
          </p:cNvSpPr>
          <p:nvPr/>
        </p:nvSpPr>
        <p:spPr bwMode="auto">
          <a:xfrm>
            <a:off x="4648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8</a:t>
            </a:r>
          </a:p>
        </p:txBody>
      </p:sp>
      <p:sp>
        <p:nvSpPr>
          <p:cNvPr id="407663" name="Rectangle 111"/>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07664" name="Rectangle 112"/>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07665" name="Rectangle 113"/>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07666" name="Rectangle 114"/>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07667" name="Rectangle 115"/>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7668" name="Rectangle 116"/>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7669" name="Rectangle 117"/>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07670" name="Rectangle 118"/>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07671" name="Group 119"/>
          <p:cNvGrpSpPr>
            <a:grpSpLocks/>
          </p:cNvGrpSpPr>
          <p:nvPr/>
        </p:nvGrpSpPr>
        <p:grpSpPr bwMode="auto">
          <a:xfrm>
            <a:off x="762000" y="5334000"/>
            <a:ext cx="1066800" cy="381000"/>
            <a:chOff x="480" y="672"/>
            <a:chExt cx="672" cy="240"/>
          </a:xfrm>
        </p:grpSpPr>
        <p:grpSp>
          <p:nvGrpSpPr>
            <p:cNvPr id="407672" name="Group 120"/>
            <p:cNvGrpSpPr>
              <a:grpSpLocks/>
            </p:cNvGrpSpPr>
            <p:nvPr/>
          </p:nvGrpSpPr>
          <p:grpSpPr bwMode="auto">
            <a:xfrm>
              <a:off x="480" y="672"/>
              <a:ext cx="432" cy="240"/>
              <a:chOff x="528" y="1104"/>
              <a:chExt cx="672" cy="278"/>
            </a:xfrm>
          </p:grpSpPr>
          <p:sp>
            <p:nvSpPr>
              <p:cNvPr id="407673" name="Rectangle 12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7674" name="Rectangle 12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7675" name="Group 123"/>
            <p:cNvGrpSpPr>
              <a:grpSpLocks/>
            </p:cNvGrpSpPr>
            <p:nvPr/>
          </p:nvGrpSpPr>
          <p:grpSpPr bwMode="auto">
            <a:xfrm>
              <a:off x="864" y="768"/>
              <a:ext cx="288" cy="144"/>
              <a:chOff x="1152" y="816"/>
              <a:chExt cx="336" cy="192"/>
            </a:xfrm>
          </p:grpSpPr>
          <p:sp>
            <p:nvSpPr>
              <p:cNvPr id="407676" name="Line 12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7677" name="Group 125"/>
              <p:cNvGrpSpPr>
                <a:grpSpLocks/>
              </p:cNvGrpSpPr>
              <p:nvPr/>
            </p:nvGrpSpPr>
            <p:grpSpPr bwMode="auto">
              <a:xfrm>
                <a:off x="1248" y="816"/>
                <a:ext cx="240" cy="192"/>
                <a:chOff x="1920" y="1008"/>
                <a:chExt cx="528" cy="384"/>
              </a:xfrm>
            </p:grpSpPr>
            <p:sp>
              <p:nvSpPr>
                <p:cNvPr id="407678" name="Line 12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79" name="Line 12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80" name="Line 12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7681" name="Line 12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80658026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Date Placeholder 1"/>
          <p:cNvSpPr>
            <a:spLocks noGrp="1"/>
          </p:cNvSpPr>
          <p:nvPr>
            <p:ph type="dt" sz="half" idx="10"/>
          </p:nvPr>
        </p:nvSpPr>
        <p:spPr/>
        <p:txBody>
          <a:bodyPr/>
          <a:lstStyle/>
          <a:p>
            <a:fld id="{4F72ECBF-BEA5-4F75-8E64-FEC9950B1A24}" type="datetime4">
              <a:rPr lang="en-US"/>
              <a:pPr/>
              <a:t>April 8, 2013</a:t>
            </a:fld>
            <a:endParaRPr lang="en-US"/>
          </a:p>
        </p:txBody>
      </p:sp>
      <p:sp>
        <p:nvSpPr>
          <p:cNvPr id="131" name="Footer Placeholder 2"/>
          <p:cNvSpPr>
            <a:spLocks noGrp="1"/>
          </p:cNvSpPr>
          <p:nvPr>
            <p:ph type="ftr" sz="quarter" idx="11"/>
          </p:nvPr>
        </p:nvSpPr>
        <p:spPr/>
        <p:txBody>
          <a:bodyPr/>
          <a:lstStyle/>
          <a:p>
            <a:r>
              <a:rPr lang="en-US"/>
              <a:t>www.gowrikumar.com</a:t>
            </a:r>
          </a:p>
        </p:txBody>
      </p:sp>
      <p:grpSp>
        <p:nvGrpSpPr>
          <p:cNvPr id="406541" name="Group 13"/>
          <p:cNvGrpSpPr>
            <a:grpSpLocks/>
          </p:cNvGrpSpPr>
          <p:nvPr/>
        </p:nvGrpSpPr>
        <p:grpSpPr bwMode="auto">
          <a:xfrm>
            <a:off x="762000" y="1066800"/>
            <a:ext cx="1066800" cy="381000"/>
            <a:chOff x="480" y="672"/>
            <a:chExt cx="672" cy="240"/>
          </a:xfrm>
        </p:grpSpPr>
        <p:grpSp>
          <p:nvGrpSpPr>
            <p:cNvPr id="406542" name="Group 14"/>
            <p:cNvGrpSpPr>
              <a:grpSpLocks/>
            </p:cNvGrpSpPr>
            <p:nvPr/>
          </p:nvGrpSpPr>
          <p:grpSpPr bwMode="auto">
            <a:xfrm>
              <a:off x="480" y="672"/>
              <a:ext cx="432" cy="240"/>
              <a:chOff x="528" y="1104"/>
              <a:chExt cx="672" cy="278"/>
            </a:xfrm>
          </p:grpSpPr>
          <p:sp>
            <p:nvSpPr>
              <p:cNvPr id="40654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654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6545" name="Group 17"/>
            <p:cNvGrpSpPr>
              <a:grpSpLocks/>
            </p:cNvGrpSpPr>
            <p:nvPr/>
          </p:nvGrpSpPr>
          <p:grpSpPr bwMode="auto">
            <a:xfrm>
              <a:off x="864" y="768"/>
              <a:ext cx="288" cy="144"/>
              <a:chOff x="1152" y="816"/>
              <a:chExt cx="336" cy="192"/>
            </a:xfrm>
          </p:grpSpPr>
          <p:sp>
            <p:nvSpPr>
              <p:cNvPr id="40654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547" name="Group 19"/>
              <p:cNvGrpSpPr>
                <a:grpSpLocks/>
              </p:cNvGrpSpPr>
              <p:nvPr/>
            </p:nvGrpSpPr>
            <p:grpSpPr bwMode="auto">
              <a:xfrm>
                <a:off x="1248" y="816"/>
                <a:ext cx="240" cy="192"/>
                <a:chOff x="1920" y="1008"/>
                <a:chExt cx="528" cy="384"/>
              </a:xfrm>
            </p:grpSpPr>
            <p:sp>
              <p:nvSpPr>
                <p:cNvPr id="40654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4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6552" name="Group 24"/>
          <p:cNvGrpSpPr>
            <a:grpSpLocks/>
          </p:cNvGrpSpPr>
          <p:nvPr/>
        </p:nvGrpSpPr>
        <p:grpSpPr bwMode="auto">
          <a:xfrm>
            <a:off x="762000" y="1600200"/>
            <a:ext cx="1066800" cy="381000"/>
            <a:chOff x="480" y="672"/>
            <a:chExt cx="672" cy="240"/>
          </a:xfrm>
        </p:grpSpPr>
        <p:grpSp>
          <p:nvGrpSpPr>
            <p:cNvPr id="406553" name="Group 25"/>
            <p:cNvGrpSpPr>
              <a:grpSpLocks/>
            </p:cNvGrpSpPr>
            <p:nvPr/>
          </p:nvGrpSpPr>
          <p:grpSpPr bwMode="auto">
            <a:xfrm>
              <a:off x="480" y="672"/>
              <a:ext cx="432" cy="240"/>
              <a:chOff x="528" y="1104"/>
              <a:chExt cx="672" cy="278"/>
            </a:xfrm>
          </p:grpSpPr>
          <p:sp>
            <p:nvSpPr>
              <p:cNvPr id="406554"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6555"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6556" name="Group 28"/>
            <p:cNvGrpSpPr>
              <a:grpSpLocks/>
            </p:cNvGrpSpPr>
            <p:nvPr/>
          </p:nvGrpSpPr>
          <p:grpSpPr bwMode="auto">
            <a:xfrm>
              <a:off x="864" y="768"/>
              <a:ext cx="288" cy="144"/>
              <a:chOff x="1152" y="816"/>
              <a:chExt cx="336" cy="192"/>
            </a:xfrm>
          </p:grpSpPr>
          <p:sp>
            <p:nvSpPr>
              <p:cNvPr id="406557"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558" name="Group 30"/>
              <p:cNvGrpSpPr>
                <a:grpSpLocks/>
              </p:cNvGrpSpPr>
              <p:nvPr/>
            </p:nvGrpSpPr>
            <p:grpSpPr bwMode="auto">
              <a:xfrm>
                <a:off x="1248" y="816"/>
                <a:ext cx="240" cy="192"/>
                <a:chOff x="1920" y="1008"/>
                <a:chExt cx="528" cy="384"/>
              </a:xfrm>
            </p:grpSpPr>
            <p:sp>
              <p:nvSpPr>
                <p:cNvPr id="406559"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60"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61"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62"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6563" name="Group 35"/>
          <p:cNvGrpSpPr>
            <a:grpSpLocks/>
          </p:cNvGrpSpPr>
          <p:nvPr/>
        </p:nvGrpSpPr>
        <p:grpSpPr bwMode="auto">
          <a:xfrm>
            <a:off x="762000" y="2133600"/>
            <a:ext cx="1066800" cy="381000"/>
            <a:chOff x="480" y="672"/>
            <a:chExt cx="672" cy="240"/>
          </a:xfrm>
        </p:grpSpPr>
        <p:grpSp>
          <p:nvGrpSpPr>
            <p:cNvPr id="406564" name="Group 36"/>
            <p:cNvGrpSpPr>
              <a:grpSpLocks/>
            </p:cNvGrpSpPr>
            <p:nvPr/>
          </p:nvGrpSpPr>
          <p:grpSpPr bwMode="auto">
            <a:xfrm>
              <a:off x="480" y="672"/>
              <a:ext cx="432" cy="240"/>
              <a:chOff x="528" y="1104"/>
              <a:chExt cx="672" cy="278"/>
            </a:xfrm>
          </p:grpSpPr>
          <p:sp>
            <p:nvSpPr>
              <p:cNvPr id="406565"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06566"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6567" name="Group 39"/>
            <p:cNvGrpSpPr>
              <a:grpSpLocks/>
            </p:cNvGrpSpPr>
            <p:nvPr/>
          </p:nvGrpSpPr>
          <p:grpSpPr bwMode="auto">
            <a:xfrm>
              <a:off x="864" y="768"/>
              <a:ext cx="288" cy="144"/>
              <a:chOff x="1152" y="816"/>
              <a:chExt cx="336" cy="192"/>
            </a:xfrm>
          </p:grpSpPr>
          <p:sp>
            <p:nvSpPr>
              <p:cNvPr id="406568"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569" name="Group 41"/>
              <p:cNvGrpSpPr>
                <a:grpSpLocks/>
              </p:cNvGrpSpPr>
              <p:nvPr/>
            </p:nvGrpSpPr>
            <p:grpSpPr bwMode="auto">
              <a:xfrm>
                <a:off x="1248" y="816"/>
                <a:ext cx="240" cy="192"/>
                <a:chOff x="1920" y="1008"/>
                <a:chExt cx="528" cy="384"/>
              </a:xfrm>
            </p:grpSpPr>
            <p:sp>
              <p:nvSpPr>
                <p:cNvPr id="406570"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71"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72"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73"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6574" name="Group 46"/>
          <p:cNvGrpSpPr>
            <a:grpSpLocks/>
          </p:cNvGrpSpPr>
          <p:nvPr/>
        </p:nvGrpSpPr>
        <p:grpSpPr bwMode="auto">
          <a:xfrm>
            <a:off x="762000" y="2667000"/>
            <a:ext cx="1066800" cy="381000"/>
            <a:chOff x="480" y="672"/>
            <a:chExt cx="672" cy="240"/>
          </a:xfrm>
        </p:grpSpPr>
        <p:grpSp>
          <p:nvGrpSpPr>
            <p:cNvPr id="406575" name="Group 47"/>
            <p:cNvGrpSpPr>
              <a:grpSpLocks/>
            </p:cNvGrpSpPr>
            <p:nvPr/>
          </p:nvGrpSpPr>
          <p:grpSpPr bwMode="auto">
            <a:xfrm>
              <a:off x="480" y="672"/>
              <a:ext cx="432" cy="240"/>
              <a:chOff x="528" y="1104"/>
              <a:chExt cx="672" cy="278"/>
            </a:xfrm>
          </p:grpSpPr>
          <p:sp>
            <p:nvSpPr>
              <p:cNvPr id="406576"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06577"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6578" name="Group 50"/>
            <p:cNvGrpSpPr>
              <a:grpSpLocks/>
            </p:cNvGrpSpPr>
            <p:nvPr/>
          </p:nvGrpSpPr>
          <p:grpSpPr bwMode="auto">
            <a:xfrm>
              <a:off x="864" y="768"/>
              <a:ext cx="288" cy="144"/>
              <a:chOff x="1152" y="816"/>
              <a:chExt cx="336" cy="192"/>
            </a:xfrm>
          </p:grpSpPr>
          <p:sp>
            <p:nvSpPr>
              <p:cNvPr id="406579"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580" name="Group 52"/>
              <p:cNvGrpSpPr>
                <a:grpSpLocks/>
              </p:cNvGrpSpPr>
              <p:nvPr/>
            </p:nvGrpSpPr>
            <p:grpSpPr bwMode="auto">
              <a:xfrm>
                <a:off x="1248" y="816"/>
                <a:ext cx="240" cy="192"/>
                <a:chOff x="1920" y="1008"/>
                <a:chExt cx="528" cy="384"/>
              </a:xfrm>
            </p:grpSpPr>
            <p:sp>
              <p:nvSpPr>
                <p:cNvPr id="406581"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82"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83"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84"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6585" name="Group 57"/>
          <p:cNvGrpSpPr>
            <a:grpSpLocks/>
          </p:cNvGrpSpPr>
          <p:nvPr/>
        </p:nvGrpSpPr>
        <p:grpSpPr bwMode="auto">
          <a:xfrm>
            <a:off x="762000" y="3200400"/>
            <a:ext cx="685800" cy="381000"/>
            <a:chOff x="528" y="1104"/>
            <a:chExt cx="672" cy="278"/>
          </a:xfrm>
        </p:grpSpPr>
        <p:sp>
          <p:nvSpPr>
            <p:cNvPr id="406586"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06587"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06588" name="Line 60"/>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589" name="Group 61"/>
          <p:cNvGrpSpPr>
            <a:grpSpLocks/>
          </p:cNvGrpSpPr>
          <p:nvPr/>
        </p:nvGrpSpPr>
        <p:grpSpPr bwMode="auto">
          <a:xfrm>
            <a:off x="762000" y="3733800"/>
            <a:ext cx="1066800" cy="381000"/>
            <a:chOff x="480" y="672"/>
            <a:chExt cx="672" cy="240"/>
          </a:xfrm>
        </p:grpSpPr>
        <p:grpSp>
          <p:nvGrpSpPr>
            <p:cNvPr id="406590" name="Group 62"/>
            <p:cNvGrpSpPr>
              <a:grpSpLocks/>
            </p:cNvGrpSpPr>
            <p:nvPr/>
          </p:nvGrpSpPr>
          <p:grpSpPr bwMode="auto">
            <a:xfrm>
              <a:off x="480" y="672"/>
              <a:ext cx="432" cy="240"/>
              <a:chOff x="528" y="1104"/>
              <a:chExt cx="672" cy="278"/>
            </a:xfrm>
          </p:grpSpPr>
          <p:sp>
            <p:nvSpPr>
              <p:cNvPr id="406591"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06592"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6593" name="Group 65"/>
            <p:cNvGrpSpPr>
              <a:grpSpLocks/>
            </p:cNvGrpSpPr>
            <p:nvPr/>
          </p:nvGrpSpPr>
          <p:grpSpPr bwMode="auto">
            <a:xfrm>
              <a:off x="864" y="768"/>
              <a:ext cx="288" cy="144"/>
              <a:chOff x="1152" y="816"/>
              <a:chExt cx="336" cy="192"/>
            </a:xfrm>
          </p:grpSpPr>
          <p:sp>
            <p:nvSpPr>
              <p:cNvPr id="406594"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595" name="Group 67"/>
              <p:cNvGrpSpPr>
                <a:grpSpLocks/>
              </p:cNvGrpSpPr>
              <p:nvPr/>
            </p:nvGrpSpPr>
            <p:grpSpPr bwMode="auto">
              <a:xfrm>
                <a:off x="1248" y="816"/>
                <a:ext cx="240" cy="192"/>
                <a:chOff x="1920" y="1008"/>
                <a:chExt cx="528" cy="384"/>
              </a:xfrm>
            </p:grpSpPr>
            <p:sp>
              <p:nvSpPr>
                <p:cNvPr id="406596"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97"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98"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99"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6600" name="Group 72"/>
          <p:cNvGrpSpPr>
            <a:grpSpLocks/>
          </p:cNvGrpSpPr>
          <p:nvPr/>
        </p:nvGrpSpPr>
        <p:grpSpPr bwMode="auto">
          <a:xfrm>
            <a:off x="762000" y="4267200"/>
            <a:ext cx="1066800" cy="381000"/>
            <a:chOff x="480" y="672"/>
            <a:chExt cx="672" cy="240"/>
          </a:xfrm>
        </p:grpSpPr>
        <p:grpSp>
          <p:nvGrpSpPr>
            <p:cNvPr id="406601" name="Group 73"/>
            <p:cNvGrpSpPr>
              <a:grpSpLocks/>
            </p:cNvGrpSpPr>
            <p:nvPr/>
          </p:nvGrpSpPr>
          <p:grpSpPr bwMode="auto">
            <a:xfrm>
              <a:off x="480" y="672"/>
              <a:ext cx="432" cy="240"/>
              <a:chOff x="528" y="1104"/>
              <a:chExt cx="672" cy="278"/>
            </a:xfrm>
          </p:grpSpPr>
          <p:sp>
            <p:nvSpPr>
              <p:cNvPr id="406602"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06603"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6604" name="Group 76"/>
            <p:cNvGrpSpPr>
              <a:grpSpLocks/>
            </p:cNvGrpSpPr>
            <p:nvPr/>
          </p:nvGrpSpPr>
          <p:grpSpPr bwMode="auto">
            <a:xfrm>
              <a:off x="864" y="768"/>
              <a:ext cx="288" cy="144"/>
              <a:chOff x="1152" y="816"/>
              <a:chExt cx="336" cy="192"/>
            </a:xfrm>
          </p:grpSpPr>
          <p:sp>
            <p:nvSpPr>
              <p:cNvPr id="406605"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606" name="Group 78"/>
              <p:cNvGrpSpPr>
                <a:grpSpLocks/>
              </p:cNvGrpSpPr>
              <p:nvPr/>
            </p:nvGrpSpPr>
            <p:grpSpPr bwMode="auto">
              <a:xfrm>
                <a:off x="1248" y="816"/>
                <a:ext cx="240" cy="192"/>
                <a:chOff x="1920" y="1008"/>
                <a:chExt cx="528" cy="384"/>
              </a:xfrm>
            </p:grpSpPr>
            <p:sp>
              <p:nvSpPr>
                <p:cNvPr id="406607"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08"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09"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10"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6611" name="Group 83"/>
          <p:cNvGrpSpPr>
            <a:grpSpLocks/>
          </p:cNvGrpSpPr>
          <p:nvPr/>
        </p:nvGrpSpPr>
        <p:grpSpPr bwMode="auto">
          <a:xfrm>
            <a:off x="762000" y="4800600"/>
            <a:ext cx="1066800" cy="381000"/>
            <a:chOff x="480" y="672"/>
            <a:chExt cx="672" cy="240"/>
          </a:xfrm>
        </p:grpSpPr>
        <p:grpSp>
          <p:nvGrpSpPr>
            <p:cNvPr id="406612" name="Group 84"/>
            <p:cNvGrpSpPr>
              <a:grpSpLocks/>
            </p:cNvGrpSpPr>
            <p:nvPr/>
          </p:nvGrpSpPr>
          <p:grpSpPr bwMode="auto">
            <a:xfrm>
              <a:off x="480" y="672"/>
              <a:ext cx="432" cy="240"/>
              <a:chOff x="528" y="1104"/>
              <a:chExt cx="672" cy="278"/>
            </a:xfrm>
          </p:grpSpPr>
          <p:sp>
            <p:nvSpPr>
              <p:cNvPr id="406613"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06614"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6615" name="Group 87"/>
            <p:cNvGrpSpPr>
              <a:grpSpLocks/>
            </p:cNvGrpSpPr>
            <p:nvPr/>
          </p:nvGrpSpPr>
          <p:grpSpPr bwMode="auto">
            <a:xfrm>
              <a:off x="864" y="768"/>
              <a:ext cx="288" cy="144"/>
              <a:chOff x="1152" y="816"/>
              <a:chExt cx="336" cy="192"/>
            </a:xfrm>
          </p:grpSpPr>
          <p:sp>
            <p:nvSpPr>
              <p:cNvPr id="406616" name="Line 8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617" name="Group 89"/>
              <p:cNvGrpSpPr>
                <a:grpSpLocks/>
              </p:cNvGrpSpPr>
              <p:nvPr/>
            </p:nvGrpSpPr>
            <p:grpSpPr bwMode="auto">
              <a:xfrm>
                <a:off x="1248" y="816"/>
                <a:ext cx="240" cy="192"/>
                <a:chOff x="1920" y="1008"/>
                <a:chExt cx="528" cy="384"/>
              </a:xfrm>
            </p:grpSpPr>
            <p:sp>
              <p:nvSpPr>
                <p:cNvPr id="406618" name="Line 9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19" name="Line 9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20" name="Line 9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21" name="Line 9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6623" name="Group 95"/>
          <p:cNvGrpSpPr>
            <a:grpSpLocks/>
          </p:cNvGrpSpPr>
          <p:nvPr/>
        </p:nvGrpSpPr>
        <p:grpSpPr bwMode="auto">
          <a:xfrm>
            <a:off x="762000" y="5334000"/>
            <a:ext cx="685800" cy="381000"/>
            <a:chOff x="528" y="1104"/>
            <a:chExt cx="672" cy="278"/>
          </a:xfrm>
        </p:grpSpPr>
        <p:sp>
          <p:nvSpPr>
            <p:cNvPr id="406624" name="Rectangle 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6625" name="Rectangle 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06627" name="Line 99"/>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633" name="Group 105"/>
          <p:cNvGrpSpPr>
            <a:grpSpLocks/>
          </p:cNvGrpSpPr>
          <p:nvPr/>
        </p:nvGrpSpPr>
        <p:grpSpPr bwMode="auto">
          <a:xfrm>
            <a:off x="762000" y="5867400"/>
            <a:ext cx="1066800" cy="381000"/>
            <a:chOff x="480" y="672"/>
            <a:chExt cx="672" cy="240"/>
          </a:xfrm>
        </p:grpSpPr>
        <p:grpSp>
          <p:nvGrpSpPr>
            <p:cNvPr id="406634" name="Group 106"/>
            <p:cNvGrpSpPr>
              <a:grpSpLocks/>
            </p:cNvGrpSpPr>
            <p:nvPr/>
          </p:nvGrpSpPr>
          <p:grpSpPr bwMode="auto">
            <a:xfrm>
              <a:off x="480" y="672"/>
              <a:ext cx="432" cy="240"/>
              <a:chOff x="528" y="1104"/>
              <a:chExt cx="672" cy="278"/>
            </a:xfrm>
          </p:grpSpPr>
          <p:sp>
            <p:nvSpPr>
              <p:cNvPr id="406635"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06636"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6637" name="Group 109"/>
            <p:cNvGrpSpPr>
              <a:grpSpLocks/>
            </p:cNvGrpSpPr>
            <p:nvPr/>
          </p:nvGrpSpPr>
          <p:grpSpPr bwMode="auto">
            <a:xfrm>
              <a:off x="864" y="768"/>
              <a:ext cx="288" cy="144"/>
              <a:chOff x="1152" y="816"/>
              <a:chExt cx="336" cy="192"/>
            </a:xfrm>
          </p:grpSpPr>
          <p:sp>
            <p:nvSpPr>
              <p:cNvPr id="406638" name="Line 11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639" name="Group 111"/>
              <p:cNvGrpSpPr>
                <a:grpSpLocks/>
              </p:cNvGrpSpPr>
              <p:nvPr/>
            </p:nvGrpSpPr>
            <p:grpSpPr bwMode="auto">
              <a:xfrm>
                <a:off x="1248" y="816"/>
                <a:ext cx="240" cy="192"/>
                <a:chOff x="1920" y="1008"/>
                <a:chExt cx="528" cy="384"/>
              </a:xfrm>
            </p:grpSpPr>
            <p:sp>
              <p:nvSpPr>
                <p:cNvPr id="406640" name="Line 11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41" name="Line 11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42" name="Line 11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43" name="Line 11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6644" name="Group 116"/>
          <p:cNvGrpSpPr>
            <a:grpSpLocks/>
          </p:cNvGrpSpPr>
          <p:nvPr/>
        </p:nvGrpSpPr>
        <p:grpSpPr bwMode="auto">
          <a:xfrm>
            <a:off x="1676400" y="3200400"/>
            <a:ext cx="1066800" cy="381000"/>
            <a:chOff x="480" y="672"/>
            <a:chExt cx="672" cy="240"/>
          </a:xfrm>
        </p:grpSpPr>
        <p:grpSp>
          <p:nvGrpSpPr>
            <p:cNvPr id="406645" name="Group 117"/>
            <p:cNvGrpSpPr>
              <a:grpSpLocks/>
            </p:cNvGrpSpPr>
            <p:nvPr/>
          </p:nvGrpSpPr>
          <p:grpSpPr bwMode="auto">
            <a:xfrm>
              <a:off x="480" y="672"/>
              <a:ext cx="432" cy="240"/>
              <a:chOff x="528" y="1104"/>
              <a:chExt cx="672" cy="278"/>
            </a:xfrm>
          </p:grpSpPr>
          <p:sp>
            <p:nvSpPr>
              <p:cNvPr id="406646"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06647"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6648" name="Group 120"/>
            <p:cNvGrpSpPr>
              <a:grpSpLocks/>
            </p:cNvGrpSpPr>
            <p:nvPr/>
          </p:nvGrpSpPr>
          <p:grpSpPr bwMode="auto">
            <a:xfrm>
              <a:off x="864" y="768"/>
              <a:ext cx="288" cy="144"/>
              <a:chOff x="1152" y="816"/>
              <a:chExt cx="336" cy="192"/>
            </a:xfrm>
          </p:grpSpPr>
          <p:sp>
            <p:nvSpPr>
              <p:cNvPr id="406649"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650" name="Group 122"/>
              <p:cNvGrpSpPr>
                <a:grpSpLocks/>
              </p:cNvGrpSpPr>
              <p:nvPr/>
            </p:nvGrpSpPr>
            <p:grpSpPr bwMode="auto">
              <a:xfrm>
                <a:off x="1248" y="816"/>
                <a:ext cx="240" cy="192"/>
                <a:chOff x="1920" y="1008"/>
                <a:chExt cx="528" cy="384"/>
              </a:xfrm>
            </p:grpSpPr>
            <p:sp>
              <p:nvSpPr>
                <p:cNvPr id="406651"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52"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53"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54"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06656" name="Rectangle 128"/>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06657" name="Rectangle 129"/>
          <p:cNvSpPr>
            <a:spLocks noChangeArrowheads="1"/>
          </p:cNvSpPr>
          <p:nvPr/>
        </p:nvSpPr>
        <p:spPr bwMode="auto">
          <a:xfrm>
            <a:off x="4648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6658" name="Rectangle 130"/>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06659" name="Rectangle 131"/>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06660" name="Rectangle 132"/>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06661" name="Rectangle 133"/>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06662" name="Rectangle 134"/>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6663" name="Rectangle 135"/>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6664" name="Rectangle 136"/>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06665" name="Rectangle 137"/>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06666" name="Group 138"/>
          <p:cNvGrpSpPr>
            <a:grpSpLocks/>
          </p:cNvGrpSpPr>
          <p:nvPr/>
        </p:nvGrpSpPr>
        <p:grpSpPr bwMode="auto">
          <a:xfrm>
            <a:off x="1676400" y="5334000"/>
            <a:ext cx="1066800" cy="381000"/>
            <a:chOff x="480" y="672"/>
            <a:chExt cx="672" cy="240"/>
          </a:xfrm>
        </p:grpSpPr>
        <p:grpSp>
          <p:nvGrpSpPr>
            <p:cNvPr id="406667" name="Group 139"/>
            <p:cNvGrpSpPr>
              <a:grpSpLocks/>
            </p:cNvGrpSpPr>
            <p:nvPr/>
          </p:nvGrpSpPr>
          <p:grpSpPr bwMode="auto">
            <a:xfrm>
              <a:off x="480" y="672"/>
              <a:ext cx="432" cy="240"/>
              <a:chOff x="528" y="1104"/>
              <a:chExt cx="672" cy="278"/>
            </a:xfrm>
          </p:grpSpPr>
          <p:sp>
            <p:nvSpPr>
              <p:cNvPr id="406668" name="Rectangle 1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6669" name="Rectangle 1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6670" name="Group 142"/>
            <p:cNvGrpSpPr>
              <a:grpSpLocks/>
            </p:cNvGrpSpPr>
            <p:nvPr/>
          </p:nvGrpSpPr>
          <p:grpSpPr bwMode="auto">
            <a:xfrm>
              <a:off x="864" y="768"/>
              <a:ext cx="288" cy="144"/>
              <a:chOff x="1152" y="816"/>
              <a:chExt cx="336" cy="192"/>
            </a:xfrm>
          </p:grpSpPr>
          <p:sp>
            <p:nvSpPr>
              <p:cNvPr id="406671" name="Line 14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6672" name="Group 144"/>
              <p:cNvGrpSpPr>
                <a:grpSpLocks/>
              </p:cNvGrpSpPr>
              <p:nvPr/>
            </p:nvGrpSpPr>
            <p:grpSpPr bwMode="auto">
              <a:xfrm>
                <a:off x="1248" y="816"/>
                <a:ext cx="240" cy="192"/>
                <a:chOff x="1920" y="1008"/>
                <a:chExt cx="528" cy="384"/>
              </a:xfrm>
            </p:grpSpPr>
            <p:sp>
              <p:nvSpPr>
                <p:cNvPr id="406673" name="Line 14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74" name="Line 14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75" name="Line 14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676" name="Line 14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7524751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Date Placeholder 1"/>
          <p:cNvSpPr>
            <a:spLocks noGrp="1"/>
          </p:cNvSpPr>
          <p:nvPr>
            <p:ph type="dt" sz="half" idx="10"/>
          </p:nvPr>
        </p:nvSpPr>
        <p:spPr/>
        <p:txBody>
          <a:bodyPr/>
          <a:lstStyle/>
          <a:p>
            <a:fld id="{F7D416C7-C4AC-4E52-8490-1A92805AC509}" type="datetime4">
              <a:rPr lang="en-US"/>
              <a:pPr/>
              <a:t>April 8, 2013</a:t>
            </a:fld>
            <a:endParaRPr lang="en-US"/>
          </a:p>
        </p:txBody>
      </p:sp>
      <p:sp>
        <p:nvSpPr>
          <p:cNvPr id="131" name="Footer Placeholder 2"/>
          <p:cNvSpPr>
            <a:spLocks noGrp="1"/>
          </p:cNvSpPr>
          <p:nvPr>
            <p:ph type="ftr" sz="quarter" idx="11"/>
          </p:nvPr>
        </p:nvSpPr>
        <p:spPr/>
        <p:txBody>
          <a:bodyPr/>
          <a:lstStyle/>
          <a:p>
            <a:r>
              <a:rPr lang="en-US"/>
              <a:t>www.gowrikumar.com</a:t>
            </a:r>
          </a:p>
        </p:txBody>
      </p:sp>
      <p:grpSp>
        <p:nvGrpSpPr>
          <p:cNvPr id="409602" name="Group 2"/>
          <p:cNvGrpSpPr>
            <a:grpSpLocks/>
          </p:cNvGrpSpPr>
          <p:nvPr/>
        </p:nvGrpSpPr>
        <p:grpSpPr bwMode="auto">
          <a:xfrm>
            <a:off x="762000" y="1066800"/>
            <a:ext cx="1066800" cy="381000"/>
            <a:chOff x="480" y="672"/>
            <a:chExt cx="672" cy="240"/>
          </a:xfrm>
        </p:grpSpPr>
        <p:grpSp>
          <p:nvGrpSpPr>
            <p:cNvPr id="409603" name="Group 3"/>
            <p:cNvGrpSpPr>
              <a:grpSpLocks/>
            </p:cNvGrpSpPr>
            <p:nvPr/>
          </p:nvGrpSpPr>
          <p:grpSpPr bwMode="auto">
            <a:xfrm>
              <a:off x="480" y="672"/>
              <a:ext cx="432" cy="240"/>
              <a:chOff x="528" y="1104"/>
              <a:chExt cx="672" cy="278"/>
            </a:xfrm>
          </p:grpSpPr>
          <p:sp>
            <p:nvSpPr>
              <p:cNvPr id="409604"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9605"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9606" name="Group 6"/>
            <p:cNvGrpSpPr>
              <a:grpSpLocks/>
            </p:cNvGrpSpPr>
            <p:nvPr/>
          </p:nvGrpSpPr>
          <p:grpSpPr bwMode="auto">
            <a:xfrm>
              <a:off x="864" y="768"/>
              <a:ext cx="288" cy="144"/>
              <a:chOff x="1152" y="816"/>
              <a:chExt cx="336" cy="192"/>
            </a:xfrm>
          </p:grpSpPr>
          <p:sp>
            <p:nvSpPr>
              <p:cNvPr id="409607"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608" name="Group 8"/>
              <p:cNvGrpSpPr>
                <a:grpSpLocks/>
              </p:cNvGrpSpPr>
              <p:nvPr/>
            </p:nvGrpSpPr>
            <p:grpSpPr bwMode="auto">
              <a:xfrm>
                <a:off x="1248" y="816"/>
                <a:ext cx="240" cy="192"/>
                <a:chOff x="1920" y="1008"/>
                <a:chExt cx="528" cy="384"/>
              </a:xfrm>
            </p:grpSpPr>
            <p:sp>
              <p:nvSpPr>
                <p:cNvPr id="409609"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10"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11"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12"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9613" name="Group 13"/>
          <p:cNvGrpSpPr>
            <a:grpSpLocks/>
          </p:cNvGrpSpPr>
          <p:nvPr/>
        </p:nvGrpSpPr>
        <p:grpSpPr bwMode="auto">
          <a:xfrm>
            <a:off x="762000" y="1600200"/>
            <a:ext cx="1066800" cy="381000"/>
            <a:chOff x="480" y="672"/>
            <a:chExt cx="672" cy="240"/>
          </a:xfrm>
        </p:grpSpPr>
        <p:grpSp>
          <p:nvGrpSpPr>
            <p:cNvPr id="409614" name="Group 14"/>
            <p:cNvGrpSpPr>
              <a:grpSpLocks/>
            </p:cNvGrpSpPr>
            <p:nvPr/>
          </p:nvGrpSpPr>
          <p:grpSpPr bwMode="auto">
            <a:xfrm>
              <a:off x="480" y="672"/>
              <a:ext cx="432" cy="240"/>
              <a:chOff x="528" y="1104"/>
              <a:chExt cx="672" cy="278"/>
            </a:xfrm>
          </p:grpSpPr>
          <p:sp>
            <p:nvSpPr>
              <p:cNvPr id="40961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961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9617" name="Group 17"/>
            <p:cNvGrpSpPr>
              <a:grpSpLocks/>
            </p:cNvGrpSpPr>
            <p:nvPr/>
          </p:nvGrpSpPr>
          <p:grpSpPr bwMode="auto">
            <a:xfrm>
              <a:off x="864" y="768"/>
              <a:ext cx="288" cy="144"/>
              <a:chOff x="1152" y="816"/>
              <a:chExt cx="336" cy="192"/>
            </a:xfrm>
          </p:grpSpPr>
          <p:sp>
            <p:nvSpPr>
              <p:cNvPr id="409618"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619" name="Group 19"/>
              <p:cNvGrpSpPr>
                <a:grpSpLocks/>
              </p:cNvGrpSpPr>
              <p:nvPr/>
            </p:nvGrpSpPr>
            <p:grpSpPr bwMode="auto">
              <a:xfrm>
                <a:off x="1248" y="816"/>
                <a:ext cx="240" cy="192"/>
                <a:chOff x="1920" y="1008"/>
                <a:chExt cx="528" cy="384"/>
              </a:xfrm>
            </p:grpSpPr>
            <p:sp>
              <p:nvSpPr>
                <p:cNvPr id="409620"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21"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22"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23"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9624" name="Group 24"/>
          <p:cNvGrpSpPr>
            <a:grpSpLocks/>
          </p:cNvGrpSpPr>
          <p:nvPr/>
        </p:nvGrpSpPr>
        <p:grpSpPr bwMode="auto">
          <a:xfrm>
            <a:off x="762000" y="2133600"/>
            <a:ext cx="1066800" cy="381000"/>
            <a:chOff x="480" y="672"/>
            <a:chExt cx="672" cy="240"/>
          </a:xfrm>
        </p:grpSpPr>
        <p:grpSp>
          <p:nvGrpSpPr>
            <p:cNvPr id="409625" name="Group 25"/>
            <p:cNvGrpSpPr>
              <a:grpSpLocks/>
            </p:cNvGrpSpPr>
            <p:nvPr/>
          </p:nvGrpSpPr>
          <p:grpSpPr bwMode="auto">
            <a:xfrm>
              <a:off x="480" y="672"/>
              <a:ext cx="432" cy="240"/>
              <a:chOff x="528" y="1104"/>
              <a:chExt cx="672" cy="278"/>
            </a:xfrm>
          </p:grpSpPr>
          <p:sp>
            <p:nvSpPr>
              <p:cNvPr id="409626"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09627"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9628" name="Group 28"/>
            <p:cNvGrpSpPr>
              <a:grpSpLocks/>
            </p:cNvGrpSpPr>
            <p:nvPr/>
          </p:nvGrpSpPr>
          <p:grpSpPr bwMode="auto">
            <a:xfrm>
              <a:off x="864" y="768"/>
              <a:ext cx="288" cy="144"/>
              <a:chOff x="1152" y="816"/>
              <a:chExt cx="336" cy="192"/>
            </a:xfrm>
          </p:grpSpPr>
          <p:sp>
            <p:nvSpPr>
              <p:cNvPr id="409629"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630" name="Group 30"/>
              <p:cNvGrpSpPr>
                <a:grpSpLocks/>
              </p:cNvGrpSpPr>
              <p:nvPr/>
            </p:nvGrpSpPr>
            <p:grpSpPr bwMode="auto">
              <a:xfrm>
                <a:off x="1248" y="816"/>
                <a:ext cx="240" cy="192"/>
                <a:chOff x="1920" y="1008"/>
                <a:chExt cx="528" cy="384"/>
              </a:xfrm>
            </p:grpSpPr>
            <p:sp>
              <p:nvSpPr>
                <p:cNvPr id="409631"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32"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33"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34"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9635" name="Group 35"/>
          <p:cNvGrpSpPr>
            <a:grpSpLocks/>
          </p:cNvGrpSpPr>
          <p:nvPr/>
        </p:nvGrpSpPr>
        <p:grpSpPr bwMode="auto">
          <a:xfrm>
            <a:off x="762000" y="2667000"/>
            <a:ext cx="1066800" cy="381000"/>
            <a:chOff x="480" y="672"/>
            <a:chExt cx="672" cy="240"/>
          </a:xfrm>
        </p:grpSpPr>
        <p:grpSp>
          <p:nvGrpSpPr>
            <p:cNvPr id="409636" name="Group 36"/>
            <p:cNvGrpSpPr>
              <a:grpSpLocks/>
            </p:cNvGrpSpPr>
            <p:nvPr/>
          </p:nvGrpSpPr>
          <p:grpSpPr bwMode="auto">
            <a:xfrm>
              <a:off x="480" y="672"/>
              <a:ext cx="432" cy="240"/>
              <a:chOff x="528" y="1104"/>
              <a:chExt cx="672" cy="278"/>
            </a:xfrm>
          </p:grpSpPr>
          <p:sp>
            <p:nvSpPr>
              <p:cNvPr id="409637"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09638"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9639" name="Group 39"/>
            <p:cNvGrpSpPr>
              <a:grpSpLocks/>
            </p:cNvGrpSpPr>
            <p:nvPr/>
          </p:nvGrpSpPr>
          <p:grpSpPr bwMode="auto">
            <a:xfrm>
              <a:off x="864" y="768"/>
              <a:ext cx="288" cy="144"/>
              <a:chOff x="1152" y="816"/>
              <a:chExt cx="336" cy="192"/>
            </a:xfrm>
          </p:grpSpPr>
          <p:sp>
            <p:nvSpPr>
              <p:cNvPr id="409640"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641" name="Group 41"/>
              <p:cNvGrpSpPr>
                <a:grpSpLocks/>
              </p:cNvGrpSpPr>
              <p:nvPr/>
            </p:nvGrpSpPr>
            <p:grpSpPr bwMode="auto">
              <a:xfrm>
                <a:off x="1248" y="816"/>
                <a:ext cx="240" cy="192"/>
                <a:chOff x="1920" y="1008"/>
                <a:chExt cx="528" cy="384"/>
              </a:xfrm>
            </p:grpSpPr>
            <p:sp>
              <p:nvSpPr>
                <p:cNvPr id="409642"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43"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44"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45"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9646" name="Group 46"/>
          <p:cNvGrpSpPr>
            <a:grpSpLocks/>
          </p:cNvGrpSpPr>
          <p:nvPr/>
        </p:nvGrpSpPr>
        <p:grpSpPr bwMode="auto">
          <a:xfrm>
            <a:off x="762000" y="3200400"/>
            <a:ext cx="685800" cy="381000"/>
            <a:chOff x="528" y="1104"/>
            <a:chExt cx="672" cy="278"/>
          </a:xfrm>
        </p:grpSpPr>
        <p:sp>
          <p:nvSpPr>
            <p:cNvPr id="409647"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09648"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09649" name="Line 49"/>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650" name="Group 50"/>
          <p:cNvGrpSpPr>
            <a:grpSpLocks/>
          </p:cNvGrpSpPr>
          <p:nvPr/>
        </p:nvGrpSpPr>
        <p:grpSpPr bwMode="auto">
          <a:xfrm>
            <a:off x="762000" y="3733800"/>
            <a:ext cx="1066800" cy="381000"/>
            <a:chOff x="480" y="672"/>
            <a:chExt cx="672" cy="240"/>
          </a:xfrm>
        </p:grpSpPr>
        <p:grpSp>
          <p:nvGrpSpPr>
            <p:cNvPr id="409651" name="Group 51"/>
            <p:cNvGrpSpPr>
              <a:grpSpLocks/>
            </p:cNvGrpSpPr>
            <p:nvPr/>
          </p:nvGrpSpPr>
          <p:grpSpPr bwMode="auto">
            <a:xfrm>
              <a:off x="480" y="672"/>
              <a:ext cx="432" cy="240"/>
              <a:chOff x="528" y="1104"/>
              <a:chExt cx="672" cy="278"/>
            </a:xfrm>
          </p:grpSpPr>
          <p:sp>
            <p:nvSpPr>
              <p:cNvPr id="409652"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09653"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9654" name="Group 54"/>
            <p:cNvGrpSpPr>
              <a:grpSpLocks/>
            </p:cNvGrpSpPr>
            <p:nvPr/>
          </p:nvGrpSpPr>
          <p:grpSpPr bwMode="auto">
            <a:xfrm>
              <a:off x="864" y="768"/>
              <a:ext cx="288" cy="144"/>
              <a:chOff x="1152" y="816"/>
              <a:chExt cx="336" cy="192"/>
            </a:xfrm>
          </p:grpSpPr>
          <p:sp>
            <p:nvSpPr>
              <p:cNvPr id="409655"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656" name="Group 56"/>
              <p:cNvGrpSpPr>
                <a:grpSpLocks/>
              </p:cNvGrpSpPr>
              <p:nvPr/>
            </p:nvGrpSpPr>
            <p:grpSpPr bwMode="auto">
              <a:xfrm>
                <a:off x="1248" y="816"/>
                <a:ext cx="240" cy="192"/>
                <a:chOff x="1920" y="1008"/>
                <a:chExt cx="528" cy="384"/>
              </a:xfrm>
            </p:grpSpPr>
            <p:sp>
              <p:nvSpPr>
                <p:cNvPr id="409657"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58"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59"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60"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9661" name="Group 61"/>
          <p:cNvGrpSpPr>
            <a:grpSpLocks/>
          </p:cNvGrpSpPr>
          <p:nvPr/>
        </p:nvGrpSpPr>
        <p:grpSpPr bwMode="auto">
          <a:xfrm>
            <a:off x="762000" y="4267200"/>
            <a:ext cx="1066800" cy="381000"/>
            <a:chOff x="480" y="672"/>
            <a:chExt cx="672" cy="240"/>
          </a:xfrm>
        </p:grpSpPr>
        <p:grpSp>
          <p:nvGrpSpPr>
            <p:cNvPr id="409662" name="Group 62"/>
            <p:cNvGrpSpPr>
              <a:grpSpLocks/>
            </p:cNvGrpSpPr>
            <p:nvPr/>
          </p:nvGrpSpPr>
          <p:grpSpPr bwMode="auto">
            <a:xfrm>
              <a:off x="480" y="672"/>
              <a:ext cx="432" cy="240"/>
              <a:chOff x="528" y="1104"/>
              <a:chExt cx="672" cy="278"/>
            </a:xfrm>
          </p:grpSpPr>
          <p:sp>
            <p:nvSpPr>
              <p:cNvPr id="409663"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09664"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9665" name="Group 65"/>
            <p:cNvGrpSpPr>
              <a:grpSpLocks/>
            </p:cNvGrpSpPr>
            <p:nvPr/>
          </p:nvGrpSpPr>
          <p:grpSpPr bwMode="auto">
            <a:xfrm>
              <a:off x="864" y="768"/>
              <a:ext cx="288" cy="144"/>
              <a:chOff x="1152" y="816"/>
              <a:chExt cx="336" cy="192"/>
            </a:xfrm>
          </p:grpSpPr>
          <p:sp>
            <p:nvSpPr>
              <p:cNvPr id="409666"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667" name="Group 67"/>
              <p:cNvGrpSpPr>
                <a:grpSpLocks/>
              </p:cNvGrpSpPr>
              <p:nvPr/>
            </p:nvGrpSpPr>
            <p:grpSpPr bwMode="auto">
              <a:xfrm>
                <a:off x="1248" y="816"/>
                <a:ext cx="240" cy="192"/>
                <a:chOff x="1920" y="1008"/>
                <a:chExt cx="528" cy="384"/>
              </a:xfrm>
            </p:grpSpPr>
            <p:sp>
              <p:nvSpPr>
                <p:cNvPr id="409668"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69"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70"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71"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9672" name="Group 72"/>
          <p:cNvGrpSpPr>
            <a:grpSpLocks/>
          </p:cNvGrpSpPr>
          <p:nvPr/>
        </p:nvGrpSpPr>
        <p:grpSpPr bwMode="auto">
          <a:xfrm>
            <a:off x="762000" y="4800600"/>
            <a:ext cx="1066800" cy="381000"/>
            <a:chOff x="480" y="672"/>
            <a:chExt cx="672" cy="240"/>
          </a:xfrm>
        </p:grpSpPr>
        <p:grpSp>
          <p:nvGrpSpPr>
            <p:cNvPr id="409673" name="Group 73"/>
            <p:cNvGrpSpPr>
              <a:grpSpLocks/>
            </p:cNvGrpSpPr>
            <p:nvPr/>
          </p:nvGrpSpPr>
          <p:grpSpPr bwMode="auto">
            <a:xfrm>
              <a:off x="480" y="672"/>
              <a:ext cx="432" cy="240"/>
              <a:chOff x="528" y="1104"/>
              <a:chExt cx="672" cy="278"/>
            </a:xfrm>
          </p:grpSpPr>
          <p:sp>
            <p:nvSpPr>
              <p:cNvPr id="409674"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09675"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9676" name="Group 76"/>
            <p:cNvGrpSpPr>
              <a:grpSpLocks/>
            </p:cNvGrpSpPr>
            <p:nvPr/>
          </p:nvGrpSpPr>
          <p:grpSpPr bwMode="auto">
            <a:xfrm>
              <a:off x="864" y="768"/>
              <a:ext cx="288" cy="144"/>
              <a:chOff x="1152" y="816"/>
              <a:chExt cx="336" cy="192"/>
            </a:xfrm>
          </p:grpSpPr>
          <p:sp>
            <p:nvSpPr>
              <p:cNvPr id="409677"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678" name="Group 78"/>
              <p:cNvGrpSpPr>
                <a:grpSpLocks/>
              </p:cNvGrpSpPr>
              <p:nvPr/>
            </p:nvGrpSpPr>
            <p:grpSpPr bwMode="auto">
              <a:xfrm>
                <a:off x="1248" y="816"/>
                <a:ext cx="240" cy="192"/>
                <a:chOff x="1920" y="1008"/>
                <a:chExt cx="528" cy="384"/>
              </a:xfrm>
            </p:grpSpPr>
            <p:sp>
              <p:nvSpPr>
                <p:cNvPr id="409679"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80"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81"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82"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9683" name="Group 83"/>
          <p:cNvGrpSpPr>
            <a:grpSpLocks/>
          </p:cNvGrpSpPr>
          <p:nvPr/>
        </p:nvGrpSpPr>
        <p:grpSpPr bwMode="auto">
          <a:xfrm>
            <a:off x="762000" y="5334000"/>
            <a:ext cx="685800" cy="381000"/>
            <a:chOff x="528" y="1104"/>
            <a:chExt cx="672" cy="278"/>
          </a:xfrm>
        </p:grpSpPr>
        <p:sp>
          <p:nvSpPr>
            <p:cNvPr id="409684" name="Rectangle 8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9685" name="Rectangle 8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09686" name="Line 86"/>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687" name="Group 87"/>
          <p:cNvGrpSpPr>
            <a:grpSpLocks/>
          </p:cNvGrpSpPr>
          <p:nvPr/>
        </p:nvGrpSpPr>
        <p:grpSpPr bwMode="auto">
          <a:xfrm>
            <a:off x="762000" y="5867400"/>
            <a:ext cx="1066800" cy="381000"/>
            <a:chOff x="480" y="672"/>
            <a:chExt cx="672" cy="240"/>
          </a:xfrm>
        </p:grpSpPr>
        <p:grpSp>
          <p:nvGrpSpPr>
            <p:cNvPr id="409688" name="Group 88"/>
            <p:cNvGrpSpPr>
              <a:grpSpLocks/>
            </p:cNvGrpSpPr>
            <p:nvPr/>
          </p:nvGrpSpPr>
          <p:grpSpPr bwMode="auto">
            <a:xfrm>
              <a:off x="480" y="672"/>
              <a:ext cx="432" cy="240"/>
              <a:chOff x="528" y="1104"/>
              <a:chExt cx="672" cy="278"/>
            </a:xfrm>
          </p:grpSpPr>
          <p:sp>
            <p:nvSpPr>
              <p:cNvPr id="409689"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09690"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9691" name="Group 91"/>
            <p:cNvGrpSpPr>
              <a:grpSpLocks/>
            </p:cNvGrpSpPr>
            <p:nvPr/>
          </p:nvGrpSpPr>
          <p:grpSpPr bwMode="auto">
            <a:xfrm>
              <a:off x="864" y="768"/>
              <a:ext cx="288" cy="144"/>
              <a:chOff x="1152" y="816"/>
              <a:chExt cx="336" cy="192"/>
            </a:xfrm>
          </p:grpSpPr>
          <p:sp>
            <p:nvSpPr>
              <p:cNvPr id="409692" name="Line 9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693" name="Group 93"/>
              <p:cNvGrpSpPr>
                <a:grpSpLocks/>
              </p:cNvGrpSpPr>
              <p:nvPr/>
            </p:nvGrpSpPr>
            <p:grpSpPr bwMode="auto">
              <a:xfrm>
                <a:off x="1248" y="816"/>
                <a:ext cx="240" cy="192"/>
                <a:chOff x="1920" y="1008"/>
                <a:chExt cx="528" cy="384"/>
              </a:xfrm>
            </p:grpSpPr>
            <p:sp>
              <p:nvSpPr>
                <p:cNvPr id="409694" name="Line 9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95" name="Line 9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96" name="Line 9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97" name="Line 9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09698" name="Group 98"/>
          <p:cNvGrpSpPr>
            <a:grpSpLocks/>
          </p:cNvGrpSpPr>
          <p:nvPr/>
        </p:nvGrpSpPr>
        <p:grpSpPr bwMode="auto">
          <a:xfrm>
            <a:off x="1676400" y="3200400"/>
            <a:ext cx="1066800" cy="381000"/>
            <a:chOff x="480" y="672"/>
            <a:chExt cx="672" cy="240"/>
          </a:xfrm>
        </p:grpSpPr>
        <p:grpSp>
          <p:nvGrpSpPr>
            <p:cNvPr id="409699" name="Group 99"/>
            <p:cNvGrpSpPr>
              <a:grpSpLocks/>
            </p:cNvGrpSpPr>
            <p:nvPr/>
          </p:nvGrpSpPr>
          <p:grpSpPr bwMode="auto">
            <a:xfrm>
              <a:off x="480" y="672"/>
              <a:ext cx="432" cy="240"/>
              <a:chOff x="528" y="1104"/>
              <a:chExt cx="672" cy="278"/>
            </a:xfrm>
          </p:grpSpPr>
          <p:sp>
            <p:nvSpPr>
              <p:cNvPr id="409700" name="Rectangle 10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09701" name="Rectangle 10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9702" name="Group 102"/>
            <p:cNvGrpSpPr>
              <a:grpSpLocks/>
            </p:cNvGrpSpPr>
            <p:nvPr/>
          </p:nvGrpSpPr>
          <p:grpSpPr bwMode="auto">
            <a:xfrm>
              <a:off x="864" y="768"/>
              <a:ext cx="288" cy="144"/>
              <a:chOff x="1152" y="816"/>
              <a:chExt cx="336" cy="192"/>
            </a:xfrm>
          </p:grpSpPr>
          <p:sp>
            <p:nvSpPr>
              <p:cNvPr id="409703" name="Line 10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704" name="Group 104"/>
              <p:cNvGrpSpPr>
                <a:grpSpLocks/>
              </p:cNvGrpSpPr>
              <p:nvPr/>
            </p:nvGrpSpPr>
            <p:grpSpPr bwMode="auto">
              <a:xfrm>
                <a:off x="1248" y="816"/>
                <a:ext cx="240" cy="192"/>
                <a:chOff x="1920" y="1008"/>
                <a:chExt cx="528" cy="384"/>
              </a:xfrm>
            </p:grpSpPr>
            <p:sp>
              <p:nvSpPr>
                <p:cNvPr id="409705" name="Line 10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06" name="Line 10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07" name="Line 10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08" name="Line 10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09709" name="Rectangle 109"/>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09710" name="Rectangle 110"/>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9711" name="Rectangle 111"/>
          <p:cNvSpPr>
            <a:spLocks noChangeArrowheads="1"/>
          </p:cNvSpPr>
          <p:nvPr/>
        </p:nvSpPr>
        <p:spPr bwMode="auto">
          <a:xfrm>
            <a:off x="5105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r>
              <a:rPr lang="en-US">
                <a:solidFill>
                  <a:srgbClr val="FF0000"/>
                </a:solidFill>
              </a:rPr>
              <a:t>6</a:t>
            </a:r>
          </a:p>
        </p:txBody>
      </p:sp>
      <p:sp>
        <p:nvSpPr>
          <p:cNvPr id="409712" name="Rectangle 112"/>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09713" name="Rectangle 113"/>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09714" name="Rectangle 114"/>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09715" name="Rectangle 115"/>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09716" name="Rectangle 116"/>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09717" name="Rectangle 117"/>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09718" name="Rectangle 118"/>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09719" name="Group 119"/>
          <p:cNvGrpSpPr>
            <a:grpSpLocks/>
          </p:cNvGrpSpPr>
          <p:nvPr/>
        </p:nvGrpSpPr>
        <p:grpSpPr bwMode="auto">
          <a:xfrm>
            <a:off x="1676400" y="5334000"/>
            <a:ext cx="1066800" cy="381000"/>
            <a:chOff x="480" y="672"/>
            <a:chExt cx="672" cy="240"/>
          </a:xfrm>
        </p:grpSpPr>
        <p:grpSp>
          <p:nvGrpSpPr>
            <p:cNvPr id="409720" name="Group 120"/>
            <p:cNvGrpSpPr>
              <a:grpSpLocks/>
            </p:cNvGrpSpPr>
            <p:nvPr/>
          </p:nvGrpSpPr>
          <p:grpSpPr bwMode="auto">
            <a:xfrm>
              <a:off x="480" y="672"/>
              <a:ext cx="432" cy="240"/>
              <a:chOff x="528" y="1104"/>
              <a:chExt cx="672" cy="278"/>
            </a:xfrm>
          </p:grpSpPr>
          <p:sp>
            <p:nvSpPr>
              <p:cNvPr id="409721" name="Rectangle 12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09722" name="Rectangle 12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09723" name="Group 123"/>
            <p:cNvGrpSpPr>
              <a:grpSpLocks/>
            </p:cNvGrpSpPr>
            <p:nvPr/>
          </p:nvGrpSpPr>
          <p:grpSpPr bwMode="auto">
            <a:xfrm>
              <a:off x="864" y="768"/>
              <a:ext cx="288" cy="144"/>
              <a:chOff x="1152" y="816"/>
              <a:chExt cx="336" cy="192"/>
            </a:xfrm>
          </p:grpSpPr>
          <p:sp>
            <p:nvSpPr>
              <p:cNvPr id="409724" name="Line 12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725" name="Group 125"/>
              <p:cNvGrpSpPr>
                <a:grpSpLocks/>
              </p:cNvGrpSpPr>
              <p:nvPr/>
            </p:nvGrpSpPr>
            <p:grpSpPr bwMode="auto">
              <a:xfrm>
                <a:off x="1248" y="816"/>
                <a:ext cx="240" cy="192"/>
                <a:chOff x="1920" y="1008"/>
                <a:chExt cx="528" cy="384"/>
              </a:xfrm>
            </p:grpSpPr>
            <p:sp>
              <p:nvSpPr>
                <p:cNvPr id="409726" name="Line 12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27" name="Line 12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28" name="Line 12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29" name="Line 12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97231122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92275"/>
            <a:ext cx="7989752" cy="531725"/>
          </a:xfrm>
        </p:spPr>
        <p:txBody>
          <a:bodyPr>
            <a:noAutofit/>
          </a:bodyPr>
          <a:lstStyle/>
          <a:p>
            <a:r>
              <a:rPr lang="en-US" sz="4000" b="1" cap="none" dirty="0" smtClean="0">
                <a:ln w="6600">
                  <a:solidFill>
                    <a:schemeClr val="accent2"/>
                  </a:solidFill>
                  <a:prstDash val="solid"/>
                </a:ln>
                <a:solidFill>
                  <a:srgbClr val="FFFFFF"/>
                </a:solidFill>
                <a:effectLst>
                  <a:outerShdw dist="38100" dir="2700000" algn="tl" rotWithShape="0">
                    <a:schemeClr val="accent2"/>
                  </a:outerShdw>
                </a:effectLst>
              </a:rPr>
              <a:t>What is a Project?</a:t>
            </a:r>
            <a:endParaRPr lang="en-IN" sz="40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idx="1"/>
          </p:nvPr>
        </p:nvSpPr>
        <p:spPr>
          <a:xfrm>
            <a:off x="381000" y="2295615"/>
            <a:ext cx="8382000" cy="3630795"/>
          </a:xfrm>
        </p:spPr>
        <p:txBody>
          <a:bodyPr/>
          <a:lstStyle/>
          <a:p>
            <a:pPr algn="just"/>
            <a:r>
              <a:rPr lang="en-US" sz="2400" dirty="0" smtClean="0"/>
              <a:t>Its nothing but one’s creativity and innovation to achieve an aim.</a:t>
            </a:r>
          </a:p>
          <a:p>
            <a:pPr algn="just"/>
            <a:r>
              <a:rPr lang="en-US" sz="2400" dirty="0" smtClean="0"/>
              <a:t>It gives students </a:t>
            </a:r>
            <a:r>
              <a:rPr lang="en-US" sz="2400" dirty="0"/>
              <a:t>the opportunity to gain professional </a:t>
            </a:r>
            <a:r>
              <a:rPr lang="en-US" sz="2400" dirty="0" smtClean="0"/>
              <a:t>skills.</a:t>
            </a:r>
          </a:p>
          <a:p>
            <a:pPr algn="just"/>
            <a:r>
              <a:rPr lang="en-US" sz="2400" dirty="0" smtClean="0"/>
              <a:t>It provides a </a:t>
            </a:r>
            <a:r>
              <a:rPr lang="en-US" sz="2400" dirty="0"/>
              <a:t>talent for teamwork, and the confidence to dive right in</a:t>
            </a:r>
            <a:r>
              <a:rPr lang="en-US" sz="2400" dirty="0" smtClean="0"/>
              <a:t>.</a:t>
            </a:r>
          </a:p>
          <a:p>
            <a:endParaRPr lang="en-IN" dirty="0"/>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07862750-EF01-4005-B1CA-004D32C6888D}" type="slidenum">
              <a:rPr lang="en-US" smtClean="0"/>
              <a:pPr>
                <a:defRPr/>
              </a:pPr>
              <a:t>3</a:t>
            </a:fld>
            <a:endParaRPr lang="en-US"/>
          </a:p>
        </p:txBody>
      </p:sp>
    </p:spTree>
    <p:extLst>
      <p:ext uri="{BB962C8B-B14F-4D97-AF65-F5344CB8AC3E}">
        <p14:creationId xmlns="" xmlns:p14="http://schemas.microsoft.com/office/powerpoint/2010/main" val="272242061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Date Placeholder 1"/>
          <p:cNvSpPr>
            <a:spLocks noGrp="1"/>
          </p:cNvSpPr>
          <p:nvPr>
            <p:ph type="dt" sz="half" idx="10"/>
          </p:nvPr>
        </p:nvSpPr>
        <p:spPr/>
        <p:txBody>
          <a:bodyPr/>
          <a:lstStyle/>
          <a:p>
            <a:fld id="{6898D9E8-0FA3-4158-B2EA-E74A7985AB40}" type="datetime4">
              <a:rPr lang="en-US"/>
              <a:pPr/>
              <a:t>April 8, 2013</a:t>
            </a:fld>
            <a:endParaRPr lang="en-US"/>
          </a:p>
        </p:txBody>
      </p:sp>
      <p:sp>
        <p:nvSpPr>
          <p:cNvPr id="135" name="Footer Placeholder 2"/>
          <p:cNvSpPr>
            <a:spLocks noGrp="1"/>
          </p:cNvSpPr>
          <p:nvPr>
            <p:ph type="ftr" sz="quarter" idx="11"/>
          </p:nvPr>
        </p:nvSpPr>
        <p:spPr/>
        <p:txBody>
          <a:bodyPr/>
          <a:lstStyle/>
          <a:p>
            <a:r>
              <a:rPr lang="en-US"/>
              <a:t>www.gowrikumar.com</a:t>
            </a:r>
          </a:p>
        </p:txBody>
      </p:sp>
      <p:grpSp>
        <p:nvGrpSpPr>
          <p:cNvPr id="410626" name="Group 2"/>
          <p:cNvGrpSpPr>
            <a:grpSpLocks/>
          </p:cNvGrpSpPr>
          <p:nvPr/>
        </p:nvGrpSpPr>
        <p:grpSpPr bwMode="auto">
          <a:xfrm>
            <a:off x="762000" y="1066800"/>
            <a:ext cx="1066800" cy="381000"/>
            <a:chOff x="480" y="672"/>
            <a:chExt cx="672" cy="240"/>
          </a:xfrm>
        </p:grpSpPr>
        <p:grpSp>
          <p:nvGrpSpPr>
            <p:cNvPr id="410627" name="Group 3"/>
            <p:cNvGrpSpPr>
              <a:grpSpLocks/>
            </p:cNvGrpSpPr>
            <p:nvPr/>
          </p:nvGrpSpPr>
          <p:grpSpPr bwMode="auto">
            <a:xfrm>
              <a:off x="480" y="672"/>
              <a:ext cx="432" cy="240"/>
              <a:chOff x="528" y="1104"/>
              <a:chExt cx="672" cy="278"/>
            </a:xfrm>
          </p:grpSpPr>
          <p:sp>
            <p:nvSpPr>
              <p:cNvPr id="410628"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0629"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0630" name="Group 6"/>
            <p:cNvGrpSpPr>
              <a:grpSpLocks/>
            </p:cNvGrpSpPr>
            <p:nvPr/>
          </p:nvGrpSpPr>
          <p:grpSpPr bwMode="auto">
            <a:xfrm>
              <a:off x="864" y="768"/>
              <a:ext cx="288" cy="144"/>
              <a:chOff x="1152" y="816"/>
              <a:chExt cx="336" cy="192"/>
            </a:xfrm>
          </p:grpSpPr>
          <p:sp>
            <p:nvSpPr>
              <p:cNvPr id="410631"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632" name="Group 8"/>
              <p:cNvGrpSpPr>
                <a:grpSpLocks/>
              </p:cNvGrpSpPr>
              <p:nvPr/>
            </p:nvGrpSpPr>
            <p:grpSpPr bwMode="auto">
              <a:xfrm>
                <a:off x="1248" y="816"/>
                <a:ext cx="240" cy="192"/>
                <a:chOff x="1920" y="1008"/>
                <a:chExt cx="528" cy="384"/>
              </a:xfrm>
            </p:grpSpPr>
            <p:sp>
              <p:nvSpPr>
                <p:cNvPr id="410633"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4"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5"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6"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0637" name="Group 13"/>
          <p:cNvGrpSpPr>
            <a:grpSpLocks/>
          </p:cNvGrpSpPr>
          <p:nvPr/>
        </p:nvGrpSpPr>
        <p:grpSpPr bwMode="auto">
          <a:xfrm>
            <a:off x="762000" y="1600200"/>
            <a:ext cx="1066800" cy="381000"/>
            <a:chOff x="480" y="672"/>
            <a:chExt cx="672" cy="240"/>
          </a:xfrm>
        </p:grpSpPr>
        <p:grpSp>
          <p:nvGrpSpPr>
            <p:cNvPr id="410638" name="Group 14"/>
            <p:cNvGrpSpPr>
              <a:grpSpLocks/>
            </p:cNvGrpSpPr>
            <p:nvPr/>
          </p:nvGrpSpPr>
          <p:grpSpPr bwMode="auto">
            <a:xfrm>
              <a:off x="480" y="672"/>
              <a:ext cx="432" cy="240"/>
              <a:chOff x="528" y="1104"/>
              <a:chExt cx="672" cy="278"/>
            </a:xfrm>
          </p:grpSpPr>
          <p:sp>
            <p:nvSpPr>
              <p:cNvPr id="41063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064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0641" name="Group 17"/>
            <p:cNvGrpSpPr>
              <a:grpSpLocks/>
            </p:cNvGrpSpPr>
            <p:nvPr/>
          </p:nvGrpSpPr>
          <p:grpSpPr bwMode="auto">
            <a:xfrm>
              <a:off x="864" y="768"/>
              <a:ext cx="288" cy="144"/>
              <a:chOff x="1152" y="816"/>
              <a:chExt cx="336" cy="192"/>
            </a:xfrm>
          </p:grpSpPr>
          <p:sp>
            <p:nvSpPr>
              <p:cNvPr id="410642"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643" name="Group 19"/>
              <p:cNvGrpSpPr>
                <a:grpSpLocks/>
              </p:cNvGrpSpPr>
              <p:nvPr/>
            </p:nvGrpSpPr>
            <p:grpSpPr bwMode="auto">
              <a:xfrm>
                <a:off x="1248" y="816"/>
                <a:ext cx="240" cy="192"/>
                <a:chOff x="1920" y="1008"/>
                <a:chExt cx="528" cy="384"/>
              </a:xfrm>
            </p:grpSpPr>
            <p:sp>
              <p:nvSpPr>
                <p:cNvPr id="410644"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45"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46"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47"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0648" name="Group 24"/>
          <p:cNvGrpSpPr>
            <a:grpSpLocks/>
          </p:cNvGrpSpPr>
          <p:nvPr/>
        </p:nvGrpSpPr>
        <p:grpSpPr bwMode="auto">
          <a:xfrm>
            <a:off x="762000" y="2133600"/>
            <a:ext cx="1066800" cy="381000"/>
            <a:chOff x="480" y="672"/>
            <a:chExt cx="672" cy="240"/>
          </a:xfrm>
        </p:grpSpPr>
        <p:grpSp>
          <p:nvGrpSpPr>
            <p:cNvPr id="410649" name="Group 25"/>
            <p:cNvGrpSpPr>
              <a:grpSpLocks/>
            </p:cNvGrpSpPr>
            <p:nvPr/>
          </p:nvGrpSpPr>
          <p:grpSpPr bwMode="auto">
            <a:xfrm>
              <a:off x="480" y="672"/>
              <a:ext cx="432" cy="240"/>
              <a:chOff x="528" y="1104"/>
              <a:chExt cx="672" cy="278"/>
            </a:xfrm>
          </p:grpSpPr>
          <p:sp>
            <p:nvSpPr>
              <p:cNvPr id="410650"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10651"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0652" name="Group 28"/>
            <p:cNvGrpSpPr>
              <a:grpSpLocks/>
            </p:cNvGrpSpPr>
            <p:nvPr/>
          </p:nvGrpSpPr>
          <p:grpSpPr bwMode="auto">
            <a:xfrm>
              <a:off x="864" y="768"/>
              <a:ext cx="288" cy="144"/>
              <a:chOff x="1152" y="816"/>
              <a:chExt cx="336" cy="192"/>
            </a:xfrm>
          </p:grpSpPr>
          <p:sp>
            <p:nvSpPr>
              <p:cNvPr id="410653"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654" name="Group 30"/>
              <p:cNvGrpSpPr>
                <a:grpSpLocks/>
              </p:cNvGrpSpPr>
              <p:nvPr/>
            </p:nvGrpSpPr>
            <p:grpSpPr bwMode="auto">
              <a:xfrm>
                <a:off x="1248" y="816"/>
                <a:ext cx="240" cy="192"/>
                <a:chOff x="1920" y="1008"/>
                <a:chExt cx="528" cy="384"/>
              </a:xfrm>
            </p:grpSpPr>
            <p:sp>
              <p:nvSpPr>
                <p:cNvPr id="410655"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56"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57"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58"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0659" name="Group 35"/>
          <p:cNvGrpSpPr>
            <a:grpSpLocks/>
          </p:cNvGrpSpPr>
          <p:nvPr/>
        </p:nvGrpSpPr>
        <p:grpSpPr bwMode="auto">
          <a:xfrm>
            <a:off x="762000" y="2667000"/>
            <a:ext cx="1066800" cy="381000"/>
            <a:chOff x="480" y="672"/>
            <a:chExt cx="672" cy="240"/>
          </a:xfrm>
        </p:grpSpPr>
        <p:grpSp>
          <p:nvGrpSpPr>
            <p:cNvPr id="410660" name="Group 36"/>
            <p:cNvGrpSpPr>
              <a:grpSpLocks/>
            </p:cNvGrpSpPr>
            <p:nvPr/>
          </p:nvGrpSpPr>
          <p:grpSpPr bwMode="auto">
            <a:xfrm>
              <a:off x="480" y="672"/>
              <a:ext cx="432" cy="240"/>
              <a:chOff x="528" y="1104"/>
              <a:chExt cx="672" cy="278"/>
            </a:xfrm>
          </p:grpSpPr>
          <p:sp>
            <p:nvSpPr>
              <p:cNvPr id="410661"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10662"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0663" name="Group 39"/>
            <p:cNvGrpSpPr>
              <a:grpSpLocks/>
            </p:cNvGrpSpPr>
            <p:nvPr/>
          </p:nvGrpSpPr>
          <p:grpSpPr bwMode="auto">
            <a:xfrm>
              <a:off x="864" y="768"/>
              <a:ext cx="288" cy="144"/>
              <a:chOff x="1152" y="816"/>
              <a:chExt cx="336" cy="192"/>
            </a:xfrm>
          </p:grpSpPr>
          <p:sp>
            <p:nvSpPr>
              <p:cNvPr id="410664"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665" name="Group 41"/>
              <p:cNvGrpSpPr>
                <a:grpSpLocks/>
              </p:cNvGrpSpPr>
              <p:nvPr/>
            </p:nvGrpSpPr>
            <p:grpSpPr bwMode="auto">
              <a:xfrm>
                <a:off x="1248" y="816"/>
                <a:ext cx="240" cy="192"/>
                <a:chOff x="1920" y="1008"/>
                <a:chExt cx="528" cy="384"/>
              </a:xfrm>
            </p:grpSpPr>
            <p:sp>
              <p:nvSpPr>
                <p:cNvPr id="410666"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67"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68"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69"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0670" name="Group 46"/>
          <p:cNvGrpSpPr>
            <a:grpSpLocks/>
          </p:cNvGrpSpPr>
          <p:nvPr/>
        </p:nvGrpSpPr>
        <p:grpSpPr bwMode="auto">
          <a:xfrm>
            <a:off x="762000" y="3200400"/>
            <a:ext cx="685800" cy="381000"/>
            <a:chOff x="528" y="1104"/>
            <a:chExt cx="672" cy="278"/>
          </a:xfrm>
        </p:grpSpPr>
        <p:sp>
          <p:nvSpPr>
            <p:cNvPr id="410671"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10672"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0673" name="Line 49"/>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674" name="Group 50"/>
          <p:cNvGrpSpPr>
            <a:grpSpLocks/>
          </p:cNvGrpSpPr>
          <p:nvPr/>
        </p:nvGrpSpPr>
        <p:grpSpPr bwMode="auto">
          <a:xfrm>
            <a:off x="762000" y="3733800"/>
            <a:ext cx="1066800" cy="381000"/>
            <a:chOff x="480" y="672"/>
            <a:chExt cx="672" cy="240"/>
          </a:xfrm>
        </p:grpSpPr>
        <p:grpSp>
          <p:nvGrpSpPr>
            <p:cNvPr id="410675" name="Group 51"/>
            <p:cNvGrpSpPr>
              <a:grpSpLocks/>
            </p:cNvGrpSpPr>
            <p:nvPr/>
          </p:nvGrpSpPr>
          <p:grpSpPr bwMode="auto">
            <a:xfrm>
              <a:off x="480" y="672"/>
              <a:ext cx="432" cy="240"/>
              <a:chOff x="528" y="1104"/>
              <a:chExt cx="672" cy="278"/>
            </a:xfrm>
          </p:grpSpPr>
          <p:sp>
            <p:nvSpPr>
              <p:cNvPr id="410676"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10677"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0678" name="Group 54"/>
            <p:cNvGrpSpPr>
              <a:grpSpLocks/>
            </p:cNvGrpSpPr>
            <p:nvPr/>
          </p:nvGrpSpPr>
          <p:grpSpPr bwMode="auto">
            <a:xfrm>
              <a:off x="864" y="768"/>
              <a:ext cx="288" cy="144"/>
              <a:chOff x="1152" y="816"/>
              <a:chExt cx="336" cy="192"/>
            </a:xfrm>
          </p:grpSpPr>
          <p:sp>
            <p:nvSpPr>
              <p:cNvPr id="410679"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680" name="Group 56"/>
              <p:cNvGrpSpPr>
                <a:grpSpLocks/>
              </p:cNvGrpSpPr>
              <p:nvPr/>
            </p:nvGrpSpPr>
            <p:grpSpPr bwMode="auto">
              <a:xfrm>
                <a:off x="1248" y="816"/>
                <a:ext cx="240" cy="192"/>
                <a:chOff x="1920" y="1008"/>
                <a:chExt cx="528" cy="384"/>
              </a:xfrm>
            </p:grpSpPr>
            <p:sp>
              <p:nvSpPr>
                <p:cNvPr id="410681"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82"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83"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84"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0686" name="Group 62"/>
          <p:cNvGrpSpPr>
            <a:grpSpLocks/>
          </p:cNvGrpSpPr>
          <p:nvPr/>
        </p:nvGrpSpPr>
        <p:grpSpPr bwMode="auto">
          <a:xfrm>
            <a:off x="762000" y="4267200"/>
            <a:ext cx="685800" cy="381000"/>
            <a:chOff x="528" y="1104"/>
            <a:chExt cx="672" cy="278"/>
          </a:xfrm>
        </p:grpSpPr>
        <p:sp>
          <p:nvSpPr>
            <p:cNvPr id="410687"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10688"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0690" name="Line 66"/>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696" name="Group 72"/>
          <p:cNvGrpSpPr>
            <a:grpSpLocks/>
          </p:cNvGrpSpPr>
          <p:nvPr/>
        </p:nvGrpSpPr>
        <p:grpSpPr bwMode="auto">
          <a:xfrm>
            <a:off x="762000" y="4800600"/>
            <a:ext cx="1066800" cy="381000"/>
            <a:chOff x="480" y="672"/>
            <a:chExt cx="672" cy="240"/>
          </a:xfrm>
        </p:grpSpPr>
        <p:grpSp>
          <p:nvGrpSpPr>
            <p:cNvPr id="410697" name="Group 73"/>
            <p:cNvGrpSpPr>
              <a:grpSpLocks/>
            </p:cNvGrpSpPr>
            <p:nvPr/>
          </p:nvGrpSpPr>
          <p:grpSpPr bwMode="auto">
            <a:xfrm>
              <a:off x="480" y="672"/>
              <a:ext cx="432" cy="240"/>
              <a:chOff x="528" y="1104"/>
              <a:chExt cx="672" cy="278"/>
            </a:xfrm>
          </p:grpSpPr>
          <p:sp>
            <p:nvSpPr>
              <p:cNvPr id="410698"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10699"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0700" name="Group 76"/>
            <p:cNvGrpSpPr>
              <a:grpSpLocks/>
            </p:cNvGrpSpPr>
            <p:nvPr/>
          </p:nvGrpSpPr>
          <p:grpSpPr bwMode="auto">
            <a:xfrm>
              <a:off x="864" y="768"/>
              <a:ext cx="288" cy="144"/>
              <a:chOff x="1152" y="816"/>
              <a:chExt cx="336" cy="192"/>
            </a:xfrm>
          </p:grpSpPr>
          <p:sp>
            <p:nvSpPr>
              <p:cNvPr id="410701"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702" name="Group 78"/>
              <p:cNvGrpSpPr>
                <a:grpSpLocks/>
              </p:cNvGrpSpPr>
              <p:nvPr/>
            </p:nvGrpSpPr>
            <p:grpSpPr bwMode="auto">
              <a:xfrm>
                <a:off x="1248" y="816"/>
                <a:ext cx="240" cy="192"/>
                <a:chOff x="1920" y="1008"/>
                <a:chExt cx="528" cy="384"/>
              </a:xfrm>
            </p:grpSpPr>
            <p:sp>
              <p:nvSpPr>
                <p:cNvPr id="410703"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04"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05"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06"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0707" name="Group 83"/>
          <p:cNvGrpSpPr>
            <a:grpSpLocks/>
          </p:cNvGrpSpPr>
          <p:nvPr/>
        </p:nvGrpSpPr>
        <p:grpSpPr bwMode="auto">
          <a:xfrm>
            <a:off x="762000" y="5334000"/>
            <a:ext cx="685800" cy="381000"/>
            <a:chOff x="528" y="1104"/>
            <a:chExt cx="672" cy="278"/>
          </a:xfrm>
        </p:grpSpPr>
        <p:sp>
          <p:nvSpPr>
            <p:cNvPr id="410708" name="Rectangle 8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0709" name="Rectangle 8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0710" name="Line 86"/>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711" name="Group 87"/>
          <p:cNvGrpSpPr>
            <a:grpSpLocks/>
          </p:cNvGrpSpPr>
          <p:nvPr/>
        </p:nvGrpSpPr>
        <p:grpSpPr bwMode="auto">
          <a:xfrm>
            <a:off x="762000" y="5867400"/>
            <a:ext cx="1066800" cy="381000"/>
            <a:chOff x="480" y="672"/>
            <a:chExt cx="672" cy="240"/>
          </a:xfrm>
        </p:grpSpPr>
        <p:grpSp>
          <p:nvGrpSpPr>
            <p:cNvPr id="410712" name="Group 88"/>
            <p:cNvGrpSpPr>
              <a:grpSpLocks/>
            </p:cNvGrpSpPr>
            <p:nvPr/>
          </p:nvGrpSpPr>
          <p:grpSpPr bwMode="auto">
            <a:xfrm>
              <a:off x="480" y="672"/>
              <a:ext cx="432" cy="240"/>
              <a:chOff x="528" y="1104"/>
              <a:chExt cx="672" cy="278"/>
            </a:xfrm>
          </p:grpSpPr>
          <p:sp>
            <p:nvSpPr>
              <p:cNvPr id="410713"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10714"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0715" name="Group 91"/>
            <p:cNvGrpSpPr>
              <a:grpSpLocks/>
            </p:cNvGrpSpPr>
            <p:nvPr/>
          </p:nvGrpSpPr>
          <p:grpSpPr bwMode="auto">
            <a:xfrm>
              <a:off x="864" y="768"/>
              <a:ext cx="288" cy="144"/>
              <a:chOff x="1152" y="816"/>
              <a:chExt cx="336" cy="192"/>
            </a:xfrm>
          </p:grpSpPr>
          <p:sp>
            <p:nvSpPr>
              <p:cNvPr id="410716" name="Line 9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717" name="Group 93"/>
              <p:cNvGrpSpPr>
                <a:grpSpLocks/>
              </p:cNvGrpSpPr>
              <p:nvPr/>
            </p:nvGrpSpPr>
            <p:grpSpPr bwMode="auto">
              <a:xfrm>
                <a:off x="1248" y="816"/>
                <a:ext cx="240" cy="192"/>
                <a:chOff x="1920" y="1008"/>
                <a:chExt cx="528" cy="384"/>
              </a:xfrm>
            </p:grpSpPr>
            <p:sp>
              <p:nvSpPr>
                <p:cNvPr id="410718" name="Line 9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19" name="Line 9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20" name="Line 9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21" name="Line 9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0722" name="Group 98"/>
          <p:cNvGrpSpPr>
            <a:grpSpLocks/>
          </p:cNvGrpSpPr>
          <p:nvPr/>
        </p:nvGrpSpPr>
        <p:grpSpPr bwMode="auto">
          <a:xfrm>
            <a:off x="1676400" y="3200400"/>
            <a:ext cx="1066800" cy="381000"/>
            <a:chOff x="480" y="672"/>
            <a:chExt cx="672" cy="240"/>
          </a:xfrm>
        </p:grpSpPr>
        <p:grpSp>
          <p:nvGrpSpPr>
            <p:cNvPr id="410723" name="Group 99"/>
            <p:cNvGrpSpPr>
              <a:grpSpLocks/>
            </p:cNvGrpSpPr>
            <p:nvPr/>
          </p:nvGrpSpPr>
          <p:grpSpPr bwMode="auto">
            <a:xfrm>
              <a:off x="480" y="672"/>
              <a:ext cx="432" cy="240"/>
              <a:chOff x="528" y="1104"/>
              <a:chExt cx="672" cy="278"/>
            </a:xfrm>
          </p:grpSpPr>
          <p:sp>
            <p:nvSpPr>
              <p:cNvPr id="410724" name="Rectangle 10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0725" name="Rectangle 10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0726" name="Group 102"/>
            <p:cNvGrpSpPr>
              <a:grpSpLocks/>
            </p:cNvGrpSpPr>
            <p:nvPr/>
          </p:nvGrpSpPr>
          <p:grpSpPr bwMode="auto">
            <a:xfrm>
              <a:off x="864" y="768"/>
              <a:ext cx="288" cy="144"/>
              <a:chOff x="1152" y="816"/>
              <a:chExt cx="336" cy="192"/>
            </a:xfrm>
          </p:grpSpPr>
          <p:sp>
            <p:nvSpPr>
              <p:cNvPr id="410727" name="Line 10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728" name="Group 104"/>
              <p:cNvGrpSpPr>
                <a:grpSpLocks/>
              </p:cNvGrpSpPr>
              <p:nvPr/>
            </p:nvGrpSpPr>
            <p:grpSpPr bwMode="auto">
              <a:xfrm>
                <a:off x="1248" y="816"/>
                <a:ext cx="240" cy="192"/>
                <a:chOff x="1920" y="1008"/>
                <a:chExt cx="528" cy="384"/>
              </a:xfrm>
            </p:grpSpPr>
            <p:sp>
              <p:nvSpPr>
                <p:cNvPr id="410729" name="Line 10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30" name="Line 10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31" name="Line 10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32" name="Line 10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10733" name="Rectangle 109"/>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0734" name="Rectangle 110"/>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0735" name="Rectangle 111"/>
          <p:cNvSpPr>
            <a:spLocks noChangeArrowheads="1"/>
          </p:cNvSpPr>
          <p:nvPr/>
        </p:nvSpPr>
        <p:spPr bwMode="auto">
          <a:xfrm>
            <a:off x="5105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0736" name="Rectangle 112"/>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0737" name="Rectangle 113"/>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0738" name="Rectangle 114"/>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0739" name="Rectangle 115"/>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0740" name="Rectangle 116"/>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0741" name="Rectangle 117"/>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10742" name="Rectangle 118"/>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10743" name="Group 119"/>
          <p:cNvGrpSpPr>
            <a:grpSpLocks/>
          </p:cNvGrpSpPr>
          <p:nvPr/>
        </p:nvGrpSpPr>
        <p:grpSpPr bwMode="auto">
          <a:xfrm>
            <a:off x="1676400" y="5334000"/>
            <a:ext cx="1066800" cy="381000"/>
            <a:chOff x="480" y="672"/>
            <a:chExt cx="672" cy="240"/>
          </a:xfrm>
        </p:grpSpPr>
        <p:grpSp>
          <p:nvGrpSpPr>
            <p:cNvPr id="410744" name="Group 120"/>
            <p:cNvGrpSpPr>
              <a:grpSpLocks/>
            </p:cNvGrpSpPr>
            <p:nvPr/>
          </p:nvGrpSpPr>
          <p:grpSpPr bwMode="auto">
            <a:xfrm>
              <a:off x="480" y="672"/>
              <a:ext cx="432" cy="240"/>
              <a:chOff x="528" y="1104"/>
              <a:chExt cx="672" cy="278"/>
            </a:xfrm>
          </p:grpSpPr>
          <p:sp>
            <p:nvSpPr>
              <p:cNvPr id="410745" name="Rectangle 12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0746" name="Rectangle 12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0747" name="Group 123"/>
            <p:cNvGrpSpPr>
              <a:grpSpLocks/>
            </p:cNvGrpSpPr>
            <p:nvPr/>
          </p:nvGrpSpPr>
          <p:grpSpPr bwMode="auto">
            <a:xfrm>
              <a:off x="864" y="768"/>
              <a:ext cx="288" cy="144"/>
              <a:chOff x="1152" y="816"/>
              <a:chExt cx="336" cy="192"/>
            </a:xfrm>
          </p:grpSpPr>
          <p:sp>
            <p:nvSpPr>
              <p:cNvPr id="410748" name="Line 12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749" name="Group 125"/>
              <p:cNvGrpSpPr>
                <a:grpSpLocks/>
              </p:cNvGrpSpPr>
              <p:nvPr/>
            </p:nvGrpSpPr>
            <p:grpSpPr bwMode="auto">
              <a:xfrm>
                <a:off x="1248" y="816"/>
                <a:ext cx="240" cy="192"/>
                <a:chOff x="1920" y="1008"/>
                <a:chExt cx="528" cy="384"/>
              </a:xfrm>
            </p:grpSpPr>
            <p:sp>
              <p:nvSpPr>
                <p:cNvPr id="410750" name="Line 12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51" name="Line 12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52" name="Line 12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53" name="Line 12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0754" name="Group 130"/>
          <p:cNvGrpSpPr>
            <a:grpSpLocks/>
          </p:cNvGrpSpPr>
          <p:nvPr/>
        </p:nvGrpSpPr>
        <p:grpSpPr bwMode="auto">
          <a:xfrm>
            <a:off x="1676400" y="4267200"/>
            <a:ext cx="1066800" cy="381000"/>
            <a:chOff x="480" y="672"/>
            <a:chExt cx="672" cy="240"/>
          </a:xfrm>
        </p:grpSpPr>
        <p:grpSp>
          <p:nvGrpSpPr>
            <p:cNvPr id="410755" name="Group 131"/>
            <p:cNvGrpSpPr>
              <a:grpSpLocks/>
            </p:cNvGrpSpPr>
            <p:nvPr/>
          </p:nvGrpSpPr>
          <p:grpSpPr bwMode="auto">
            <a:xfrm>
              <a:off x="480" y="672"/>
              <a:ext cx="432" cy="240"/>
              <a:chOff x="528" y="1104"/>
              <a:chExt cx="672" cy="278"/>
            </a:xfrm>
          </p:grpSpPr>
          <p:sp>
            <p:nvSpPr>
              <p:cNvPr id="410756" name="Rectangle 13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0757" name="Rectangle 13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0758" name="Group 134"/>
            <p:cNvGrpSpPr>
              <a:grpSpLocks/>
            </p:cNvGrpSpPr>
            <p:nvPr/>
          </p:nvGrpSpPr>
          <p:grpSpPr bwMode="auto">
            <a:xfrm>
              <a:off x="864" y="768"/>
              <a:ext cx="288" cy="144"/>
              <a:chOff x="1152" y="816"/>
              <a:chExt cx="336" cy="192"/>
            </a:xfrm>
          </p:grpSpPr>
          <p:sp>
            <p:nvSpPr>
              <p:cNvPr id="410759" name="Line 13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760" name="Group 136"/>
              <p:cNvGrpSpPr>
                <a:grpSpLocks/>
              </p:cNvGrpSpPr>
              <p:nvPr/>
            </p:nvGrpSpPr>
            <p:grpSpPr bwMode="auto">
              <a:xfrm>
                <a:off x="1248" y="816"/>
                <a:ext cx="240" cy="192"/>
                <a:chOff x="1920" y="1008"/>
                <a:chExt cx="528" cy="384"/>
              </a:xfrm>
            </p:grpSpPr>
            <p:sp>
              <p:nvSpPr>
                <p:cNvPr id="410761" name="Line 13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62" name="Line 13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63" name="Line 13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764" name="Line 14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6774491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Date Placeholder 1"/>
          <p:cNvSpPr>
            <a:spLocks noGrp="1"/>
          </p:cNvSpPr>
          <p:nvPr>
            <p:ph type="dt" sz="half" idx="10"/>
          </p:nvPr>
        </p:nvSpPr>
        <p:spPr/>
        <p:txBody>
          <a:bodyPr/>
          <a:lstStyle/>
          <a:p>
            <a:fld id="{79E5B08C-A1FB-4673-8F32-64AE3B32D2C8}" type="datetime4">
              <a:rPr lang="en-US"/>
              <a:pPr/>
              <a:t>April 8, 2013</a:t>
            </a:fld>
            <a:endParaRPr lang="en-US"/>
          </a:p>
        </p:txBody>
      </p:sp>
      <p:sp>
        <p:nvSpPr>
          <p:cNvPr id="135" name="Footer Placeholder 2"/>
          <p:cNvSpPr>
            <a:spLocks noGrp="1"/>
          </p:cNvSpPr>
          <p:nvPr>
            <p:ph type="ftr" sz="quarter" idx="11"/>
          </p:nvPr>
        </p:nvSpPr>
        <p:spPr/>
        <p:txBody>
          <a:bodyPr/>
          <a:lstStyle/>
          <a:p>
            <a:r>
              <a:rPr lang="en-US"/>
              <a:t>www.gowrikumar.com</a:t>
            </a:r>
          </a:p>
        </p:txBody>
      </p:sp>
      <p:grpSp>
        <p:nvGrpSpPr>
          <p:cNvPr id="411650" name="Group 2"/>
          <p:cNvGrpSpPr>
            <a:grpSpLocks/>
          </p:cNvGrpSpPr>
          <p:nvPr/>
        </p:nvGrpSpPr>
        <p:grpSpPr bwMode="auto">
          <a:xfrm>
            <a:off x="762000" y="1066800"/>
            <a:ext cx="1066800" cy="381000"/>
            <a:chOff x="480" y="672"/>
            <a:chExt cx="672" cy="240"/>
          </a:xfrm>
        </p:grpSpPr>
        <p:grpSp>
          <p:nvGrpSpPr>
            <p:cNvPr id="411651" name="Group 3"/>
            <p:cNvGrpSpPr>
              <a:grpSpLocks/>
            </p:cNvGrpSpPr>
            <p:nvPr/>
          </p:nvGrpSpPr>
          <p:grpSpPr bwMode="auto">
            <a:xfrm>
              <a:off x="480" y="672"/>
              <a:ext cx="432" cy="240"/>
              <a:chOff x="528" y="1104"/>
              <a:chExt cx="672" cy="278"/>
            </a:xfrm>
          </p:grpSpPr>
          <p:sp>
            <p:nvSpPr>
              <p:cNvPr id="411652"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1653"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1654" name="Group 6"/>
            <p:cNvGrpSpPr>
              <a:grpSpLocks/>
            </p:cNvGrpSpPr>
            <p:nvPr/>
          </p:nvGrpSpPr>
          <p:grpSpPr bwMode="auto">
            <a:xfrm>
              <a:off x="864" y="768"/>
              <a:ext cx="288" cy="144"/>
              <a:chOff x="1152" y="816"/>
              <a:chExt cx="336" cy="192"/>
            </a:xfrm>
          </p:grpSpPr>
          <p:sp>
            <p:nvSpPr>
              <p:cNvPr id="411655"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656" name="Group 8"/>
              <p:cNvGrpSpPr>
                <a:grpSpLocks/>
              </p:cNvGrpSpPr>
              <p:nvPr/>
            </p:nvGrpSpPr>
            <p:grpSpPr bwMode="auto">
              <a:xfrm>
                <a:off x="1248" y="816"/>
                <a:ext cx="240" cy="192"/>
                <a:chOff x="1920" y="1008"/>
                <a:chExt cx="528" cy="384"/>
              </a:xfrm>
            </p:grpSpPr>
            <p:sp>
              <p:nvSpPr>
                <p:cNvPr id="411657"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58"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59"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60"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1661" name="Group 13"/>
          <p:cNvGrpSpPr>
            <a:grpSpLocks/>
          </p:cNvGrpSpPr>
          <p:nvPr/>
        </p:nvGrpSpPr>
        <p:grpSpPr bwMode="auto">
          <a:xfrm>
            <a:off x="762000" y="1600200"/>
            <a:ext cx="1066800" cy="381000"/>
            <a:chOff x="480" y="672"/>
            <a:chExt cx="672" cy="240"/>
          </a:xfrm>
        </p:grpSpPr>
        <p:grpSp>
          <p:nvGrpSpPr>
            <p:cNvPr id="411662" name="Group 14"/>
            <p:cNvGrpSpPr>
              <a:grpSpLocks/>
            </p:cNvGrpSpPr>
            <p:nvPr/>
          </p:nvGrpSpPr>
          <p:grpSpPr bwMode="auto">
            <a:xfrm>
              <a:off x="480" y="672"/>
              <a:ext cx="432" cy="240"/>
              <a:chOff x="528" y="1104"/>
              <a:chExt cx="672" cy="278"/>
            </a:xfrm>
          </p:grpSpPr>
          <p:sp>
            <p:nvSpPr>
              <p:cNvPr id="41166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166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1665" name="Group 17"/>
            <p:cNvGrpSpPr>
              <a:grpSpLocks/>
            </p:cNvGrpSpPr>
            <p:nvPr/>
          </p:nvGrpSpPr>
          <p:grpSpPr bwMode="auto">
            <a:xfrm>
              <a:off x="864" y="768"/>
              <a:ext cx="288" cy="144"/>
              <a:chOff x="1152" y="816"/>
              <a:chExt cx="336" cy="192"/>
            </a:xfrm>
          </p:grpSpPr>
          <p:sp>
            <p:nvSpPr>
              <p:cNvPr id="41166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667" name="Group 19"/>
              <p:cNvGrpSpPr>
                <a:grpSpLocks/>
              </p:cNvGrpSpPr>
              <p:nvPr/>
            </p:nvGrpSpPr>
            <p:grpSpPr bwMode="auto">
              <a:xfrm>
                <a:off x="1248" y="816"/>
                <a:ext cx="240" cy="192"/>
                <a:chOff x="1920" y="1008"/>
                <a:chExt cx="528" cy="384"/>
              </a:xfrm>
            </p:grpSpPr>
            <p:sp>
              <p:nvSpPr>
                <p:cNvPr id="41166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6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7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7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1672" name="Group 24"/>
          <p:cNvGrpSpPr>
            <a:grpSpLocks/>
          </p:cNvGrpSpPr>
          <p:nvPr/>
        </p:nvGrpSpPr>
        <p:grpSpPr bwMode="auto">
          <a:xfrm>
            <a:off x="762000" y="2133600"/>
            <a:ext cx="1066800" cy="381000"/>
            <a:chOff x="480" y="672"/>
            <a:chExt cx="672" cy="240"/>
          </a:xfrm>
        </p:grpSpPr>
        <p:grpSp>
          <p:nvGrpSpPr>
            <p:cNvPr id="411673" name="Group 25"/>
            <p:cNvGrpSpPr>
              <a:grpSpLocks/>
            </p:cNvGrpSpPr>
            <p:nvPr/>
          </p:nvGrpSpPr>
          <p:grpSpPr bwMode="auto">
            <a:xfrm>
              <a:off x="480" y="672"/>
              <a:ext cx="432" cy="240"/>
              <a:chOff x="528" y="1104"/>
              <a:chExt cx="672" cy="278"/>
            </a:xfrm>
          </p:grpSpPr>
          <p:sp>
            <p:nvSpPr>
              <p:cNvPr id="411674"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11675"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1676" name="Group 28"/>
            <p:cNvGrpSpPr>
              <a:grpSpLocks/>
            </p:cNvGrpSpPr>
            <p:nvPr/>
          </p:nvGrpSpPr>
          <p:grpSpPr bwMode="auto">
            <a:xfrm>
              <a:off x="864" y="768"/>
              <a:ext cx="288" cy="144"/>
              <a:chOff x="1152" y="816"/>
              <a:chExt cx="336" cy="192"/>
            </a:xfrm>
          </p:grpSpPr>
          <p:sp>
            <p:nvSpPr>
              <p:cNvPr id="411677"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678" name="Group 30"/>
              <p:cNvGrpSpPr>
                <a:grpSpLocks/>
              </p:cNvGrpSpPr>
              <p:nvPr/>
            </p:nvGrpSpPr>
            <p:grpSpPr bwMode="auto">
              <a:xfrm>
                <a:off x="1248" y="816"/>
                <a:ext cx="240" cy="192"/>
                <a:chOff x="1920" y="1008"/>
                <a:chExt cx="528" cy="384"/>
              </a:xfrm>
            </p:grpSpPr>
            <p:sp>
              <p:nvSpPr>
                <p:cNvPr id="411679"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80"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81"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82"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1683" name="Group 35"/>
          <p:cNvGrpSpPr>
            <a:grpSpLocks/>
          </p:cNvGrpSpPr>
          <p:nvPr/>
        </p:nvGrpSpPr>
        <p:grpSpPr bwMode="auto">
          <a:xfrm>
            <a:off x="762000" y="2667000"/>
            <a:ext cx="1066800" cy="381000"/>
            <a:chOff x="480" y="672"/>
            <a:chExt cx="672" cy="240"/>
          </a:xfrm>
        </p:grpSpPr>
        <p:grpSp>
          <p:nvGrpSpPr>
            <p:cNvPr id="411684" name="Group 36"/>
            <p:cNvGrpSpPr>
              <a:grpSpLocks/>
            </p:cNvGrpSpPr>
            <p:nvPr/>
          </p:nvGrpSpPr>
          <p:grpSpPr bwMode="auto">
            <a:xfrm>
              <a:off x="480" y="672"/>
              <a:ext cx="432" cy="240"/>
              <a:chOff x="528" y="1104"/>
              <a:chExt cx="672" cy="278"/>
            </a:xfrm>
          </p:grpSpPr>
          <p:sp>
            <p:nvSpPr>
              <p:cNvPr id="411685"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11686"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1687" name="Group 39"/>
            <p:cNvGrpSpPr>
              <a:grpSpLocks/>
            </p:cNvGrpSpPr>
            <p:nvPr/>
          </p:nvGrpSpPr>
          <p:grpSpPr bwMode="auto">
            <a:xfrm>
              <a:off x="864" y="768"/>
              <a:ext cx="288" cy="144"/>
              <a:chOff x="1152" y="816"/>
              <a:chExt cx="336" cy="192"/>
            </a:xfrm>
          </p:grpSpPr>
          <p:sp>
            <p:nvSpPr>
              <p:cNvPr id="411688"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689" name="Group 41"/>
              <p:cNvGrpSpPr>
                <a:grpSpLocks/>
              </p:cNvGrpSpPr>
              <p:nvPr/>
            </p:nvGrpSpPr>
            <p:grpSpPr bwMode="auto">
              <a:xfrm>
                <a:off x="1248" y="816"/>
                <a:ext cx="240" cy="192"/>
                <a:chOff x="1920" y="1008"/>
                <a:chExt cx="528" cy="384"/>
              </a:xfrm>
            </p:grpSpPr>
            <p:sp>
              <p:nvSpPr>
                <p:cNvPr id="411690"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91"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92"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693"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1694" name="Group 46"/>
          <p:cNvGrpSpPr>
            <a:grpSpLocks/>
          </p:cNvGrpSpPr>
          <p:nvPr/>
        </p:nvGrpSpPr>
        <p:grpSpPr bwMode="auto">
          <a:xfrm>
            <a:off x="762000" y="3200400"/>
            <a:ext cx="685800" cy="381000"/>
            <a:chOff x="528" y="1104"/>
            <a:chExt cx="672" cy="278"/>
          </a:xfrm>
        </p:grpSpPr>
        <p:sp>
          <p:nvSpPr>
            <p:cNvPr id="411695"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11696"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1697" name="Line 49"/>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698" name="Group 50"/>
          <p:cNvGrpSpPr>
            <a:grpSpLocks/>
          </p:cNvGrpSpPr>
          <p:nvPr/>
        </p:nvGrpSpPr>
        <p:grpSpPr bwMode="auto">
          <a:xfrm>
            <a:off x="762000" y="3733800"/>
            <a:ext cx="1066800" cy="381000"/>
            <a:chOff x="480" y="672"/>
            <a:chExt cx="672" cy="240"/>
          </a:xfrm>
        </p:grpSpPr>
        <p:grpSp>
          <p:nvGrpSpPr>
            <p:cNvPr id="411699" name="Group 51"/>
            <p:cNvGrpSpPr>
              <a:grpSpLocks/>
            </p:cNvGrpSpPr>
            <p:nvPr/>
          </p:nvGrpSpPr>
          <p:grpSpPr bwMode="auto">
            <a:xfrm>
              <a:off x="480" y="672"/>
              <a:ext cx="432" cy="240"/>
              <a:chOff x="528" y="1104"/>
              <a:chExt cx="672" cy="278"/>
            </a:xfrm>
          </p:grpSpPr>
          <p:sp>
            <p:nvSpPr>
              <p:cNvPr id="411700"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11701"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1702" name="Group 54"/>
            <p:cNvGrpSpPr>
              <a:grpSpLocks/>
            </p:cNvGrpSpPr>
            <p:nvPr/>
          </p:nvGrpSpPr>
          <p:grpSpPr bwMode="auto">
            <a:xfrm>
              <a:off x="864" y="768"/>
              <a:ext cx="288" cy="144"/>
              <a:chOff x="1152" y="816"/>
              <a:chExt cx="336" cy="192"/>
            </a:xfrm>
          </p:grpSpPr>
          <p:sp>
            <p:nvSpPr>
              <p:cNvPr id="411703"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704" name="Group 56"/>
              <p:cNvGrpSpPr>
                <a:grpSpLocks/>
              </p:cNvGrpSpPr>
              <p:nvPr/>
            </p:nvGrpSpPr>
            <p:grpSpPr bwMode="auto">
              <a:xfrm>
                <a:off x="1248" y="816"/>
                <a:ext cx="240" cy="192"/>
                <a:chOff x="1920" y="1008"/>
                <a:chExt cx="528" cy="384"/>
              </a:xfrm>
            </p:grpSpPr>
            <p:sp>
              <p:nvSpPr>
                <p:cNvPr id="411705"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06"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07"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08"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1709" name="Group 61"/>
          <p:cNvGrpSpPr>
            <a:grpSpLocks/>
          </p:cNvGrpSpPr>
          <p:nvPr/>
        </p:nvGrpSpPr>
        <p:grpSpPr bwMode="auto">
          <a:xfrm>
            <a:off x="762000" y="4267200"/>
            <a:ext cx="685800" cy="381000"/>
            <a:chOff x="528" y="1104"/>
            <a:chExt cx="672" cy="278"/>
          </a:xfrm>
        </p:grpSpPr>
        <p:sp>
          <p:nvSpPr>
            <p:cNvPr id="411710" name="Rectangle 6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11711" name="Rectangle 6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1712" name="Line 64"/>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713" name="Group 65"/>
          <p:cNvGrpSpPr>
            <a:grpSpLocks/>
          </p:cNvGrpSpPr>
          <p:nvPr/>
        </p:nvGrpSpPr>
        <p:grpSpPr bwMode="auto">
          <a:xfrm>
            <a:off x="762000" y="4800600"/>
            <a:ext cx="1066800" cy="381000"/>
            <a:chOff x="480" y="672"/>
            <a:chExt cx="672" cy="240"/>
          </a:xfrm>
        </p:grpSpPr>
        <p:grpSp>
          <p:nvGrpSpPr>
            <p:cNvPr id="411714" name="Group 66"/>
            <p:cNvGrpSpPr>
              <a:grpSpLocks/>
            </p:cNvGrpSpPr>
            <p:nvPr/>
          </p:nvGrpSpPr>
          <p:grpSpPr bwMode="auto">
            <a:xfrm>
              <a:off x="480" y="672"/>
              <a:ext cx="432" cy="240"/>
              <a:chOff x="528" y="1104"/>
              <a:chExt cx="672" cy="278"/>
            </a:xfrm>
          </p:grpSpPr>
          <p:sp>
            <p:nvSpPr>
              <p:cNvPr id="411715" name="Rectangle 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11716" name="Rectangle 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1717" name="Group 69"/>
            <p:cNvGrpSpPr>
              <a:grpSpLocks/>
            </p:cNvGrpSpPr>
            <p:nvPr/>
          </p:nvGrpSpPr>
          <p:grpSpPr bwMode="auto">
            <a:xfrm>
              <a:off x="864" y="768"/>
              <a:ext cx="288" cy="144"/>
              <a:chOff x="1152" y="816"/>
              <a:chExt cx="336" cy="192"/>
            </a:xfrm>
          </p:grpSpPr>
          <p:sp>
            <p:nvSpPr>
              <p:cNvPr id="411718" name="Line 7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719" name="Group 71"/>
              <p:cNvGrpSpPr>
                <a:grpSpLocks/>
              </p:cNvGrpSpPr>
              <p:nvPr/>
            </p:nvGrpSpPr>
            <p:grpSpPr bwMode="auto">
              <a:xfrm>
                <a:off x="1248" y="816"/>
                <a:ext cx="240" cy="192"/>
                <a:chOff x="1920" y="1008"/>
                <a:chExt cx="528" cy="384"/>
              </a:xfrm>
            </p:grpSpPr>
            <p:sp>
              <p:nvSpPr>
                <p:cNvPr id="411720" name="Line 7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21" name="Line 7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22" name="Line 7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23" name="Line 7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1724" name="Group 76"/>
          <p:cNvGrpSpPr>
            <a:grpSpLocks/>
          </p:cNvGrpSpPr>
          <p:nvPr/>
        </p:nvGrpSpPr>
        <p:grpSpPr bwMode="auto">
          <a:xfrm>
            <a:off x="762000" y="5334000"/>
            <a:ext cx="685800" cy="381000"/>
            <a:chOff x="528" y="1104"/>
            <a:chExt cx="672" cy="278"/>
          </a:xfrm>
        </p:grpSpPr>
        <p:sp>
          <p:nvSpPr>
            <p:cNvPr id="411725" name="Rectangle 7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1726" name="Rectangle 7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1727" name="Line 79"/>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728" name="Group 80"/>
          <p:cNvGrpSpPr>
            <a:grpSpLocks/>
          </p:cNvGrpSpPr>
          <p:nvPr/>
        </p:nvGrpSpPr>
        <p:grpSpPr bwMode="auto">
          <a:xfrm>
            <a:off x="762000" y="5867400"/>
            <a:ext cx="1066800" cy="381000"/>
            <a:chOff x="480" y="672"/>
            <a:chExt cx="672" cy="240"/>
          </a:xfrm>
        </p:grpSpPr>
        <p:grpSp>
          <p:nvGrpSpPr>
            <p:cNvPr id="411729" name="Group 81"/>
            <p:cNvGrpSpPr>
              <a:grpSpLocks/>
            </p:cNvGrpSpPr>
            <p:nvPr/>
          </p:nvGrpSpPr>
          <p:grpSpPr bwMode="auto">
            <a:xfrm>
              <a:off x="480" y="672"/>
              <a:ext cx="432" cy="240"/>
              <a:chOff x="528" y="1104"/>
              <a:chExt cx="672" cy="278"/>
            </a:xfrm>
          </p:grpSpPr>
          <p:sp>
            <p:nvSpPr>
              <p:cNvPr id="411730" name="Rectangle 8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11731" name="Rectangle 8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1732" name="Group 84"/>
            <p:cNvGrpSpPr>
              <a:grpSpLocks/>
            </p:cNvGrpSpPr>
            <p:nvPr/>
          </p:nvGrpSpPr>
          <p:grpSpPr bwMode="auto">
            <a:xfrm>
              <a:off x="864" y="768"/>
              <a:ext cx="288" cy="144"/>
              <a:chOff x="1152" y="816"/>
              <a:chExt cx="336" cy="192"/>
            </a:xfrm>
          </p:grpSpPr>
          <p:sp>
            <p:nvSpPr>
              <p:cNvPr id="411733" name="Line 8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734" name="Group 86"/>
              <p:cNvGrpSpPr>
                <a:grpSpLocks/>
              </p:cNvGrpSpPr>
              <p:nvPr/>
            </p:nvGrpSpPr>
            <p:grpSpPr bwMode="auto">
              <a:xfrm>
                <a:off x="1248" y="816"/>
                <a:ext cx="240" cy="192"/>
                <a:chOff x="1920" y="1008"/>
                <a:chExt cx="528" cy="384"/>
              </a:xfrm>
            </p:grpSpPr>
            <p:sp>
              <p:nvSpPr>
                <p:cNvPr id="411735" name="Line 8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36" name="Line 8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37" name="Line 8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38" name="Line 9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1739" name="Group 91"/>
          <p:cNvGrpSpPr>
            <a:grpSpLocks/>
          </p:cNvGrpSpPr>
          <p:nvPr/>
        </p:nvGrpSpPr>
        <p:grpSpPr bwMode="auto">
          <a:xfrm>
            <a:off x="1676400" y="3200400"/>
            <a:ext cx="1066800" cy="381000"/>
            <a:chOff x="480" y="672"/>
            <a:chExt cx="672" cy="240"/>
          </a:xfrm>
        </p:grpSpPr>
        <p:grpSp>
          <p:nvGrpSpPr>
            <p:cNvPr id="411740" name="Group 92"/>
            <p:cNvGrpSpPr>
              <a:grpSpLocks/>
            </p:cNvGrpSpPr>
            <p:nvPr/>
          </p:nvGrpSpPr>
          <p:grpSpPr bwMode="auto">
            <a:xfrm>
              <a:off x="480" y="672"/>
              <a:ext cx="432" cy="240"/>
              <a:chOff x="528" y="1104"/>
              <a:chExt cx="672" cy="278"/>
            </a:xfrm>
          </p:grpSpPr>
          <p:sp>
            <p:nvSpPr>
              <p:cNvPr id="411741" name="Rectangle 9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1742" name="Rectangle 9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1743" name="Group 95"/>
            <p:cNvGrpSpPr>
              <a:grpSpLocks/>
            </p:cNvGrpSpPr>
            <p:nvPr/>
          </p:nvGrpSpPr>
          <p:grpSpPr bwMode="auto">
            <a:xfrm>
              <a:off x="864" y="768"/>
              <a:ext cx="288" cy="144"/>
              <a:chOff x="1152" y="816"/>
              <a:chExt cx="336" cy="192"/>
            </a:xfrm>
          </p:grpSpPr>
          <p:sp>
            <p:nvSpPr>
              <p:cNvPr id="411744" name="Line 9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745" name="Group 97"/>
              <p:cNvGrpSpPr>
                <a:grpSpLocks/>
              </p:cNvGrpSpPr>
              <p:nvPr/>
            </p:nvGrpSpPr>
            <p:grpSpPr bwMode="auto">
              <a:xfrm>
                <a:off x="1248" y="816"/>
                <a:ext cx="240" cy="192"/>
                <a:chOff x="1920" y="1008"/>
                <a:chExt cx="528" cy="384"/>
              </a:xfrm>
            </p:grpSpPr>
            <p:sp>
              <p:nvSpPr>
                <p:cNvPr id="411746" name="Line 9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47" name="Line 9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48" name="Line 10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49" name="Line 10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11750" name="Rectangle 10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1751" name="Rectangle 10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1752" name="Rectangle 10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1753" name="Rectangle 105"/>
          <p:cNvSpPr>
            <a:spLocks noChangeArrowheads="1"/>
          </p:cNvSpPr>
          <p:nvPr/>
        </p:nvSpPr>
        <p:spPr bwMode="auto">
          <a:xfrm>
            <a:off x="5562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a:t>
            </a:r>
            <a:r>
              <a:rPr lang="en-US">
                <a:solidFill>
                  <a:srgbClr val="FF0000"/>
                </a:solidFill>
              </a:rPr>
              <a:t>2</a:t>
            </a:r>
          </a:p>
        </p:txBody>
      </p:sp>
      <p:sp>
        <p:nvSpPr>
          <p:cNvPr id="411754" name="Rectangle 10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1755" name="Rectangle 10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1756" name="Rectangle 10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1757" name="Rectangle 10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1758" name="Rectangle 1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11759" name="Rectangle 1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11760" name="Group 112"/>
          <p:cNvGrpSpPr>
            <a:grpSpLocks/>
          </p:cNvGrpSpPr>
          <p:nvPr/>
        </p:nvGrpSpPr>
        <p:grpSpPr bwMode="auto">
          <a:xfrm>
            <a:off x="1676400" y="5334000"/>
            <a:ext cx="1066800" cy="381000"/>
            <a:chOff x="480" y="672"/>
            <a:chExt cx="672" cy="240"/>
          </a:xfrm>
        </p:grpSpPr>
        <p:grpSp>
          <p:nvGrpSpPr>
            <p:cNvPr id="411761" name="Group 113"/>
            <p:cNvGrpSpPr>
              <a:grpSpLocks/>
            </p:cNvGrpSpPr>
            <p:nvPr/>
          </p:nvGrpSpPr>
          <p:grpSpPr bwMode="auto">
            <a:xfrm>
              <a:off x="480" y="672"/>
              <a:ext cx="432" cy="240"/>
              <a:chOff x="528" y="1104"/>
              <a:chExt cx="672" cy="278"/>
            </a:xfrm>
          </p:grpSpPr>
          <p:sp>
            <p:nvSpPr>
              <p:cNvPr id="411762" name="Rectangle 1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1763" name="Rectangle 1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1764" name="Group 116"/>
            <p:cNvGrpSpPr>
              <a:grpSpLocks/>
            </p:cNvGrpSpPr>
            <p:nvPr/>
          </p:nvGrpSpPr>
          <p:grpSpPr bwMode="auto">
            <a:xfrm>
              <a:off x="864" y="768"/>
              <a:ext cx="288" cy="144"/>
              <a:chOff x="1152" y="816"/>
              <a:chExt cx="336" cy="192"/>
            </a:xfrm>
          </p:grpSpPr>
          <p:sp>
            <p:nvSpPr>
              <p:cNvPr id="411765" name="Line 1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766" name="Group 118"/>
              <p:cNvGrpSpPr>
                <a:grpSpLocks/>
              </p:cNvGrpSpPr>
              <p:nvPr/>
            </p:nvGrpSpPr>
            <p:grpSpPr bwMode="auto">
              <a:xfrm>
                <a:off x="1248" y="816"/>
                <a:ext cx="240" cy="192"/>
                <a:chOff x="1920" y="1008"/>
                <a:chExt cx="528" cy="384"/>
              </a:xfrm>
            </p:grpSpPr>
            <p:sp>
              <p:nvSpPr>
                <p:cNvPr id="411767" name="Line 1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68" name="Line 1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69" name="Line 1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70" name="Line 1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1771" name="Group 123"/>
          <p:cNvGrpSpPr>
            <a:grpSpLocks/>
          </p:cNvGrpSpPr>
          <p:nvPr/>
        </p:nvGrpSpPr>
        <p:grpSpPr bwMode="auto">
          <a:xfrm>
            <a:off x="1676400" y="4267200"/>
            <a:ext cx="1066800" cy="381000"/>
            <a:chOff x="480" y="672"/>
            <a:chExt cx="672" cy="240"/>
          </a:xfrm>
        </p:grpSpPr>
        <p:grpSp>
          <p:nvGrpSpPr>
            <p:cNvPr id="411772" name="Group 124"/>
            <p:cNvGrpSpPr>
              <a:grpSpLocks/>
            </p:cNvGrpSpPr>
            <p:nvPr/>
          </p:nvGrpSpPr>
          <p:grpSpPr bwMode="auto">
            <a:xfrm>
              <a:off x="480" y="672"/>
              <a:ext cx="432" cy="240"/>
              <a:chOff x="528" y="1104"/>
              <a:chExt cx="672" cy="278"/>
            </a:xfrm>
          </p:grpSpPr>
          <p:sp>
            <p:nvSpPr>
              <p:cNvPr id="411773" name="Rectangle 1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1774" name="Rectangle 1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1775" name="Group 127"/>
            <p:cNvGrpSpPr>
              <a:grpSpLocks/>
            </p:cNvGrpSpPr>
            <p:nvPr/>
          </p:nvGrpSpPr>
          <p:grpSpPr bwMode="auto">
            <a:xfrm>
              <a:off x="864" y="768"/>
              <a:ext cx="288" cy="144"/>
              <a:chOff x="1152" y="816"/>
              <a:chExt cx="336" cy="192"/>
            </a:xfrm>
          </p:grpSpPr>
          <p:sp>
            <p:nvSpPr>
              <p:cNvPr id="411776" name="Line 1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1777" name="Group 129"/>
              <p:cNvGrpSpPr>
                <a:grpSpLocks/>
              </p:cNvGrpSpPr>
              <p:nvPr/>
            </p:nvGrpSpPr>
            <p:grpSpPr bwMode="auto">
              <a:xfrm>
                <a:off x="1248" y="816"/>
                <a:ext cx="240" cy="192"/>
                <a:chOff x="1920" y="1008"/>
                <a:chExt cx="528" cy="384"/>
              </a:xfrm>
            </p:grpSpPr>
            <p:sp>
              <p:nvSpPr>
                <p:cNvPr id="411778" name="Line 1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79" name="Line 1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80" name="Line 1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1781" name="Line 1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8725171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Date Placeholder 1"/>
          <p:cNvSpPr>
            <a:spLocks noGrp="1"/>
          </p:cNvSpPr>
          <p:nvPr>
            <p:ph type="dt" sz="half" idx="10"/>
          </p:nvPr>
        </p:nvSpPr>
        <p:spPr/>
        <p:txBody>
          <a:bodyPr/>
          <a:lstStyle/>
          <a:p>
            <a:fld id="{660AD254-5EF9-4F7B-BCFB-EC233ED63089}" type="datetime4">
              <a:rPr lang="en-US"/>
              <a:pPr/>
              <a:t>April 8, 2013</a:t>
            </a:fld>
            <a:endParaRPr lang="en-US"/>
          </a:p>
        </p:txBody>
      </p:sp>
      <p:sp>
        <p:nvSpPr>
          <p:cNvPr id="139" name="Footer Placeholder 2"/>
          <p:cNvSpPr>
            <a:spLocks noGrp="1"/>
          </p:cNvSpPr>
          <p:nvPr>
            <p:ph type="ftr" sz="quarter" idx="11"/>
          </p:nvPr>
        </p:nvSpPr>
        <p:spPr/>
        <p:txBody>
          <a:bodyPr/>
          <a:lstStyle/>
          <a:p>
            <a:r>
              <a:rPr lang="en-US"/>
              <a:t>www.gowrikumar.com</a:t>
            </a:r>
          </a:p>
        </p:txBody>
      </p:sp>
      <p:grpSp>
        <p:nvGrpSpPr>
          <p:cNvPr id="412674" name="Group 2"/>
          <p:cNvGrpSpPr>
            <a:grpSpLocks/>
          </p:cNvGrpSpPr>
          <p:nvPr/>
        </p:nvGrpSpPr>
        <p:grpSpPr bwMode="auto">
          <a:xfrm>
            <a:off x="762000" y="1066800"/>
            <a:ext cx="1066800" cy="381000"/>
            <a:chOff x="480" y="672"/>
            <a:chExt cx="672" cy="240"/>
          </a:xfrm>
        </p:grpSpPr>
        <p:grpSp>
          <p:nvGrpSpPr>
            <p:cNvPr id="412675" name="Group 3"/>
            <p:cNvGrpSpPr>
              <a:grpSpLocks/>
            </p:cNvGrpSpPr>
            <p:nvPr/>
          </p:nvGrpSpPr>
          <p:grpSpPr bwMode="auto">
            <a:xfrm>
              <a:off x="480" y="672"/>
              <a:ext cx="432" cy="240"/>
              <a:chOff x="528" y="1104"/>
              <a:chExt cx="672" cy="278"/>
            </a:xfrm>
          </p:grpSpPr>
          <p:sp>
            <p:nvSpPr>
              <p:cNvPr id="412676"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2677"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2678" name="Group 6"/>
            <p:cNvGrpSpPr>
              <a:grpSpLocks/>
            </p:cNvGrpSpPr>
            <p:nvPr/>
          </p:nvGrpSpPr>
          <p:grpSpPr bwMode="auto">
            <a:xfrm>
              <a:off x="864" y="768"/>
              <a:ext cx="288" cy="144"/>
              <a:chOff x="1152" y="816"/>
              <a:chExt cx="336" cy="192"/>
            </a:xfrm>
          </p:grpSpPr>
          <p:sp>
            <p:nvSpPr>
              <p:cNvPr id="412679"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680" name="Group 8"/>
              <p:cNvGrpSpPr>
                <a:grpSpLocks/>
              </p:cNvGrpSpPr>
              <p:nvPr/>
            </p:nvGrpSpPr>
            <p:grpSpPr bwMode="auto">
              <a:xfrm>
                <a:off x="1248" y="816"/>
                <a:ext cx="240" cy="192"/>
                <a:chOff x="1920" y="1008"/>
                <a:chExt cx="528" cy="384"/>
              </a:xfrm>
            </p:grpSpPr>
            <p:sp>
              <p:nvSpPr>
                <p:cNvPr id="412681"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82"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83"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84"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2685" name="Group 13"/>
          <p:cNvGrpSpPr>
            <a:grpSpLocks/>
          </p:cNvGrpSpPr>
          <p:nvPr/>
        </p:nvGrpSpPr>
        <p:grpSpPr bwMode="auto">
          <a:xfrm>
            <a:off x="762000" y="1600200"/>
            <a:ext cx="1066800" cy="381000"/>
            <a:chOff x="480" y="672"/>
            <a:chExt cx="672" cy="240"/>
          </a:xfrm>
        </p:grpSpPr>
        <p:grpSp>
          <p:nvGrpSpPr>
            <p:cNvPr id="412686" name="Group 14"/>
            <p:cNvGrpSpPr>
              <a:grpSpLocks/>
            </p:cNvGrpSpPr>
            <p:nvPr/>
          </p:nvGrpSpPr>
          <p:grpSpPr bwMode="auto">
            <a:xfrm>
              <a:off x="480" y="672"/>
              <a:ext cx="432" cy="240"/>
              <a:chOff x="528" y="1104"/>
              <a:chExt cx="672" cy="278"/>
            </a:xfrm>
          </p:grpSpPr>
          <p:sp>
            <p:nvSpPr>
              <p:cNvPr id="41268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268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2689" name="Group 17"/>
            <p:cNvGrpSpPr>
              <a:grpSpLocks/>
            </p:cNvGrpSpPr>
            <p:nvPr/>
          </p:nvGrpSpPr>
          <p:grpSpPr bwMode="auto">
            <a:xfrm>
              <a:off x="864" y="768"/>
              <a:ext cx="288" cy="144"/>
              <a:chOff x="1152" y="816"/>
              <a:chExt cx="336" cy="192"/>
            </a:xfrm>
          </p:grpSpPr>
          <p:sp>
            <p:nvSpPr>
              <p:cNvPr id="412690"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691" name="Group 19"/>
              <p:cNvGrpSpPr>
                <a:grpSpLocks/>
              </p:cNvGrpSpPr>
              <p:nvPr/>
            </p:nvGrpSpPr>
            <p:grpSpPr bwMode="auto">
              <a:xfrm>
                <a:off x="1248" y="816"/>
                <a:ext cx="240" cy="192"/>
                <a:chOff x="1920" y="1008"/>
                <a:chExt cx="528" cy="384"/>
              </a:xfrm>
            </p:grpSpPr>
            <p:sp>
              <p:nvSpPr>
                <p:cNvPr id="412692"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93"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94"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95"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2697" name="Group 25"/>
          <p:cNvGrpSpPr>
            <a:grpSpLocks/>
          </p:cNvGrpSpPr>
          <p:nvPr/>
        </p:nvGrpSpPr>
        <p:grpSpPr bwMode="auto">
          <a:xfrm>
            <a:off x="762000" y="2133600"/>
            <a:ext cx="685800" cy="381000"/>
            <a:chOff x="528" y="1104"/>
            <a:chExt cx="672" cy="278"/>
          </a:xfrm>
        </p:grpSpPr>
        <p:sp>
          <p:nvSpPr>
            <p:cNvPr id="41269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1269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2701" name="Line 29"/>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707" name="Group 35"/>
          <p:cNvGrpSpPr>
            <a:grpSpLocks/>
          </p:cNvGrpSpPr>
          <p:nvPr/>
        </p:nvGrpSpPr>
        <p:grpSpPr bwMode="auto">
          <a:xfrm>
            <a:off x="762000" y="2667000"/>
            <a:ext cx="1066800" cy="381000"/>
            <a:chOff x="480" y="672"/>
            <a:chExt cx="672" cy="240"/>
          </a:xfrm>
        </p:grpSpPr>
        <p:grpSp>
          <p:nvGrpSpPr>
            <p:cNvPr id="412708" name="Group 36"/>
            <p:cNvGrpSpPr>
              <a:grpSpLocks/>
            </p:cNvGrpSpPr>
            <p:nvPr/>
          </p:nvGrpSpPr>
          <p:grpSpPr bwMode="auto">
            <a:xfrm>
              <a:off x="480" y="672"/>
              <a:ext cx="432" cy="240"/>
              <a:chOff x="528" y="1104"/>
              <a:chExt cx="672" cy="278"/>
            </a:xfrm>
          </p:grpSpPr>
          <p:sp>
            <p:nvSpPr>
              <p:cNvPr id="412709"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12710"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2711" name="Group 39"/>
            <p:cNvGrpSpPr>
              <a:grpSpLocks/>
            </p:cNvGrpSpPr>
            <p:nvPr/>
          </p:nvGrpSpPr>
          <p:grpSpPr bwMode="auto">
            <a:xfrm>
              <a:off x="864" y="768"/>
              <a:ext cx="288" cy="144"/>
              <a:chOff x="1152" y="816"/>
              <a:chExt cx="336" cy="192"/>
            </a:xfrm>
          </p:grpSpPr>
          <p:sp>
            <p:nvSpPr>
              <p:cNvPr id="412712"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713" name="Group 41"/>
              <p:cNvGrpSpPr>
                <a:grpSpLocks/>
              </p:cNvGrpSpPr>
              <p:nvPr/>
            </p:nvGrpSpPr>
            <p:grpSpPr bwMode="auto">
              <a:xfrm>
                <a:off x="1248" y="816"/>
                <a:ext cx="240" cy="192"/>
                <a:chOff x="1920" y="1008"/>
                <a:chExt cx="528" cy="384"/>
              </a:xfrm>
            </p:grpSpPr>
            <p:sp>
              <p:nvSpPr>
                <p:cNvPr id="412714"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15"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16"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17"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2718" name="Group 46"/>
          <p:cNvGrpSpPr>
            <a:grpSpLocks/>
          </p:cNvGrpSpPr>
          <p:nvPr/>
        </p:nvGrpSpPr>
        <p:grpSpPr bwMode="auto">
          <a:xfrm>
            <a:off x="762000" y="3200400"/>
            <a:ext cx="685800" cy="381000"/>
            <a:chOff x="528" y="1104"/>
            <a:chExt cx="672" cy="278"/>
          </a:xfrm>
        </p:grpSpPr>
        <p:sp>
          <p:nvSpPr>
            <p:cNvPr id="412719"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12720"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2721" name="Line 49"/>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722" name="Group 50"/>
          <p:cNvGrpSpPr>
            <a:grpSpLocks/>
          </p:cNvGrpSpPr>
          <p:nvPr/>
        </p:nvGrpSpPr>
        <p:grpSpPr bwMode="auto">
          <a:xfrm>
            <a:off x="762000" y="3733800"/>
            <a:ext cx="1066800" cy="381000"/>
            <a:chOff x="480" y="672"/>
            <a:chExt cx="672" cy="240"/>
          </a:xfrm>
        </p:grpSpPr>
        <p:grpSp>
          <p:nvGrpSpPr>
            <p:cNvPr id="412723" name="Group 51"/>
            <p:cNvGrpSpPr>
              <a:grpSpLocks/>
            </p:cNvGrpSpPr>
            <p:nvPr/>
          </p:nvGrpSpPr>
          <p:grpSpPr bwMode="auto">
            <a:xfrm>
              <a:off x="480" y="672"/>
              <a:ext cx="432" cy="240"/>
              <a:chOff x="528" y="1104"/>
              <a:chExt cx="672" cy="278"/>
            </a:xfrm>
          </p:grpSpPr>
          <p:sp>
            <p:nvSpPr>
              <p:cNvPr id="412724"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12725"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2726" name="Group 54"/>
            <p:cNvGrpSpPr>
              <a:grpSpLocks/>
            </p:cNvGrpSpPr>
            <p:nvPr/>
          </p:nvGrpSpPr>
          <p:grpSpPr bwMode="auto">
            <a:xfrm>
              <a:off x="864" y="768"/>
              <a:ext cx="288" cy="144"/>
              <a:chOff x="1152" y="816"/>
              <a:chExt cx="336" cy="192"/>
            </a:xfrm>
          </p:grpSpPr>
          <p:sp>
            <p:nvSpPr>
              <p:cNvPr id="412727" name="Line 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728" name="Group 56"/>
              <p:cNvGrpSpPr>
                <a:grpSpLocks/>
              </p:cNvGrpSpPr>
              <p:nvPr/>
            </p:nvGrpSpPr>
            <p:grpSpPr bwMode="auto">
              <a:xfrm>
                <a:off x="1248" y="816"/>
                <a:ext cx="240" cy="192"/>
                <a:chOff x="1920" y="1008"/>
                <a:chExt cx="528" cy="384"/>
              </a:xfrm>
            </p:grpSpPr>
            <p:sp>
              <p:nvSpPr>
                <p:cNvPr id="412729" name="Line 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30" name="Line 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31" name="Line 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32" name="Line 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2733" name="Group 61"/>
          <p:cNvGrpSpPr>
            <a:grpSpLocks/>
          </p:cNvGrpSpPr>
          <p:nvPr/>
        </p:nvGrpSpPr>
        <p:grpSpPr bwMode="auto">
          <a:xfrm>
            <a:off x="762000" y="4267200"/>
            <a:ext cx="685800" cy="381000"/>
            <a:chOff x="528" y="1104"/>
            <a:chExt cx="672" cy="278"/>
          </a:xfrm>
        </p:grpSpPr>
        <p:sp>
          <p:nvSpPr>
            <p:cNvPr id="412734" name="Rectangle 6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12735" name="Rectangle 6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2736" name="Line 64"/>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737" name="Group 65"/>
          <p:cNvGrpSpPr>
            <a:grpSpLocks/>
          </p:cNvGrpSpPr>
          <p:nvPr/>
        </p:nvGrpSpPr>
        <p:grpSpPr bwMode="auto">
          <a:xfrm>
            <a:off x="762000" y="4800600"/>
            <a:ext cx="1066800" cy="381000"/>
            <a:chOff x="480" y="672"/>
            <a:chExt cx="672" cy="240"/>
          </a:xfrm>
        </p:grpSpPr>
        <p:grpSp>
          <p:nvGrpSpPr>
            <p:cNvPr id="412738" name="Group 66"/>
            <p:cNvGrpSpPr>
              <a:grpSpLocks/>
            </p:cNvGrpSpPr>
            <p:nvPr/>
          </p:nvGrpSpPr>
          <p:grpSpPr bwMode="auto">
            <a:xfrm>
              <a:off x="480" y="672"/>
              <a:ext cx="432" cy="240"/>
              <a:chOff x="528" y="1104"/>
              <a:chExt cx="672" cy="278"/>
            </a:xfrm>
          </p:grpSpPr>
          <p:sp>
            <p:nvSpPr>
              <p:cNvPr id="412739" name="Rectangle 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12740" name="Rectangle 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2741" name="Group 69"/>
            <p:cNvGrpSpPr>
              <a:grpSpLocks/>
            </p:cNvGrpSpPr>
            <p:nvPr/>
          </p:nvGrpSpPr>
          <p:grpSpPr bwMode="auto">
            <a:xfrm>
              <a:off x="864" y="768"/>
              <a:ext cx="288" cy="144"/>
              <a:chOff x="1152" y="816"/>
              <a:chExt cx="336" cy="192"/>
            </a:xfrm>
          </p:grpSpPr>
          <p:sp>
            <p:nvSpPr>
              <p:cNvPr id="412742" name="Line 7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743" name="Group 71"/>
              <p:cNvGrpSpPr>
                <a:grpSpLocks/>
              </p:cNvGrpSpPr>
              <p:nvPr/>
            </p:nvGrpSpPr>
            <p:grpSpPr bwMode="auto">
              <a:xfrm>
                <a:off x="1248" y="816"/>
                <a:ext cx="240" cy="192"/>
                <a:chOff x="1920" y="1008"/>
                <a:chExt cx="528" cy="384"/>
              </a:xfrm>
            </p:grpSpPr>
            <p:sp>
              <p:nvSpPr>
                <p:cNvPr id="412744" name="Line 7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45" name="Line 7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46" name="Line 7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47" name="Line 7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2748" name="Group 76"/>
          <p:cNvGrpSpPr>
            <a:grpSpLocks/>
          </p:cNvGrpSpPr>
          <p:nvPr/>
        </p:nvGrpSpPr>
        <p:grpSpPr bwMode="auto">
          <a:xfrm>
            <a:off x="762000" y="5334000"/>
            <a:ext cx="685800" cy="381000"/>
            <a:chOff x="528" y="1104"/>
            <a:chExt cx="672" cy="278"/>
          </a:xfrm>
        </p:grpSpPr>
        <p:sp>
          <p:nvSpPr>
            <p:cNvPr id="412749" name="Rectangle 7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2750" name="Rectangle 7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2751" name="Line 79"/>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752" name="Group 80"/>
          <p:cNvGrpSpPr>
            <a:grpSpLocks/>
          </p:cNvGrpSpPr>
          <p:nvPr/>
        </p:nvGrpSpPr>
        <p:grpSpPr bwMode="auto">
          <a:xfrm>
            <a:off x="762000" y="5867400"/>
            <a:ext cx="1066800" cy="381000"/>
            <a:chOff x="480" y="672"/>
            <a:chExt cx="672" cy="240"/>
          </a:xfrm>
        </p:grpSpPr>
        <p:grpSp>
          <p:nvGrpSpPr>
            <p:cNvPr id="412753" name="Group 81"/>
            <p:cNvGrpSpPr>
              <a:grpSpLocks/>
            </p:cNvGrpSpPr>
            <p:nvPr/>
          </p:nvGrpSpPr>
          <p:grpSpPr bwMode="auto">
            <a:xfrm>
              <a:off x="480" y="672"/>
              <a:ext cx="432" cy="240"/>
              <a:chOff x="528" y="1104"/>
              <a:chExt cx="672" cy="278"/>
            </a:xfrm>
          </p:grpSpPr>
          <p:sp>
            <p:nvSpPr>
              <p:cNvPr id="412754" name="Rectangle 8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12755" name="Rectangle 8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2756" name="Group 84"/>
            <p:cNvGrpSpPr>
              <a:grpSpLocks/>
            </p:cNvGrpSpPr>
            <p:nvPr/>
          </p:nvGrpSpPr>
          <p:grpSpPr bwMode="auto">
            <a:xfrm>
              <a:off x="864" y="768"/>
              <a:ext cx="288" cy="144"/>
              <a:chOff x="1152" y="816"/>
              <a:chExt cx="336" cy="192"/>
            </a:xfrm>
          </p:grpSpPr>
          <p:sp>
            <p:nvSpPr>
              <p:cNvPr id="412757" name="Line 8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758" name="Group 86"/>
              <p:cNvGrpSpPr>
                <a:grpSpLocks/>
              </p:cNvGrpSpPr>
              <p:nvPr/>
            </p:nvGrpSpPr>
            <p:grpSpPr bwMode="auto">
              <a:xfrm>
                <a:off x="1248" y="816"/>
                <a:ext cx="240" cy="192"/>
                <a:chOff x="1920" y="1008"/>
                <a:chExt cx="528" cy="384"/>
              </a:xfrm>
            </p:grpSpPr>
            <p:sp>
              <p:nvSpPr>
                <p:cNvPr id="412759" name="Line 8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60" name="Line 8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61" name="Line 8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62" name="Line 9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2763" name="Group 91"/>
          <p:cNvGrpSpPr>
            <a:grpSpLocks/>
          </p:cNvGrpSpPr>
          <p:nvPr/>
        </p:nvGrpSpPr>
        <p:grpSpPr bwMode="auto">
          <a:xfrm>
            <a:off x="1676400" y="3200400"/>
            <a:ext cx="1066800" cy="381000"/>
            <a:chOff x="480" y="672"/>
            <a:chExt cx="672" cy="240"/>
          </a:xfrm>
        </p:grpSpPr>
        <p:grpSp>
          <p:nvGrpSpPr>
            <p:cNvPr id="412764" name="Group 92"/>
            <p:cNvGrpSpPr>
              <a:grpSpLocks/>
            </p:cNvGrpSpPr>
            <p:nvPr/>
          </p:nvGrpSpPr>
          <p:grpSpPr bwMode="auto">
            <a:xfrm>
              <a:off x="480" y="672"/>
              <a:ext cx="432" cy="240"/>
              <a:chOff x="528" y="1104"/>
              <a:chExt cx="672" cy="278"/>
            </a:xfrm>
          </p:grpSpPr>
          <p:sp>
            <p:nvSpPr>
              <p:cNvPr id="412765" name="Rectangle 9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2766" name="Rectangle 9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2767" name="Group 95"/>
            <p:cNvGrpSpPr>
              <a:grpSpLocks/>
            </p:cNvGrpSpPr>
            <p:nvPr/>
          </p:nvGrpSpPr>
          <p:grpSpPr bwMode="auto">
            <a:xfrm>
              <a:off x="864" y="768"/>
              <a:ext cx="288" cy="144"/>
              <a:chOff x="1152" y="816"/>
              <a:chExt cx="336" cy="192"/>
            </a:xfrm>
          </p:grpSpPr>
          <p:sp>
            <p:nvSpPr>
              <p:cNvPr id="412768" name="Line 9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769" name="Group 97"/>
              <p:cNvGrpSpPr>
                <a:grpSpLocks/>
              </p:cNvGrpSpPr>
              <p:nvPr/>
            </p:nvGrpSpPr>
            <p:grpSpPr bwMode="auto">
              <a:xfrm>
                <a:off x="1248" y="816"/>
                <a:ext cx="240" cy="192"/>
                <a:chOff x="1920" y="1008"/>
                <a:chExt cx="528" cy="384"/>
              </a:xfrm>
            </p:grpSpPr>
            <p:sp>
              <p:nvSpPr>
                <p:cNvPr id="412770" name="Line 9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71" name="Line 9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72" name="Line 10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73" name="Line 10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12774" name="Rectangle 10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2775" name="Rectangle 10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2776" name="Rectangle 10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2777" name="Rectangle 105"/>
          <p:cNvSpPr>
            <a:spLocks noChangeArrowheads="1"/>
          </p:cNvSpPr>
          <p:nvPr/>
        </p:nvSpPr>
        <p:spPr bwMode="auto">
          <a:xfrm>
            <a:off x="5562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2778" name="Rectangle 10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2779" name="Rectangle 10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2780" name="Rectangle 10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2781" name="Rectangle 10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2782" name="Rectangle 1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12783" name="Rectangle 1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12784" name="Group 112"/>
          <p:cNvGrpSpPr>
            <a:grpSpLocks/>
          </p:cNvGrpSpPr>
          <p:nvPr/>
        </p:nvGrpSpPr>
        <p:grpSpPr bwMode="auto">
          <a:xfrm>
            <a:off x="1676400" y="5334000"/>
            <a:ext cx="1066800" cy="381000"/>
            <a:chOff x="480" y="672"/>
            <a:chExt cx="672" cy="240"/>
          </a:xfrm>
        </p:grpSpPr>
        <p:grpSp>
          <p:nvGrpSpPr>
            <p:cNvPr id="412785" name="Group 113"/>
            <p:cNvGrpSpPr>
              <a:grpSpLocks/>
            </p:cNvGrpSpPr>
            <p:nvPr/>
          </p:nvGrpSpPr>
          <p:grpSpPr bwMode="auto">
            <a:xfrm>
              <a:off x="480" y="672"/>
              <a:ext cx="432" cy="240"/>
              <a:chOff x="528" y="1104"/>
              <a:chExt cx="672" cy="278"/>
            </a:xfrm>
          </p:grpSpPr>
          <p:sp>
            <p:nvSpPr>
              <p:cNvPr id="412786" name="Rectangle 1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2787" name="Rectangle 1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2788" name="Group 116"/>
            <p:cNvGrpSpPr>
              <a:grpSpLocks/>
            </p:cNvGrpSpPr>
            <p:nvPr/>
          </p:nvGrpSpPr>
          <p:grpSpPr bwMode="auto">
            <a:xfrm>
              <a:off x="864" y="768"/>
              <a:ext cx="288" cy="144"/>
              <a:chOff x="1152" y="816"/>
              <a:chExt cx="336" cy="192"/>
            </a:xfrm>
          </p:grpSpPr>
          <p:sp>
            <p:nvSpPr>
              <p:cNvPr id="412789" name="Line 1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790" name="Group 118"/>
              <p:cNvGrpSpPr>
                <a:grpSpLocks/>
              </p:cNvGrpSpPr>
              <p:nvPr/>
            </p:nvGrpSpPr>
            <p:grpSpPr bwMode="auto">
              <a:xfrm>
                <a:off x="1248" y="816"/>
                <a:ext cx="240" cy="192"/>
                <a:chOff x="1920" y="1008"/>
                <a:chExt cx="528" cy="384"/>
              </a:xfrm>
            </p:grpSpPr>
            <p:sp>
              <p:nvSpPr>
                <p:cNvPr id="412791" name="Line 1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92" name="Line 1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93" name="Line 1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794" name="Line 1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2795" name="Group 123"/>
          <p:cNvGrpSpPr>
            <a:grpSpLocks/>
          </p:cNvGrpSpPr>
          <p:nvPr/>
        </p:nvGrpSpPr>
        <p:grpSpPr bwMode="auto">
          <a:xfrm>
            <a:off x="1676400" y="4267200"/>
            <a:ext cx="1066800" cy="381000"/>
            <a:chOff x="480" y="672"/>
            <a:chExt cx="672" cy="240"/>
          </a:xfrm>
        </p:grpSpPr>
        <p:grpSp>
          <p:nvGrpSpPr>
            <p:cNvPr id="412796" name="Group 124"/>
            <p:cNvGrpSpPr>
              <a:grpSpLocks/>
            </p:cNvGrpSpPr>
            <p:nvPr/>
          </p:nvGrpSpPr>
          <p:grpSpPr bwMode="auto">
            <a:xfrm>
              <a:off x="480" y="672"/>
              <a:ext cx="432" cy="240"/>
              <a:chOff x="528" y="1104"/>
              <a:chExt cx="672" cy="278"/>
            </a:xfrm>
          </p:grpSpPr>
          <p:sp>
            <p:nvSpPr>
              <p:cNvPr id="412797" name="Rectangle 1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2798" name="Rectangle 1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2799" name="Group 127"/>
            <p:cNvGrpSpPr>
              <a:grpSpLocks/>
            </p:cNvGrpSpPr>
            <p:nvPr/>
          </p:nvGrpSpPr>
          <p:grpSpPr bwMode="auto">
            <a:xfrm>
              <a:off x="864" y="768"/>
              <a:ext cx="288" cy="144"/>
              <a:chOff x="1152" y="816"/>
              <a:chExt cx="336" cy="192"/>
            </a:xfrm>
          </p:grpSpPr>
          <p:sp>
            <p:nvSpPr>
              <p:cNvPr id="412800" name="Line 1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801" name="Group 129"/>
              <p:cNvGrpSpPr>
                <a:grpSpLocks/>
              </p:cNvGrpSpPr>
              <p:nvPr/>
            </p:nvGrpSpPr>
            <p:grpSpPr bwMode="auto">
              <a:xfrm>
                <a:off x="1248" y="816"/>
                <a:ext cx="240" cy="192"/>
                <a:chOff x="1920" y="1008"/>
                <a:chExt cx="528" cy="384"/>
              </a:xfrm>
            </p:grpSpPr>
            <p:sp>
              <p:nvSpPr>
                <p:cNvPr id="412802" name="Line 1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803" name="Line 1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804" name="Line 1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805" name="Line 1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2806" name="Group 134"/>
          <p:cNvGrpSpPr>
            <a:grpSpLocks/>
          </p:cNvGrpSpPr>
          <p:nvPr/>
        </p:nvGrpSpPr>
        <p:grpSpPr bwMode="auto">
          <a:xfrm>
            <a:off x="1676400" y="2133600"/>
            <a:ext cx="1066800" cy="381000"/>
            <a:chOff x="480" y="672"/>
            <a:chExt cx="672" cy="240"/>
          </a:xfrm>
        </p:grpSpPr>
        <p:grpSp>
          <p:nvGrpSpPr>
            <p:cNvPr id="412807" name="Group 135"/>
            <p:cNvGrpSpPr>
              <a:grpSpLocks/>
            </p:cNvGrpSpPr>
            <p:nvPr/>
          </p:nvGrpSpPr>
          <p:grpSpPr bwMode="auto">
            <a:xfrm>
              <a:off x="480" y="672"/>
              <a:ext cx="432" cy="240"/>
              <a:chOff x="528" y="1104"/>
              <a:chExt cx="672" cy="278"/>
            </a:xfrm>
          </p:grpSpPr>
          <p:sp>
            <p:nvSpPr>
              <p:cNvPr id="412808" name="Rectangle 1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2809" name="Rectangle 1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2810" name="Group 138"/>
            <p:cNvGrpSpPr>
              <a:grpSpLocks/>
            </p:cNvGrpSpPr>
            <p:nvPr/>
          </p:nvGrpSpPr>
          <p:grpSpPr bwMode="auto">
            <a:xfrm>
              <a:off x="864" y="768"/>
              <a:ext cx="288" cy="144"/>
              <a:chOff x="1152" y="816"/>
              <a:chExt cx="336" cy="192"/>
            </a:xfrm>
          </p:grpSpPr>
          <p:sp>
            <p:nvSpPr>
              <p:cNvPr id="412811" name="Line 1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2812" name="Group 140"/>
              <p:cNvGrpSpPr>
                <a:grpSpLocks/>
              </p:cNvGrpSpPr>
              <p:nvPr/>
            </p:nvGrpSpPr>
            <p:grpSpPr bwMode="auto">
              <a:xfrm>
                <a:off x="1248" y="816"/>
                <a:ext cx="240" cy="192"/>
                <a:chOff x="1920" y="1008"/>
                <a:chExt cx="528" cy="384"/>
              </a:xfrm>
            </p:grpSpPr>
            <p:sp>
              <p:nvSpPr>
                <p:cNvPr id="412813" name="Line 1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814" name="Line 1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815" name="Line 1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816" name="Line 1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77565021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Date Placeholder 1"/>
          <p:cNvSpPr>
            <a:spLocks noGrp="1"/>
          </p:cNvSpPr>
          <p:nvPr>
            <p:ph type="dt" sz="half" idx="10"/>
          </p:nvPr>
        </p:nvSpPr>
        <p:spPr/>
        <p:txBody>
          <a:bodyPr/>
          <a:lstStyle/>
          <a:p>
            <a:fld id="{4686E0E7-4FA8-4644-8FB4-6AF9E9FF8364}" type="datetime4">
              <a:rPr lang="en-US"/>
              <a:pPr/>
              <a:t>April 8, 2013</a:t>
            </a:fld>
            <a:endParaRPr lang="en-US"/>
          </a:p>
        </p:txBody>
      </p:sp>
      <p:sp>
        <p:nvSpPr>
          <p:cNvPr id="139" name="Footer Placeholder 2"/>
          <p:cNvSpPr>
            <a:spLocks noGrp="1"/>
          </p:cNvSpPr>
          <p:nvPr>
            <p:ph type="ftr" sz="quarter" idx="11"/>
          </p:nvPr>
        </p:nvSpPr>
        <p:spPr/>
        <p:txBody>
          <a:bodyPr/>
          <a:lstStyle/>
          <a:p>
            <a:r>
              <a:rPr lang="en-US"/>
              <a:t>www.gowrikumar.com</a:t>
            </a:r>
          </a:p>
        </p:txBody>
      </p:sp>
      <p:grpSp>
        <p:nvGrpSpPr>
          <p:cNvPr id="413698" name="Group 2"/>
          <p:cNvGrpSpPr>
            <a:grpSpLocks/>
          </p:cNvGrpSpPr>
          <p:nvPr/>
        </p:nvGrpSpPr>
        <p:grpSpPr bwMode="auto">
          <a:xfrm>
            <a:off x="762000" y="1066800"/>
            <a:ext cx="1066800" cy="381000"/>
            <a:chOff x="480" y="672"/>
            <a:chExt cx="672" cy="240"/>
          </a:xfrm>
        </p:grpSpPr>
        <p:grpSp>
          <p:nvGrpSpPr>
            <p:cNvPr id="413699" name="Group 3"/>
            <p:cNvGrpSpPr>
              <a:grpSpLocks/>
            </p:cNvGrpSpPr>
            <p:nvPr/>
          </p:nvGrpSpPr>
          <p:grpSpPr bwMode="auto">
            <a:xfrm>
              <a:off x="480" y="672"/>
              <a:ext cx="432" cy="240"/>
              <a:chOff x="528" y="1104"/>
              <a:chExt cx="672" cy="278"/>
            </a:xfrm>
          </p:grpSpPr>
          <p:sp>
            <p:nvSpPr>
              <p:cNvPr id="413700"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3701"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3702" name="Group 6"/>
            <p:cNvGrpSpPr>
              <a:grpSpLocks/>
            </p:cNvGrpSpPr>
            <p:nvPr/>
          </p:nvGrpSpPr>
          <p:grpSpPr bwMode="auto">
            <a:xfrm>
              <a:off x="864" y="768"/>
              <a:ext cx="288" cy="144"/>
              <a:chOff x="1152" y="816"/>
              <a:chExt cx="336" cy="192"/>
            </a:xfrm>
          </p:grpSpPr>
          <p:sp>
            <p:nvSpPr>
              <p:cNvPr id="413703"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704" name="Group 8"/>
              <p:cNvGrpSpPr>
                <a:grpSpLocks/>
              </p:cNvGrpSpPr>
              <p:nvPr/>
            </p:nvGrpSpPr>
            <p:grpSpPr bwMode="auto">
              <a:xfrm>
                <a:off x="1248" y="816"/>
                <a:ext cx="240" cy="192"/>
                <a:chOff x="1920" y="1008"/>
                <a:chExt cx="528" cy="384"/>
              </a:xfrm>
            </p:grpSpPr>
            <p:sp>
              <p:nvSpPr>
                <p:cNvPr id="413705"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06"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07"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08"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3709" name="Group 13"/>
          <p:cNvGrpSpPr>
            <a:grpSpLocks/>
          </p:cNvGrpSpPr>
          <p:nvPr/>
        </p:nvGrpSpPr>
        <p:grpSpPr bwMode="auto">
          <a:xfrm>
            <a:off x="762000" y="1600200"/>
            <a:ext cx="1066800" cy="381000"/>
            <a:chOff x="480" y="672"/>
            <a:chExt cx="672" cy="240"/>
          </a:xfrm>
        </p:grpSpPr>
        <p:grpSp>
          <p:nvGrpSpPr>
            <p:cNvPr id="413710" name="Group 14"/>
            <p:cNvGrpSpPr>
              <a:grpSpLocks/>
            </p:cNvGrpSpPr>
            <p:nvPr/>
          </p:nvGrpSpPr>
          <p:grpSpPr bwMode="auto">
            <a:xfrm>
              <a:off x="480" y="672"/>
              <a:ext cx="432" cy="240"/>
              <a:chOff x="528" y="1104"/>
              <a:chExt cx="672" cy="278"/>
            </a:xfrm>
          </p:grpSpPr>
          <p:sp>
            <p:nvSpPr>
              <p:cNvPr id="41371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371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3713" name="Group 17"/>
            <p:cNvGrpSpPr>
              <a:grpSpLocks/>
            </p:cNvGrpSpPr>
            <p:nvPr/>
          </p:nvGrpSpPr>
          <p:grpSpPr bwMode="auto">
            <a:xfrm>
              <a:off x="864" y="768"/>
              <a:ext cx="288" cy="144"/>
              <a:chOff x="1152" y="816"/>
              <a:chExt cx="336" cy="192"/>
            </a:xfrm>
          </p:grpSpPr>
          <p:sp>
            <p:nvSpPr>
              <p:cNvPr id="41371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715" name="Group 19"/>
              <p:cNvGrpSpPr>
                <a:grpSpLocks/>
              </p:cNvGrpSpPr>
              <p:nvPr/>
            </p:nvGrpSpPr>
            <p:grpSpPr bwMode="auto">
              <a:xfrm>
                <a:off x="1248" y="816"/>
                <a:ext cx="240" cy="192"/>
                <a:chOff x="1920" y="1008"/>
                <a:chExt cx="528" cy="384"/>
              </a:xfrm>
            </p:grpSpPr>
            <p:sp>
              <p:nvSpPr>
                <p:cNvPr id="41371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1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1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1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3720" name="Group 24"/>
          <p:cNvGrpSpPr>
            <a:grpSpLocks/>
          </p:cNvGrpSpPr>
          <p:nvPr/>
        </p:nvGrpSpPr>
        <p:grpSpPr bwMode="auto">
          <a:xfrm>
            <a:off x="762000" y="2133600"/>
            <a:ext cx="685800" cy="381000"/>
            <a:chOff x="528" y="1104"/>
            <a:chExt cx="672" cy="278"/>
          </a:xfrm>
        </p:grpSpPr>
        <p:sp>
          <p:nvSpPr>
            <p:cNvPr id="413721"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13722"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3723" name="Line 27"/>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724" name="Group 28"/>
          <p:cNvGrpSpPr>
            <a:grpSpLocks/>
          </p:cNvGrpSpPr>
          <p:nvPr/>
        </p:nvGrpSpPr>
        <p:grpSpPr bwMode="auto">
          <a:xfrm>
            <a:off x="762000" y="2667000"/>
            <a:ext cx="1066800" cy="381000"/>
            <a:chOff x="480" y="672"/>
            <a:chExt cx="672" cy="240"/>
          </a:xfrm>
        </p:grpSpPr>
        <p:grpSp>
          <p:nvGrpSpPr>
            <p:cNvPr id="413725" name="Group 29"/>
            <p:cNvGrpSpPr>
              <a:grpSpLocks/>
            </p:cNvGrpSpPr>
            <p:nvPr/>
          </p:nvGrpSpPr>
          <p:grpSpPr bwMode="auto">
            <a:xfrm>
              <a:off x="480" y="672"/>
              <a:ext cx="432" cy="240"/>
              <a:chOff x="528" y="1104"/>
              <a:chExt cx="672" cy="278"/>
            </a:xfrm>
          </p:grpSpPr>
          <p:sp>
            <p:nvSpPr>
              <p:cNvPr id="413726" name="Rectangle 3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13727" name="Rectangle 3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3728" name="Group 32"/>
            <p:cNvGrpSpPr>
              <a:grpSpLocks/>
            </p:cNvGrpSpPr>
            <p:nvPr/>
          </p:nvGrpSpPr>
          <p:grpSpPr bwMode="auto">
            <a:xfrm>
              <a:off x="864" y="768"/>
              <a:ext cx="288" cy="144"/>
              <a:chOff x="1152" y="816"/>
              <a:chExt cx="336" cy="192"/>
            </a:xfrm>
          </p:grpSpPr>
          <p:sp>
            <p:nvSpPr>
              <p:cNvPr id="413729" name="Line 3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730" name="Group 34"/>
              <p:cNvGrpSpPr>
                <a:grpSpLocks/>
              </p:cNvGrpSpPr>
              <p:nvPr/>
            </p:nvGrpSpPr>
            <p:grpSpPr bwMode="auto">
              <a:xfrm>
                <a:off x="1248" y="816"/>
                <a:ext cx="240" cy="192"/>
                <a:chOff x="1920" y="1008"/>
                <a:chExt cx="528" cy="384"/>
              </a:xfrm>
            </p:grpSpPr>
            <p:sp>
              <p:nvSpPr>
                <p:cNvPr id="413731" name="Line 3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32" name="Line 3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33" name="Line 3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34" name="Line 3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3735" name="Group 39"/>
          <p:cNvGrpSpPr>
            <a:grpSpLocks/>
          </p:cNvGrpSpPr>
          <p:nvPr/>
        </p:nvGrpSpPr>
        <p:grpSpPr bwMode="auto">
          <a:xfrm>
            <a:off x="762000" y="3200400"/>
            <a:ext cx="685800" cy="381000"/>
            <a:chOff x="528" y="1104"/>
            <a:chExt cx="672" cy="278"/>
          </a:xfrm>
        </p:grpSpPr>
        <p:sp>
          <p:nvSpPr>
            <p:cNvPr id="413736" name="Rectangle 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13737" name="Rectangle 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3738" name="Line 42"/>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739" name="Group 43"/>
          <p:cNvGrpSpPr>
            <a:grpSpLocks/>
          </p:cNvGrpSpPr>
          <p:nvPr/>
        </p:nvGrpSpPr>
        <p:grpSpPr bwMode="auto">
          <a:xfrm>
            <a:off x="762000" y="3733800"/>
            <a:ext cx="1066800" cy="381000"/>
            <a:chOff x="480" y="672"/>
            <a:chExt cx="672" cy="240"/>
          </a:xfrm>
        </p:grpSpPr>
        <p:grpSp>
          <p:nvGrpSpPr>
            <p:cNvPr id="413740" name="Group 44"/>
            <p:cNvGrpSpPr>
              <a:grpSpLocks/>
            </p:cNvGrpSpPr>
            <p:nvPr/>
          </p:nvGrpSpPr>
          <p:grpSpPr bwMode="auto">
            <a:xfrm>
              <a:off x="480" y="672"/>
              <a:ext cx="432" cy="240"/>
              <a:chOff x="528" y="1104"/>
              <a:chExt cx="672" cy="278"/>
            </a:xfrm>
          </p:grpSpPr>
          <p:sp>
            <p:nvSpPr>
              <p:cNvPr id="413741" name="Rectangle 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13742" name="Rectangle 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3743" name="Group 47"/>
            <p:cNvGrpSpPr>
              <a:grpSpLocks/>
            </p:cNvGrpSpPr>
            <p:nvPr/>
          </p:nvGrpSpPr>
          <p:grpSpPr bwMode="auto">
            <a:xfrm>
              <a:off x="864" y="768"/>
              <a:ext cx="288" cy="144"/>
              <a:chOff x="1152" y="816"/>
              <a:chExt cx="336" cy="192"/>
            </a:xfrm>
          </p:grpSpPr>
          <p:sp>
            <p:nvSpPr>
              <p:cNvPr id="413744" name="Line 4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745" name="Group 49"/>
              <p:cNvGrpSpPr>
                <a:grpSpLocks/>
              </p:cNvGrpSpPr>
              <p:nvPr/>
            </p:nvGrpSpPr>
            <p:grpSpPr bwMode="auto">
              <a:xfrm>
                <a:off x="1248" y="816"/>
                <a:ext cx="240" cy="192"/>
                <a:chOff x="1920" y="1008"/>
                <a:chExt cx="528" cy="384"/>
              </a:xfrm>
            </p:grpSpPr>
            <p:sp>
              <p:nvSpPr>
                <p:cNvPr id="413746" name="Line 5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47" name="Line 5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48" name="Line 5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49" name="Line 5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3750" name="Group 54"/>
          <p:cNvGrpSpPr>
            <a:grpSpLocks/>
          </p:cNvGrpSpPr>
          <p:nvPr/>
        </p:nvGrpSpPr>
        <p:grpSpPr bwMode="auto">
          <a:xfrm>
            <a:off x="762000" y="4267200"/>
            <a:ext cx="685800" cy="381000"/>
            <a:chOff x="528" y="1104"/>
            <a:chExt cx="672" cy="278"/>
          </a:xfrm>
        </p:grpSpPr>
        <p:sp>
          <p:nvSpPr>
            <p:cNvPr id="413751" name="Rectangle 5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13752" name="Rectangle 5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3753" name="Line 57"/>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754" name="Group 58"/>
          <p:cNvGrpSpPr>
            <a:grpSpLocks/>
          </p:cNvGrpSpPr>
          <p:nvPr/>
        </p:nvGrpSpPr>
        <p:grpSpPr bwMode="auto">
          <a:xfrm>
            <a:off x="762000" y="4800600"/>
            <a:ext cx="1066800" cy="381000"/>
            <a:chOff x="480" y="672"/>
            <a:chExt cx="672" cy="240"/>
          </a:xfrm>
        </p:grpSpPr>
        <p:grpSp>
          <p:nvGrpSpPr>
            <p:cNvPr id="413755" name="Group 59"/>
            <p:cNvGrpSpPr>
              <a:grpSpLocks/>
            </p:cNvGrpSpPr>
            <p:nvPr/>
          </p:nvGrpSpPr>
          <p:grpSpPr bwMode="auto">
            <a:xfrm>
              <a:off x="480" y="672"/>
              <a:ext cx="432" cy="240"/>
              <a:chOff x="528" y="1104"/>
              <a:chExt cx="672" cy="278"/>
            </a:xfrm>
          </p:grpSpPr>
          <p:sp>
            <p:nvSpPr>
              <p:cNvPr id="413756" name="Rectangle 6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13757" name="Rectangle 6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3758" name="Group 62"/>
            <p:cNvGrpSpPr>
              <a:grpSpLocks/>
            </p:cNvGrpSpPr>
            <p:nvPr/>
          </p:nvGrpSpPr>
          <p:grpSpPr bwMode="auto">
            <a:xfrm>
              <a:off x="864" y="768"/>
              <a:ext cx="288" cy="144"/>
              <a:chOff x="1152" y="816"/>
              <a:chExt cx="336" cy="192"/>
            </a:xfrm>
          </p:grpSpPr>
          <p:sp>
            <p:nvSpPr>
              <p:cNvPr id="413759" name="Line 6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760" name="Group 64"/>
              <p:cNvGrpSpPr>
                <a:grpSpLocks/>
              </p:cNvGrpSpPr>
              <p:nvPr/>
            </p:nvGrpSpPr>
            <p:grpSpPr bwMode="auto">
              <a:xfrm>
                <a:off x="1248" y="816"/>
                <a:ext cx="240" cy="192"/>
                <a:chOff x="1920" y="1008"/>
                <a:chExt cx="528" cy="384"/>
              </a:xfrm>
            </p:grpSpPr>
            <p:sp>
              <p:nvSpPr>
                <p:cNvPr id="413761" name="Line 6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62" name="Line 6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63" name="Line 6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64" name="Line 6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3765" name="Group 69"/>
          <p:cNvGrpSpPr>
            <a:grpSpLocks/>
          </p:cNvGrpSpPr>
          <p:nvPr/>
        </p:nvGrpSpPr>
        <p:grpSpPr bwMode="auto">
          <a:xfrm>
            <a:off x="762000" y="5334000"/>
            <a:ext cx="685800" cy="381000"/>
            <a:chOff x="528" y="1104"/>
            <a:chExt cx="672" cy="278"/>
          </a:xfrm>
        </p:grpSpPr>
        <p:sp>
          <p:nvSpPr>
            <p:cNvPr id="413766" name="Rectangle 7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3767" name="Rectangle 7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3768" name="Line 72"/>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769" name="Group 73"/>
          <p:cNvGrpSpPr>
            <a:grpSpLocks/>
          </p:cNvGrpSpPr>
          <p:nvPr/>
        </p:nvGrpSpPr>
        <p:grpSpPr bwMode="auto">
          <a:xfrm>
            <a:off x="762000" y="5867400"/>
            <a:ext cx="1066800" cy="381000"/>
            <a:chOff x="480" y="672"/>
            <a:chExt cx="672" cy="240"/>
          </a:xfrm>
        </p:grpSpPr>
        <p:grpSp>
          <p:nvGrpSpPr>
            <p:cNvPr id="413770" name="Group 74"/>
            <p:cNvGrpSpPr>
              <a:grpSpLocks/>
            </p:cNvGrpSpPr>
            <p:nvPr/>
          </p:nvGrpSpPr>
          <p:grpSpPr bwMode="auto">
            <a:xfrm>
              <a:off x="480" y="672"/>
              <a:ext cx="432" cy="240"/>
              <a:chOff x="528" y="1104"/>
              <a:chExt cx="672" cy="278"/>
            </a:xfrm>
          </p:grpSpPr>
          <p:sp>
            <p:nvSpPr>
              <p:cNvPr id="413771" name="Rectangle 7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13772" name="Rectangle 7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3773" name="Group 77"/>
            <p:cNvGrpSpPr>
              <a:grpSpLocks/>
            </p:cNvGrpSpPr>
            <p:nvPr/>
          </p:nvGrpSpPr>
          <p:grpSpPr bwMode="auto">
            <a:xfrm>
              <a:off x="864" y="768"/>
              <a:ext cx="288" cy="144"/>
              <a:chOff x="1152" y="816"/>
              <a:chExt cx="336" cy="192"/>
            </a:xfrm>
          </p:grpSpPr>
          <p:sp>
            <p:nvSpPr>
              <p:cNvPr id="413774" name="Line 7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775" name="Group 79"/>
              <p:cNvGrpSpPr>
                <a:grpSpLocks/>
              </p:cNvGrpSpPr>
              <p:nvPr/>
            </p:nvGrpSpPr>
            <p:grpSpPr bwMode="auto">
              <a:xfrm>
                <a:off x="1248" y="816"/>
                <a:ext cx="240" cy="192"/>
                <a:chOff x="1920" y="1008"/>
                <a:chExt cx="528" cy="384"/>
              </a:xfrm>
            </p:grpSpPr>
            <p:sp>
              <p:nvSpPr>
                <p:cNvPr id="413776" name="Line 8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77" name="Line 8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78" name="Line 8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79" name="Line 8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3780" name="Group 84"/>
          <p:cNvGrpSpPr>
            <a:grpSpLocks/>
          </p:cNvGrpSpPr>
          <p:nvPr/>
        </p:nvGrpSpPr>
        <p:grpSpPr bwMode="auto">
          <a:xfrm>
            <a:off x="1676400" y="3200400"/>
            <a:ext cx="1066800" cy="381000"/>
            <a:chOff x="480" y="672"/>
            <a:chExt cx="672" cy="240"/>
          </a:xfrm>
        </p:grpSpPr>
        <p:grpSp>
          <p:nvGrpSpPr>
            <p:cNvPr id="413781" name="Group 85"/>
            <p:cNvGrpSpPr>
              <a:grpSpLocks/>
            </p:cNvGrpSpPr>
            <p:nvPr/>
          </p:nvGrpSpPr>
          <p:grpSpPr bwMode="auto">
            <a:xfrm>
              <a:off x="480" y="672"/>
              <a:ext cx="432" cy="240"/>
              <a:chOff x="528" y="1104"/>
              <a:chExt cx="672" cy="278"/>
            </a:xfrm>
          </p:grpSpPr>
          <p:sp>
            <p:nvSpPr>
              <p:cNvPr id="413782" name="Rectangle 8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3783" name="Rectangle 8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3784" name="Group 88"/>
            <p:cNvGrpSpPr>
              <a:grpSpLocks/>
            </p:cNvGrpSpPr>
            <p:nvPr/>
          </p:nvGrpSpPr>
          <p:grpSpPr bwMode="auto">
            <a:xfrm>
              <a:off x="864" y="768"/>
              <a:ext cx="288" cy="144"/>
              <a:chOff x="1152" y="816"/>
              <a:chExt cx="336" cy="192"/>
            </a:xfrm>
          </p:grpSpPr>
          <p:sp>
            <p:nvSpPr>
              <p:cNvPr id="413785" name="Line 8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786" name="Group 90"/>
              <p:cNvGrpSpPr>
                <a:grpSpLocks/>
              </p:cNvGrpSpPr>
              <p:nvPr/>
            </p:nvGrpSpPr>
            <p:grpSpPr bwMode="auto">
              <a:xfrm>
                <a:off x="1248" y="816"/>
                <a:ext cx="240" cy="192"/>
                <a:chOff x="1920" y="1008"/>
                <a:chExt cx="528" cy="384"/>
              </a:xfrm>
            </p:grpSpPr>
            <p:sp>
              <p:nvSpPr>
                <p:cNvPr id="413787" name="Line 9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88" name="Line 9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89" name="Line 9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790" name="Line 9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13791" name="Rectangle 95"/>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3792" name="Rectangle 96"/>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3793" name="Rectangle 97"/>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3794" name="Rectangle 98"/>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3795" name="Rectangle 99"/>
          <p:cNvSpPr>
            <a:spLocks noChangeArrowheads="1"/>
          </p:cNvSpPr>
          <p:nvPr/>
        </p:nvSpPr>
        <p:spPr bwMode="auto">
          <a:xfrm>
            <a:off x="6019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r>
              <a:rPr lang="en-US">
                <a:solidFill>
                  <a:srgbClr val="FF0000"/>
                </a:solidFill>
              </a:rPr>
              <a:t>7</a:t>
            </a:r>
          </a:p>
        </p:txBody>
      </p:sp>
      <p:sp>
        <p:nvSpPr>
          <p:cNvPr id="413796" name="Rectangle 100"/>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3797" name="Rectangle 101"/>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3798" name="Rectangle 102"/>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3799" name="Rectangle 103"/>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13800" name="Rectangle 104"/>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13801" name="Group 105"/>
          <p:cNvGrpSpPr>
            <a:grpSpLocks/>
          </p:cNvGrpSpPr>
          <p:nvPr/>
        </p:nvGrpSpPr>
        <p:grpSpPr bwMode="auto">
          <a:xfrm>
            <a:off x="1676400" y="5334000"/>
            <a:ext cx="1066800" cy="381000"/>
            <a:chOff x="480" y="672"/>
            <a:chExt cx="672" cy="240"/>
          </a:xfrm>
        </p:grpSpPr>
        <p:grpSp>
          <p:nvGrpSpPr>
            <p:cNvPr id="413802" name="Group 106"/>
            <p:cNvGrpSpPr>
              <a:grpSpLocks/>
            </p:cNvGrpSpPr>
            <p:nvPr/>
          </p:nvGrpSpPr>
          <p:grpSpPr bwMode="auto">
            <a:xfrm>
              <a:off x="480" y="672"/>
              <a:ext cx="432" cy="240"/>
              <a:chOff x="528" y="1104"/>
              <a:chExt cx="672" cy="278"/>
            </a:xfrm>
          </p:grpSpPr>
          <p:sp>
            <p:nvSpPr>
              <p:cNvPr id="413803"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3804"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3805" name="Group 109"/>
            <p:cNvGrpSpPr>
              <a:grpSpLocks/>
            </p:cNvGrpSpPr>
            <p:nvPr/>
          </p:nvGrpSpPr>
          <p:grpSpPr bwMode="auto">
            <a:xfrm>
              <a:off x="864" y="768"/>
              <a:ext cx="288" cy="144"/>
              <a:chOff x="1152" y="816"/>
              <a:chExt cx="336" cy="192"/>
            </a:xfrm>
          </p:grpSpPr>
          <p:sp>
            <p:nvSpPr>
              <p:cNvPr id="413806" name="Line 11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807" name="Group 111"/>
              <p:cNvGrpSpPr>
                <a:grpSpLocks/>
              </p:cNvGrpSpPr>
              <p:nvPr/>
            </p:nvGrpSpPr>
            <p:grpSpPr bwMode="auto">
              <a:xfrm>
                <a:off x="1248" y="816"/>
                <a:ext cx="240" cy="192"/>
                <a:chOff x="1920" y="1008"/>
                <a:chExt cx="528" cy="384"/>
              </a:xfrm>
            </p:grpSpPr>
            <p:sp>
              <p:nvSpPr>
                <p:cNvPr id="413808" name="Line 11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809" name="Line 11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810" name="Line 11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811" name="Line 11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3812" name="Group 116"/>
          <p:cNvGrpSpPr>
            <a:grpSpLocks/>
          </p:cNvGrpSpPr>
          <p:nvPr/>
        </p:nvGrpSpPr>
        <p:grpSpPr bwMode="auto">
          <a:xfrm>
            <a:off x="1676400" y="4267200"/>
            <a:ext cx="1066800" cy="381000"/>
            <a:chOff x="480" y="672"/>
            <a:chExt cx="672" cy="240"/>
          </a:xfrm>
        </p:grpSpPr>
        <p:grpSp>
          <p:nvGrpSpPr>
            <p:cNvPr id="413813" name="Group 117"/>
            <p:cNvGrpSpPr>
              <a:grpSpLocks/>
            </p:cNvGrpSpPr>
            <p:nvPr/>
          </p:nvGrpSpPr>
          <p:grpSpPr bwMode="auto">
            <a:xfrm>
              <a:off x="480" y="672"/>
              <a:ext cx="432" cy="240"/>
              <a:chOff x="528" y="1104"/>
              <a:chExt cx="672" cy="278"/>
            </a:xfrm>
          </p:grpSpPr>
          <p:sp>
            <p:nvSpPr>
              <p:cNvPr id="413814"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3815"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3816" name="Group 120"/>
            <p:cNvGrpSpPr>
              <a:grpSpLocks/>
            </p:cNvGrpSpPr>
            <p:nvPr/>
          </p:nvGrpSpPr>
          <p:grpSpPr bwMode="auto">
            <a:xfrm>
              <a:off x="864" y="768"/>
              <a:ext cx="288" cy="144"/>
              <a:chOff x="1152" y="816"/>
              <a:chExt cx="336" cy="192"/>
            </a:xfrm>
          </p:grpSpPr>
          <p:sp>
            <p:nvSpPr>
              <p:cNvPr id="413817"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818" name="Group 122"/>
              <p:cNvGrpSpPr>
                <a:grpSpLocks/>
              </p:cNvGrpSpPr>
              <p:nvPr/>
            </p:nvGrpSpPr>
            <p:grpSpPr bwMode="auto">
              <a:xfrm>
                <a:off x="1248" y="816"/>
                <a:ext cx="240" cy="192"/>
                <a:chOff x="1920" y="1008"/>
                <a:chExt cx="528" cy="384"/>
              </a:xfrm>
            </p:grpSpPr>
            <p:sp>
              <p:nvSpPr>
                <p:cNvPr id="413819"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820"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821"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822"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3823" name="Group 127"/>
          <p:cNvGrpSpPr>
            <a:grpSpLocks/>
          </p:cNvGrpSpPr>
          <p:nvPr/>
        </p:nvGrpSpPr>
        <p:grpSpPr bwMode="auto">
          <a:xfrm>
            <a:off x="1676400" y="2133600"/>
            <a:ext cx="1066800" cy="381000"/>
            <a:chOff x="480" y="672"/>
            <a:chExt cx="672" cy="240"/>
          </a:xfrm>
        </p:grpSpPr>
        <p:grpSp>
          <p:nvGrpSpPr>
            <p:cNvPr id="413824" name="Group 128"/>
            <p:cNvGrpSpPr>
              <a:grpSpLocks/>
            </p:cNvGrpSpPr>
            <p:nvPr/>
          </p:nvGrpSpPr>
          <p:grpSpPr bwMode="auto">
            <a:xfrm>
              <a:off x="480" y="672"/>
              <a:ext cx="432" cy="240"/>
              <a:chOff x="528" y="1104"/>
              <a:chExt cx="672" cy="278"/>
            </a:xfrm>
          </p:grpSpPr>
          <p:sp>
            <p:nvSpPr>
              <p:cNvPr id="413825"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3826"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3827" name="Group 131"/>
            <p:cNvGrpSpPr>
              <a:grpSpLocks/>
            </p:cNvGrpSpPr>
            <p:nvPr/>
          </p:nvGrpSpPr>
          <p:grpSpPr bwMode="auto">
            <a:xfrm>
              <a:off x="864" y="768"/>
              <a:ext cx="288" cy="144"/>
              <a:chOff x="1152" y="816"/>
              <a:chExt cx="336" cy="192"/>
            </a:xfrm>
          </p:grpSpPr>
          <p:sp>
            <p:nvSpPr>
              <p:cNvPr id="413828" name="Line 13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3829" name="Group 133"/>
              <p:cNvGrpSpPr>
                <a:grpSpLocks/>
              </p:cNvGrpSpPr>
              <p:nvPr/>
            </p:nvGrpSpPr>
            <p:grpSpPr bwMode="auto">
              <a:xfrm>
                <a:off x="1248" y="816"/>
                <a:ext cx="240" cy="192"/>
                <a:chOff x="1920" y="1008"/>
                <a:chExt cx="528" cy="384"/>
              </a:xfrm>
            </p:grpSpPr>
            <p:sp>
              <p:nvSpPr>
                <p:cNvPr id="413830" name="Line 13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831" name="Line 13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832" name="Line 13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3833" name="Line 13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6178687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e Placeholder 1"/>
          <p:cNvSpPr>
            <a:spLocks noGrp="1"/>
          </p:cNvSpPr>
          <p:nvPr>
            <p:ph type="dt" sz="half" idx="10"/>
          </p:nvPr>
        </p:nvSpPr>
        <p:spPr/>
        <p:txBody>
          <a:bodyPr/>
          <a:lstStyle/>
          <a:p>
            <a:fld id="{15FE3F7F-94A3-4E29-8391-A369C42AD5E8}" type="datetime4">
              <a:rPr lang="en-US"/>
              <a:pPr/>
              <a:t>April 8, 2013</a:t>
            </a:fld>
            <a:endParaRPr lang="en-US"/>
          </a:p>
        </p:txBody>
      </p:sp>
      <p:sp>
        <p:nvSpPr>
          <p:cNvPr id="143" name="Footer Placeholder 2"/>
          <p:cNvSpPr>
            <a:spLocks noGrp="1"/>
          </p:cNvSpPr>
          <p:nvPr>
            <p:ph type="ftr" sz="quarter" idx="11"/>
          </p:nvPr>
        </p:nvSpPr>
        <p:spPr/>
        <p:txBody>
          <a:bodyPr/>
          <a:lstStyle/>
          <a:p>
            <a:r>
              <a:rPr lang="en-US"/>
              <a:t>www.gowrikumar.com</a:t>
            </a:r>
          </a:p>
        </p:txBody>
      </p:sp>
      <p:grpSp>
        <p:nvGrpSpPr>
          <p:cNvPr id="414722" name="Group 2"/>
          <p:cNvGrpSpPr>
            <a:grpSpLocks/>
          </p:cNvGrpSpPr>
          <p:nvPr/>
        </p:nvGrpSpPr>
        <p:grpSpPr bwMode="auto">
          <a:xfrm>
            <a:off x="762000" y="1066800"/>
            <a:ext cx="1066800" cy="381000"/>
            <a:chOff x="480" y="672"/>
            <a:chExt cx="672" cy="240"/>
          </a:xfrm>
        </p:grpSpPr>
        <p:grpSp>
          <p:nvGrpSpPr>
            <p:cNvPr id="414723" name="Group 3"/>
            <p:cNvGrpSpPr>
              <a:grpSpLocks/>
            </p:cNvGrpSpPr>
            <p:nvPr/>
          </p:nvGrpSpPr>
          <p:grpSpPr bwMode="auto">
            <a:xfrm>
              <a:off x="480" y="672"/>
              <a:ext cx="432" cy="240"/>
              <a:chOff x="528" y="1104"/>
              <a:chExt cx="672" cy="278"/>
            </a:xfrm>
          </p:grpSpPr>
          <p:sp>
            <p:nvSpPr>
              <p:cNvPr id="414724"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4725"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4726" name="Group 6"/>
            <p:cNvGrpSpPr>
              <a:grpSpLocks/>
            </p:cNvGrpSpPr>
            <p:nvPr/>
          </p:nvGrpSpPr>
          <p:grpSpPr bwMode="auto">
            <a:xfrm>
              <a:off x="864" y="768"/>
              <a:ext cx="288" cy="144"/>
              <a:chOff x="1152" y="816"/>
              <a:chExt cx="336" cy="192"/>
            </a:xfrm>
          </p:grpSpPr>
          <p:sp>
            <p:nvSpPr>
              <p:cNvPr id="414727"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728" name="Group 8"/>
              <p:cNvGrpSpPr>
                <a:grpSpLocks/>
              </p:cNvGrpSpPr>
              <p:nvPr/>
            </p:nvGrpSpPr>
            <p:grpSpPr bwMode="auto">
              <a:xfrm>
                <a:off x="1248" y="816"/>
                <a:ext cx="240" cy="192"/>
                <a:chOff x="1920" y="1008"/>
                <a:chExt cx="528" cy="384"/>
              </a:xfrm>
            </p:grpSpPr>
            <p:sp>
              <p:nvSpPr>
                <p:cNvPr id="414729"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30"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31"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32"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4733" name="Group 13"/>
          <p:cNvGrpSpPr>
            <a:grpSpLocks/>
          </p:cNvGrpSpPr>
          <p:nvPr/>
        </p:nvGrpSpPr>
        <p:grpSpPr bwMode="auto">
          <a:xfrm>
            <a:off x="762000" y="1600200"/>
            <a:ext cx="1066800" cy="381000"/>
            <a:chOff x="480" y="672"/>
            <a:chExt cx="672" cy="240"/>
          </a:xfrm>
        </p:grpSpPr>
        <p:grpSp>
          <p:nvGrpSpPr>
            <p:cNvPr id="414734" name="Group 14"/>
            <p:cNvGrpSpPr>
              <a:grpSpLocks/>
            </p:cNvGrpSpPr>
            <p:nvPr/>
          </p:nvGrpSpPr>
          <p:grpSpPr bwMode="auto">
            <a:xfrm>
              <a:off x="480" y="672"/>
              <a:ext cx="432" cy="240"/>
              <a:chOff x="528" y="1104"/>
              <a:chExt cx="672" cy="278"/>
            </a:xfrm>
          </p:grpSpPr>
          <p:sp>
            <p:nvSpPr>
              <p:cNvPr id="41473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473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4737" name="Group 17"/>
            <p:cNvGrpSpPr>
              <a:grpSpLocks/>
            </p:cNvGrpSpPr>
            <p:nvPr/>
          </p:nvGrpSpPr>
          <p:grpSpPr bwMode="auto">
            <a:xfrm>
              <a:off x="864" y="768"/>
              <a:ext cx="288" cy="144"/>
              <a:chOff x="1152" y="816"/>
              <a:chExt cx="336" cy="192"/>
            </a:xfrm>
          </p:grpSpPr>
          <p:sp>
            <p:nvSpPr>
              <p:cNvPr id="414738"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739" name="Group 19"/>
              <p:cNvGrpSpPr>
                <a:grpSpLocks/>
              </p:cNvGrpSpPr>
              <p:nvPr/>
            </p:nvGrpSpPr>
            <p:grpSpPr bwMode="auto">
              <a:xfrm>
                <a:off x="1248" y="816"/>
                <a:ext cx="240" cy="192"/>
                <a:chOff x="1920" y="1008"/>
                <a:chExt cx="528" cy="384"/>
              </a:xfrm>
            </p:grpSpPr>
            <p:sp>
              <p:nvSpPr>
                <p:cNvPr id="414740"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41"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42"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43"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4744" name="Group 24"/>
          <p:cNvGrpSpPr>
            <a:grpSpLocks/>
          </p:cNvGrpSpPr>
          <p:nvPr/>
        </p:nvGrpSpPr>
        <p:grpSpPr bwMode="auto">
          <a:xfrm>
            <a:off x="762000" y="2133600"/>
            <a:ext cx="685800" cy="381000"/>
            <a:chOff x="528" y="1104"/>
            <a:chExt cx="672" cy="278"/>
          </a:xfrm>
        </p:grpSpPr>
        <p:sp>
          <p:nvSpPr>
            <p:cNvPr id="414745"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14746"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4747" name="Line 27"/>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748" name="Group 28"/>
          <p:cNvGrpSpPr>
            <a:grpSpLocks/>
          </p:cNvGrpSpPr>
          <p:nvPr/>
        </p:nvGrpSpPr>
        <p:grpSpPr bwMode="auto">
          <a:xfrm>
            <a:off x="762000" y="2667000"/>
            <a:ext cx="1066800" cy="381000"/>
            <a:chOff x="480" y="672"/>
            <a:chExt cx="672" cy="240"/>
          </a:xfrm>
        </p:grpSpPr>
        <p:grpSp>
          <p:nvGrpSpPr>
            <p:cNvPr id="414749" name="Group 29"/>
            <p:cNvGrpSpPr>
              <a:grpSpLocks/>
            </p:cNvGrpSpPr>
            <p:nvPr/>
          </p:nvGrpSpPr>
          <p:grpSpPr bwMode="auto">
            <a:xfrm>
              <a:off x="480" y="672"/>
              <a:ext cx="432" cy="240"/>
              <a:chOff x="528" y="1104"/>
              <a:chExt cx="672" cy="278"/>
            </a:xfrm>
          </p:grpSpPr>
          <p:sp>
            <p:nvSpPr>
              <p:cNvPr id="414750" name="Rectangle 3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14751" name="Rectangle 3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4752" name="Group 32"/>
            <p:cNvGrpSpPr>
              <a:grpSpLocks/>
            </p:cNvGrpSpPr>
            <p:nvPr/>
          </p:nvGrpSpPr>
          <p:grpSpPr bwMode="auto">
            <a:xfrm>
              <a:off x="864" y="768"/>
              <a:ext cx="288" cy="144"/>
              <a:chOff x="1152" y="816"/>
              <a:chExt cx="336" cy="192"/>
            </a:xfrm>
          </p:grpSpPr>
          <p:sp>
            <p:nvSpPr>
              <p:cNvPr id="414753" name="Line 3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754" name="Group 34"/>
              <p:cNvGrpSpPr>
                <a:grpSpLocks/>
              </p:cNvGrpSpPr>
              <p:nvPr/>
            </p:nvGrpSpPr>
            <p:grpSpPr bwMode="auto">
              <a:xfrm>
                <a:off x="1248" y="816"/>
                <a:ext cx="240" cy="192"/>
                <a:chOff x="1920" y="1008"/>
                <a:chExt cx="528" cy="384"/>
              </a:xfrm>
            </p:grpSpPr>
            <p:sp>
              <p:nvSpPr>
                <p:cNvPr id="414755" name="Line 3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56" name="Line 3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57" name="Line 3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58" name="Line 3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4759" name="Group 39"/>
          <p:cNvGrpSpPr>
            <a:grpSpLocks/>
          </p:cNvGrpSpPr>
          <p:nvPr/>
        </p:nvGrpSpPr>
        <p:grpSpPr bwMode="auto">
          <a:xfrm>
            <a:off x="762000" y="3200400"/>
            <a:ext cx="685800" cy="381000"/>
            <a:chOff x="528" y="1104"/>
            <a:chExt cx="672" cy="278"/>
          </a:xfrm>
        </p:grpSpPr>
        <p:sp>
          <p:nvSpPr>
            <p:cNvPr id="414760" name="Rectangle 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14761" name="Rectangle 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4762" name="Line 42"/>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763" name="Group 43"/>
          <p:cNvGrpSpPr>
            <a:grpSpLocks/>
          </p:cNvGrpSpPr>
          <p:nvPr/>
        </p:nvGrpSpPr>
        <p:grpSpPr bwMode="auto">
          <a:xfrm>
            <a:off x="762000" y="3733800"/>
            <a:ext cx="1066800" cy="381000"/>
            <a:chOff x="480" y="672"/>
            <a:chExt cx="672" cy="240"/>
          </a:xfrm>
        </p:grpSpPr>
        <p:grpSp>
          <p:nvGrpSpPr>
            <p:cNvPr id="414764" name="Group 44"/>
            <p:cNvGrpSpPr>
              <a:grpSpLocks/>
            </p:cNvGrpSpPr>
            <p:nvPr/>
          </p:nvGrpSpPr>
          <p:grpSpPr bwMode="auto">
            <a:xfrm>
              <a:off x="480" y="672"/>
              <a:ext cx="432" cy="240"/>
              <a:chOff x="528" y="1104"/>
              <a:chExt cx="672" cy="278"/>
            </a:xfrm>
          </p:grpSpPr>
          <p:sp>
            <p:nvSpPr>
              <p:cNvPr id="414765" name="Rectangle 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14766" name="Rectangle 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4767" name="Group 47"/>
            <p:cNvGrpSpPr>
              <a:grpSpLocks/>
            </p:cNvGrpSpPr>
            <p:nvPr/>
          </p:nvGrpSpPr>
          <p:grpSpPr bwMode="auto">
            <a:xfrm>
              <a:off x="864" y="768"/>
              <a:ext cx="288" cy="144"/>
              <a:chOff x="1152" y="816"/>
              <a:chExt cx="336" cy="192"/>
            </a:xfrm>
          </p:grpSpPr>
          <p:sp>
            <p:nvSpPr>
              <p:cNvPr id="414768" name="Line 4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769" name="Group 49"/>
              <p:cNvGrpSpPr>
                <a:grpSpLocks/>
              </p:cNvGrpSpPr>
              <p:nvPr/>
            </p:nvGrpSpPr>
            <p:grpSpPr bwMode="auto">
              <a:xfrm>
                <a:off x="1248" y="816"/>
                <a:ext cx="240" cy="192"/>
                <a:chOff x="1920" y="1008"/>
                <a:chExt cx="528" cy="384"/>
              </a:xfrm>
            </p:grpSpPr>
            <p:sp>
              <p:nvSpPr>
                <p:cNvPr id="414770" name="Line 5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71" name="Line 5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72" name="Line 5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73" name="Line 5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4774" name="Group 54"/>
          <p:cNvGrpSpPr>
            <a:grpSpLocks/>
          </p:cNvGrpSpPr>
          <p:nvPr/>
        </p:nvGrpSpPr>
        <p:grpSpPr bwMode="auto">
          <a:xfrm>
            <a:off x="762000" y="4267200"/>
            <a:ext cx="685800" cy="381000"/>
            <a:chOff x="528" y="1104"/>
            <a:chExt cx="672" cy="278"/>
          </a:xfrm>
        </p:grpSpPr>
        <p:sp>
          <p:nvSpPr>
            <p:cNvPr id="414775" name="Rectangle 5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14776" name="Rectangle 5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4777" name="Line 57"/>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779" name="Group 59"/>
          <p:cNvGrpSpPr>
            <a:grpSpLocks/>
          </p:cNvGrpSpPr>
          <p:nvPr/>
        </p:nvGrpSpPr>
        <p:grpSpPr bwMode="auto">
          <a:xfrm>
            <a:off x="762000" y="4800600"/>
            <a:ext cx="685800" cy="381000"/>
            <a:chOff x="528" y="1104"/>
            <a:chExt cx="672" cy="278"/>
          </a:xfrm>
        </p:grpSpPr>
        <p:sp>
          <p:nvSpPr>
            <p:cNvPr id="414780" name="Rectangle 6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14781" name="Rectangle 6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4783" name="Line 63"/>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789" name="Group 69"/>
          <p:cNvGrpSpPr>
            <a:grpSpLocks/>
          </p:cNvGrpSpPr>
          <p:nvPr/>
        </p:nvGrpSpPr>
        <p:grpSpPr bwMode="auto">
          <a:xfrm>
            <a:off x="762000" y="5334000"/>
            <a:ext cx="685800" cy="381000"/>
            <a:chOff x="528" y="1104"/>
            <a:chExt cx="672" cy="278"/>
          </a:xfrm>
        </p:grpSpPr>
        <p:sp>
          <p:nvSpPr>
            <p:cNvPr id="414790" name="Rectangle 7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4791" name="Rectangle 7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4792" name="Line 72"/>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793" name="Group 73"/>
          <p:cNvGrpSpPr>
            <a:grpSpLocks/>
          </p:cNvGrpSpPr>
          <p:nvPr/>
        </p:nvGrpSpPr>
        <p:grpSpPr bwMode="auto">
          <a:xfrm>
            <a:off x="762000" y="5867400"/>
            <a:ext cx="1066800" cy="381000"/>
            <a:chOff x="480" y="672"/>
            <a:chExt cx="672" cy="240"/>
          </a:xfrm>
        </p:grpSpPr>
        <p:grpSp>
          <p:nvGrpSpPr>
            <p:cNvPr id="414794" name="Group 74"/>
            <p:cNvGrpSpPr>
              <a:grpSpLocks/>
            </p:cNvGrpSpPr>
            <p:nvPr/>
          </p:nvGrpSpPr>
          <p:grpSpPr bwMode="auto">
            <a:xfrm>
              <a:off x="480" y="672"/>
              <a:ext cx="432" cy="240"/>
              <a:chOff x="528" y="1104"/>
              <a:chExt cx="672" cy="278"/>
            </a:xfrm>
          </p:grpSpPr>
          <p:sp>
            <p:nvSpPr>
              <p:cNvPr id="414795" name="Rectangle 7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14796" name="Rectangle 7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4797" name="Group 77"/>
            <p:cNvGrpSpPr>
              <a:grpSpLocks/>
            </p:cNvGrpSpPr>
            <p:nvPr/>
          </p:nvGrpSpPr>
          <p:grpSpPr bwMode="auto">
            <a:xfrm>
              <a:off x="864" y="768"/>
              <a:ext cx="288" cy="144"/>
              <a:chOff x="1152" y="816"/>
              <a:chExt cx="336" cy="192"/>
            </a:xfrm>
          </p:grpSpPr>
          <p:sp>
            <p:nvSpPr>
              <p:cNvPr id="414798" name="Line 7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799" name="Group 79"/>
              <p:cNvGrpSpPr>
                <a:grpSpLocks/>
              </p:cNvGrpSpPr>
              <p:nvPr/>
            </p:nvGrpSpPr>
            <p:grpSpPr bwMode="auto">
              <a:xfrm>
                <a:off x="1248" y="816"/>
                <a:ext cx="240" cy="192"/>
                <a:chOff x="1920" y="1008"/>
                <a:chExt cx="528" cy="384"/>
              </a:xfrm>
            </p:grpSpPr>
            <p:sp>
              <p:nvSpPr>
                <p:cNvPr id="414800" name="Line 8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01" name="Line 8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02" name="Line 8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03" name="Line 8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4804" name="Group 84"/>
          <p:cNvGrpSpPr>
            <a:grpSpLocks/>
          </p:cNvGrpSpPr>
          <p:nvPr/>
        </p:nvGrpSpPr>
        <p:grpSpPr bwMode="auto">
          <a:xfrm>
            <a:off x="1676400" y="3200400"/>
            <a:ext cx="1066800" cy="381000"/>
            <a:chOff x="480" y="672"/>
            <a:chExt cx="672" cy="240"/>
          </a:xfrm>
        </p:grpSpPr>
        <p:grpSp>
          <p:nvGrpSpPr>
            <p:cNvPr id="414805" name="Group 85"/>
            <p:cNvGrpSpPr>
              <a:grpSpLocks/>
            </p:cNvGrpSpPr>
            <p:nvPr/>
          </p:nvGrpSpPr>
          <p:grpSpPr bwMode="auto">
            <a:xfrm>
              <a:off x="480" y="672"/>
              <a:ext cx="432" cy="240"/>
              <a:chOff x="528" y="1104"/>
              <a:chExt cx="672" cy="278"/>
            </a:xfrm>
          </p:grpSpPr>
          <p:sp>
            <p:nvSpPr>
              <p:cNvPr id="414806" name="Rectangle 8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4807" name="Rectangle 8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4808" name="Group 88"/>
            <p:cNvGrpSpPr>
              <a:grpSpLocks/>
            </p:cNvGrpSpPr>
            <p:nvPr/>
          </p:nvGrpSpPr>
          <p:grpSpPr bwMode="auto">
            <a:xfrm>
              <a:off x="864" y="768"/>
              <a:ext cx="288" cy="144"/>
              <a:chOff x="1152" y="816"/>
              <a:chExt cx="336" cy="192"/>
            </a:xfrm>
          </p:grpSpPr>
          <p:sp>
            <p:nvSpPr>
              <p:cNvPr id="414809" name="Line 8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810" name="Group 90"/>
              <p:cNvGrpSpPr>
                <a:grpSpLocks/>
              </p:cNvGrpSpPr>
              <p:nvPr/>
            </p:nvGrpSpPr>
            <p:grpSpPr bwMode="auto">
              <a:xfrm>
                <a:off x="1248" y="816"/>
                <a:ext cx="240" cy="192"/>
                <a:chOff x="1920" y="1008"/>
                <a:chExt cx="528" cy="384"/>
              </a:xfrm>
            </p:grpSpPr>
            <p:sp>
              <p:nvSpPr>
                <p:cNvPr id="414811" name="Line 9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12" name="Line 9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13" name="Line 9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14" name="Line 9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14815" name="Rectangle 95"/>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4816" name="Rectangle 96"/>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4817" name="Rectangle 97"/>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4818" name="Rectangle 98"/>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4819" name="Rectangle 99"/>
          <p:cNvSpPr>
            <a:spLocks noChangeArrowheads="1"/>
          </p:cNvSpPr>
          <p:nvPr/>
        </p:nvSpPr>
        <p:spPr bwMode="auto">
          <a:xfrm>
            <a:off x="6019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4820" name="Rectangle 100"/>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4821" name="Rectangle 101"/>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4822" name="Rectangle 102"/>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4823" name="Rectangle 103"/>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14824" name="Rectangle 104"/>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14825" name="Group 105"/>
          <p:cNvGrpSpPr>
            <a:grpSpLocks/>
          </p:cNvGrpSpPr>
          <p:nvPr/>
        </p:nvGrpSpPr>
        <p:grpSpPr bwMode="auto">
          <a:xfrm>
            <a:off x="1676400" y="5334000"/>
            <a:ext cx="1066800" cy="381000"/>
            <a:chOff x="480" y="672"/>
            <a:chExt cx="672" cy="240"/>
          </a:xfrm>
        </p:grpSpPr>
        <p:grpSp>
          <p:nvGrpSpPr>
            <p:cNvPr id="414826" name="Group 106"/>
            <p:cNvGrpSpPr>
              <a:grpSpLocks/>
            </p:cNvGrpSpPr>
            <p:nvPr/>
          </p:nvGrpSpPr>
          <p:grpSpPr bwMode="auto">
            <a:xfrm>
              <a:off x="480" y="672"/>
              <a:ext cx="432" cy="240"/>
              <a:chOff x="528" y="1104"/>
              <a:chExt cx="672" cy="278"/>
            </a:xfrm>
          </p:grpSpPr>
          <p:sp>
            <p:nvSpPr>
              <p:cNvPr id="414827"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4828"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4829" name="Group 109"/>
            <p:cNvGrpSpPr>
              <a:grpSpLocks/>
            </p:cNvGrpSpPr>
            <p:nvPr/>
          </p:nvGrpSpPr>
          <p:grpSpPr bwMode="auto">
            <a:xfrm>
              <a:off x="864" y="768"/>
              <a:ext cx="288" cy="144"/>
              <a:chOff x="1152" y="816"/>
              <a:chExt cx="336" cy="192"/>
            </a:xfrm>
          </p:grpSpPr>
          <p:sp>
            <p:nvSpPr>
              <p:cNvPr id="414830" name="Line 11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831" name="Group 111"/>
              <p:cNvGrpSpPr>
                <a:grpSpLocks/>
              </p:cNvGrpSpPr>
              <p:nvPr/>
            </p:nvGrpSpPr>
            <p:grpSpPr bwMode="auto">
              <a:xfrm>
                <a:off x="1248" y="816"/>
                <a:ext cx="240" cy="192"/>
                <a:chOff x="1920" y="1008"/>
                <a:chExt cx="528" cy="384"/>
              </a:xfrm>
            </p:grpSpPr>
            <p:sp>
              <p:nvSpPr>
                <p:cNvPr id="414832" name="Line 11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33" name="Line 11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34" name="Line 11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35" name="Line 11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4836" name="Group 116"/>
          <p:cNvGrpSpPr>
            <a:grpSpLocks/>
          </p:cNvGrpSpPr>
          <p:nvPr/>
        </p:nvGrpSpPr>
        <p:grpSpPr bwMode="auto">
          <a:xfrm>
            <a:off x="1676400" y="4267200"/>
            <a:ext cx="1066800" cy="381000"/>
            <a:chOff x="480" y="672"/>
            <a:chExt cx="672" cy="240"/>
          </a:xfrm>
        </p:grpSpPr>
        <p:grpSp>
          <p:nvGrpSpPr>
            <p:cNvPr id="414837" name="Group 117"/>
            <p:cNvGrpSpPr>
              <a:grpSpLocks/>
            </p:cNvGrpSpPr>
            <p:nvPr/>
          </p:nvGrpSpPr>
          <p:grpSpPr bwMode="auto">
            <a:xfrm>
              <a:off x="480" y="672"/>
              <a:ext cx="432" cy="240"/>
              <a:chOff x="528" y="1104"/>
              <a:chExt cx="672" cy="278"/>
            </a:xfrm>
          </p:grpSpPr>
          <p:sp>
            <p:nvSpPr>
              <p:cNvPr id="414838"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4839"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4840" name="Group 120"/>
            <p:cNvGrpSpPr>
              <a:grpSpLocks/>
            </p:cNvGrpSpPr>
            <p:nvPr/>
          </p:nvGrpSpPr>
          <p:grpSpPr bwMode="auto">
            <a:xfrm>
              <a:off x="864" y="768"/>
              <a:ext cx="288" cy="144"/>
              <a:chOff x="1152" y="816"/>
              <a:chExt cx="336" cy="192"/>
            </a:xfrm>
          </p:grpSpPr>
          <p:sp>
            <p:nvSpPr>
              <p:cNvPr id="414841"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842" name="Group 122"/>
              <p:cNvGrpSpPr>
                <a:grpSpLocks/>
              </p:cNvGrpSpPr>
              <p:nvPr/>
            </p:nvGrpSpPr>
            <p:grpSpPr bwMode="auto">
              <a:xfrm>
                <a:off x="1248" y="816"/>
                <a:ext cx="240" cy="192"/>
                <a:chOff x="1920" y="1008"/>
                <a:chExt cx="528" cy="384"/>
              </a:xfrm>
            </p:grpSpPr>
            <p:sp>
              <p:nvSpPr>
                <p:cNvPr id="414843"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44"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45"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46"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4847" name="Group 127"/>
          <p:cNvGrpSpPr>
            <a:grpSpLocks/>
          </p:cNvGrpSpPr>
          <p:nvPr/>
        </p:nvGrpSpPr>
        <p:grpSpPr bwMode="auto">
          <a:xfrm>
            <a:off x="1676400" y="2133600"/>
            <a:ext cx="1066800" cy="381000"/>
            <a:chOff x="480" y="672"/>
            <a:chExt cx="672" cy="240"/>
          </a:xfrm>
        </p:grpSpPr>
        <p:grpSp>
          <p:nvGrpSpPr>
            <p:cNvPr id="414848" name="Group 128"/>
            <p:cNvGrpSpPr>
              <a:grpSpLocks/>
            </p:cNvGrpSpPr>
            <p:nvPr/>
          </p:nvGrpSpPr>
          <p:grpSpPr bwMode="auto">
            <a:xfrm>
              <a:off x="480" y="672"/>
              <a:ext cx="432" cy="240"/>
              <a:chOff x="528" y="1104"/>
              <a:chExt cx="672" cy="278"/>
            </a:xfrm>
          </p:grpSpPr>
          <p:sp>
            <p:nvSpPr>
              <p:cNvPr id="414849"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4850"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4851" name="Group 131"/>
            <p:cNvGrpSpPr>
              <a:grpSpLocks/>
            </p:cNvGrpSpPr>
            <p:nvPr/>
          </p:nvGrpSpPr>
          <p:grpSpPr bwMode="auto">
            <a:xfrm>
              <a:off x="864" y="768"/>
              <a:ext cx="288" cy="144"/>
              <a:chOff x="1152" y="816"/>
              <a:chExt cx="336" cy="192"/>
            </a:xfrm>
          </p:grpSpPr>
          <p:sp>
            <p:nvSpPr>
              <p:cNvPr id="414852" name="Line 13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853" name="Group 133"/>
              <p:cNvGrpSpPr>
                <a:grpSpLocks/>
              </p:cNvGrpSpPr>
              <p:nvPr/>
            </p:nvGrpSpPr>
            <p:grpSpPr bwMode="auto">
              <a:xfrm>
                <a:off x="1248" y="816"/>
                <a:ext cx="240" cy="192"/>
                <a:chOff x="1920" y="1008"/>
                <a:chExt cx="528" cy="384"/>
              </a:xfrm>
            </p:grpSpPr>
            <p:sp>
              <p:nvSpPr>
                <p:cNvPr id="414854" name="Line 13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55" name="Line 13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56" name="Line 13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57" name="Line 13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4858" name="Group 138"/>
          <p:cNvGrpSpPr>
            <a:grpSpLocks/>
          </p:cNvGrpSpPr>
          <p:nvPr/>
        </p:nvGrpSpPr>
        <p:grpSpPr bwMode="auto">
          <a:xfrm>
            <a:off x="1676400" y="4800600"/>
            <a:ext cx="1066800" cy="381000"/>
            <a:chOff x="480" y="672"/>
            <a:chExt cx="672" cy="240"/>
          </a:xfrm>
        </p:grpSpPr>
        <p:grpSp>
          <p:nvGrpSpPr>
            <p:cNvPr id="414859" name="Group 139"/>
            <p:cNvGrpSpPr>
              <a:grpSpLocks/>
            </p:cNvGrpSpPr>
            <p:nvPr/>
          </p:nvGrpSpPr>
          <p:grpSpPr bwMode="auto">
            <a:xfrm>
              <a:off x="480" y="672"/>
              <a:ext cx="432" cy="240"/>
              <a:chOff x="528" y="1104"/>
              <a:chExt cx="672" cy="278"/>
            </a:xfrm>
          </p:grpSpPr>
          <p:sp>
            <p:nvSpPr>
              <p:cNvPr id="414860" name="Rectangle 1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4861" name="Rectangle 1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4862" name="Group 142"/>
            <p:cNvGrpSpPr>
              <a:grpSpLocks/>
            </p:cNvGrpSpPr>
            <p:nvPr/>
          </p:nvGrpSpPr>
          <p:grpSpPr bwMode="auto">
            <a:xfrm>
              <a:off x="864" y="768"/>
              <a:ext cx="288" cy="144"/>
              <a:chOff x="1152" y="816"/>
              <a:chExt cx="336" cy="192"/>
            </a:xfrm>
          </p:grpSpPr>
          <p:sp>
            <p:nvSpPr>
              <p:cNvPr id="414863" name="Line 14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4864" name="Group 144"/>
              <p:cNvGrpSpPr>
                <a:grpSpLocks/>
              </p:cNvGrpSpPr>
              <p:nvPr/>
            </p:nvGrpSpPr>
            <p:grpSpPr bwMode="auto">
              <a:xfrm>
                <a:off x="1248" y="816"/>
                <a:ext cx="240" cy="192"/>
                <a:chOff x="1920" y="1008"/>
                <a:chExt cx="528" cy="384"/>
              </a:xfrm>
            </p:grpSpPr>
            <p:sp>
              <p:nvSpPr>
                <p:cNvPr id="414865" name="Line 14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66" name="Line 14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67" name="Line 14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68" name="Line 14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70888080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e Placeholder 1"/>
          <p:cNvSpPr>
            <a:spLocks noGrp="1"/>
          </p:cNvSpPr>
          <p:nvPr>
            <p:ph type="dt" sz="half" idx="10"/>
          </p:nvPr>
        </p:nvSpPr>
        <p:spPr/>
        <p:txBody>
          <a:bodyPr/>
          <a:lstStyle/>
          <a:p>
            <a:fld id="{EF213A27-5DF1-40D0-8F0C-FF1479254E8B}" type="datetime4">
              <a:rPr lang="en-US"/>
              <a:pPr/>
              <a:t>April 8, 2013</a:t>
            </a:fld>
            <a:endParaRPr lang="en-US"/>
          </a:p>
        </p:txBody>
      </p:sp>
      <p:sp>
        <p:nvSpPr>
          <p:cNvPr id="143" name="Footer Placeholder 2"/>
          <p:cNvSpPr>
            <a:spLocks noGrp="1"/>
          </p:cNvSpPr>
          <p:nvPr>
            <p:ph type="ftr" sz="quarter" idx="11"/>
          </p:nvPr>
        </p:nvSpPr>
        <p:spPr/>
        <p:txBody>
          <a:bodyPr/>
          <a:lstStyle/>
          <a:p>
            <a:r>
              <a:rPr lang="en-US"/>
              <a:t>www.gowrikumar.com</a:t>
            </a:r>
          </a:p>
        </p:txBody>
      </p:sp>
      <p:grpSp>
        <p:nvGrpSpPr>
          <p:cNvPr id="417794" name="Group 2"/>
          <p:cNvGrpSpPr>
            <a:grpSpLocks/>
          </p:cNvGrpSpPr>
          <p:nvPr/>
        </p:nvGrpSpPr>
        <p:grpSpPr bwMode="auto">
          <a:xfrm>
            <a:off x="762000" y="1066800"/>
            <a:ext cx="1066800" cy="381000"/>
            <a:chOff x="480" y="672"/>
            <a:chExt cx="672" cy="240"/>
          </a:xfrm>
        </p:grpSpPr>
        <p:grpSp>
          <p:nvGrpSpPr>
            <p:cNvPr id="417795" name="Group 3"/>
            <p:cNvGrpSpPr>
              <a:grpSpLocks/>
            </p:cNvGrpSpPr>
            <p:nvPr/>
          </p:nvGrpSpPr>
          <p:grpSpPr bwMode="auto">
            <a:xfrm>
              <a:off x="480" y="672"/>
              <a:ext cx="432" cy="240"/>
              <a:chOff x="528" y="1104"/>
              <a:chExt cx="672" cy="278"/>
            </a:xfrm>
          </p:grpSpPr>
          <p:sp>
            <p:nvSpPr>
              <p:cNvPr id="417796"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7797"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7798" name="Group 6"/>
            <p:cNvGrpSpPr>
              <a:grpSpLocks/>
            </p:cNvGrpSpPr>
            <p:nvPr/>
          </p:nvGrpSpPr>
          <p:grpSpPr bwMode="auto">
            <a:xfrm>
              <a:off x="864" y="768"/>
              <a:ext cx="288" cy="144"/>
              <a:chOff x="1152" y="816"/>
              <a:chExt cx="336" cy="192"/>
            </a:xfrm>
          </p:grpSpPr>
          <p:sp>
            <p:nvSpPr>
              <p:cNvPr id="417799"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00" name="Group 8"/>
              <p:cNvGrpSpPr>
                <a:grpSpLocks/>
              </p:cNvGrpSpPr>
              <p:nvPr/>
            </p:nvGrpSpPr>
            <p:grpSpPr bwMode="auto">
              <a:xfrm>
                <a:off x="1248" y="816"/>
                <a:ext cx="240" cy="192"/>
                <a:chOff x="1920" y="1008"/>
                <a:chExt cx="528" cy="384"/>
              </a:xfrm>
            </p:grpSpPr>
            <p:sp>
              <p:nvSpPr>
                <p:cNvPr id="417801"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02"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03"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04"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7805" name="Group 13"/>
          <p:cNvGrpSpPr>
            <a:grpSpLocks/>
          </p:cNvGrpSpPr>
          <p:nvPr/>
        </p:nvGrpSpPr>
        <p:grpSpPr bwMode="auto">
          <a:xfrm>
            <a:off x="762000" y="1600200"/>
            <a:ext cx="1066800" cy="381000"/>
            <a:chOff x="480" y="672"/>
            <a:chExt cx="672" cy="240"/>
          </a:xfrm>
        </p:grpSpPr>
        <p:grpSp>
          <p:nvGrpSpPr>
            <p:cNvPr id="417806" name="Group 14"/>
            <p:cNvGrpSpPr>
              <a:grpSpLocks/>
            </p:cNvGrpSpPr>
            <p:nvPr/>
          </p:nvGrpSpPr>
          <p:grpSpPr bwMode="auto">
            <a:xfrm>
              <a:off x="480" y="672"/>
              <a:ext cx="432" cy="240"/>
              <a:chOff x="528" y="1104"/>
              <a:chExt cx="672" cy="278"/>
            </a:xfrm>
          </p:grpSpPr>
          <p:sp>
            <p:nvSpPr>
              <p:cNvPr id="41780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780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7809" name="Group 17"/>
            <p:cNvGrpSpPr>
              <a:grpSpLocks/>
            </p:cNvGrpSpPr>
            <p:nvPr/>
          </p:nvGrpSpPr>
          <p:grpSpPr bwMode="auto">
            <a:xfrm>
              <a:off x="864" y="768"/>
              <a:ext cx="288" cy="144"/>
              <a:chOff x="1152" y="816"/>
              <a:chExt cx="336" cy="192"/>
            </a:xfrm>
          </p:grpSpPr>
          <p:sp>
            <p:nvSpPr>
              <p:cNvPr id="417810"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11" name="Group 19"/>
              <p:cNvGrpSpPr>
                <a:grpSpLocks/>
              </p:cNvGrpSpPr>
              <p:nvPr/>
            </p:nvGrpSpPr>
            <p:grpSpPr bwMode="auto">
              <a:xfrm>
                <a:off x="1248" y="816"/>
                <a:ext cx="240" cy="192"/>
                <a:chOff x="1920" y="1008"/>
                <a:chExt cx="528" cy="384"/>
              </a:xfrm>
            </p:grpSpPr>
            <p:sp>
              <p:nvSpPr>
                <p:cNvPr id="417812"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13"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14"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15"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7816" name="Group 24"/>
          <p:cNvGrpSpPr>
            <a:grpSpLocks/>
          </p:cNvGrpSpPr>
          <p:nvPr/>
        </p:nvGrpSpPr>
        <p:grpSpPr bwMode="auto">
          <a:xfrm>
            <a:off x="762000" y="2133600"/>
            <a:ext cx="685800" cy="381000"/>
            <a:chOff x="528" y="1104"/>
            <a:chExt cx="672" cy="278"/>
          </a:xfrm>
        </p:grpSpPr>
        <p:sp>
          <p:nvSpPr>
            <p:cNvPr id="417817"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17818"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7819" name="Line 27"/>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20" name="Group 28"/>
          <p:cNvGrpSpPr>
            <a:grpSpLocks/>
          </p:cNvGrpSpPr>
          <p:nvPr/>
        </p:nvGrpSpPr>
        <p:grpSpPr bwMode="auto">
          <a:xfrm>
            <a:off x="762000" y="2667000"/>
            <a:ext cx="1066800" cy="381000"/>
            <a:chOff x="480" y="672"/>
            <a:chExt cx="672" cy="240"/>
          </a:xfrm>
        </p:grpSpPr>
        <p:grpSp>
          <p:nvGrpSpPr>
            <p:cNvPr id="417821" name="Group 29"/>
            <p:cNvGrpSpPr>
              <a:grpSpLocks/>
            </p:cNvGrpSpPr>
            <p:nvPr/>
          </p:nvGrpSpPr>
          <p:grpSpPr bwMode="auto">
            <a:xfrm>
              <a:off x="480" y="672"/>
              <a:ext cx="432" cy="240"/>
              <a:chOff x="528" y="1104"/>
              <a:chExt cx="672" cy="278"/>
            </a:xfrm>
          </p:grpSpPr>
          <p:sp>
            <p:nvSpPr>
              <p:cNvPr id="417822" name="Rectangle 3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17823" name="Rectangle 3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7824" name="Group 32"/>
            <p:cNvGrpSpPr>
              <a:grpSpLocks/>
            </p:cNvGrpSpPr>
            <p:nvPr/>
          </p:nvGrpSpPr>
          <p:grpSpPr bwMode="auto">
            <a:xfrm>
              <a:off x="864" y="768"/>
              <a:ext cx="288" cy="144"/>
              <a:chOff x="1152" y="816"/>
              <a:chExt cx="336" cy="192"/>
            </a:xfrm>
          </p:grpSpPr>
          <p:sp>
            <p:nvSpPr>
              <p:cNvPr id="417825" name="Line 3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26" name="Group 34"/>
              <p:cNvGrpSpPr>
                <a:grpSpLocks/>
              </p:cNvGrpSpPr>
              <p:nvPr/>
            </p:nvGrpSpPr>
            <p:grpSpPr bwMode="auto">
              <a:xfrm>
                <a:off x="1248" y="816"/>
                <a:ext cx="240" cy="192"/>
                <a:chOff x="1920" y="1008"/>
                <a:chExt cx="528" cy="384"/>
              </a:xfrm>
            </p:grpSpPr>
            <p:sp>
              <p:nvSpPr>
                <p:cNvPr id="417827" name="Line 3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28" name="Line 3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29" name="Line 3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30" name="Line 3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7831" name="Group 39"/>
          <p:cNvGrpSpPr>
            <a:grpSpLocks/>
          </p:cNvGrpSpPr>
          <p:nvPr/>
        </p:nvGrpSpPr>
        <p:grpSpPr bwMode="auto">
          <a:xfrm>
            <a:off x="762000" y="3200400"/>
            <a:ext cx="685800" cy="381000"/>
            <a:chOff x="528" y="1104"/>
            <a:chExt cx="672" cy="278"/>
          </a:xfrm>
        </p:grpSpPr>
        <p:sp>
          <p:nvSpPr>
            <p:cNvPr id="417832" name="Rectangle 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17833" name="Rectangle 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7834" name="Line 42"/>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35" name="Group 43"/>
          <p:cNvGrpSpPr>
            <a:grpSpLocks/>
          </p:cNvGrpSpPr>
          <p:nvPr/>
        </p:nvGrpSpPr>
        <p:grpSpPr bwMode="auto">
          <a:xfrm>
            <a:off x="762000" y="3733800"/>
            <a:ext cx="1066800" cy="381000"/>
            <a:chOff x="480" y="672"/>
            <a:chExt cx="672" cy="240"/>
          </a:xfrm>
        </p:grpSpPr>
        <p:grpSp>
          <p:nvGrpSpPr>
            <p:cNvPr id="417836" name="Group 44"/>
            <p:cNvGrpSpPr>
              <a:grpSpLocks/>
            </p:cNvGrpSpPr>
            <p:nvPr/>
          </p:nvGrpSpPr>
          <p:grpSpPr bwMode="auto">
            <a:xfrm>
              <a:off x="480" y="672"/>
              <a:ext cx="432" cy="240"/>
              <a:chOff x="528" y="1104"/>
              <a:chExt cx="672" cy="278"/>
            </a:xfrm>
          </p:grpSpPr>
          <p:sp>
            <p:nvSpPr>
              <p:cNvPr id="417837" name="Rectangle 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17838" name="Rectangle 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7839" name="Group 47"/>
            <p:cNvGrpSpPr>
              <a:grpSpLocks/>
            </p:cNvGrpSpPr>
            <p:nvPr/>
          </p:nvGrpSpPr>
          <p:grpSpPr bwMode="auto">
            <a:xfrm>
              <a:off x="864" y="768"/>
              <a:ext cx="288" cy="144"/>
              <a:chOff x="1152" y="816"/>
              <a:chExt cx="336" cy="192"/>
            </a:xfrm>
          </p:grpSpPr>
          <p:sp>
            <p:nvSpPr>
              <p:cNvPr id="417840" name="Line 4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41" name="Group 49"/>
              <p:cNvGrpSpPr>
                <a:grpSpLocks/>
              </p:cNvGrpSpPr>
              <p:nvPr/>
            </p:nvGrpSpPr>
            <p:grpSpPr bwMode="auto">
              <a:xfrm>
                <a:off x="1248" y="816"/>
                <a:ext cx="240" cy="192"/>
                <a:chOff x="1920" y="1008"/>
                <a:chExt cx="528" cy="384"/>
              </a:xfrm>
            </p:grpSpPr>
            <p:sp>
              <p:nvSpPr>
                <p:cNvPr id="417842" name="Line 5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43" name="Line 5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44" name="Line 5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45" name="Line 5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7846" name="Group 54"/>
          <p:cNvGrpSpPr>
            <a:grpSpLocks/>
          </p:cNvGrpSpPr>
          <p:nvPr/>
        </p:nvGrpSpPr>
        <p:grpSpPr bwMode="auto">
          <a:xfrm>
            <a:off x="762000" y="4267200"/>
            <a:ext cx="685800" cy="381000"/>
            <a:chOff x="528" y="1104"/>
            <a:chExt cx="672" cy="278"/>
          </a:xfrm>
        </p:grpSpPr>
        <p:sp>
          <p:nvSpPr>
            <p:cNvPr id="417847" name="Rectangle 5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17848" name="Rectangle 5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7849" name="Line 57"/>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50" name="Group 58"/>
          <p:cNvGrpSpPr>
            <a:grpSpLocks/>
          </p:cNvGrpSpPr>
          <p:nvPr/>
        </p:nvGrpSpPr>
        <p:grpSpPr bwMode="auto">
          <a:xfrm>
            <a:off x="762000" y="4800600"/>
            <a:ext cx="685800" cy="381000"/>
            <a:chOff x="528" y="1104"/>
            <a:chExt cx="672" cy="278"/>
          </a:xfrm>
        </p:grpSpPr>
        <p:sp>
          <p:nvSpPr>
            <p:cNvPr id="417851" name="Rectangle 5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17852" name="Rectangle 6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7853" name="Line 61"/>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54" name="Group 62"/>
          <p:cNvGrpSpPr>
            <a:grpSpLocks/>
          </p:cNvGrpSpPr>
          <p:nvPr/>
        </p:nvGrpSpPr>
        <p:grpSpPr bwMode="auto">
          <a:xfrm>
            <a:off x="762000" y="5334000"/>
            <a:ext cx="685800" cy="381000"/>
            <a:chOff x="528" y="1104"/>
            <a:chExt cx="672" cy="278"/>
          </a:xfrm>
        </p:grpSpPr>
        <p:sp>
          <p:nvSpPr>
            <p:cNvPr id="417855"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7856"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7857" name="Line 65"/>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58" name="Group 66"/>
          <p:cNvGrpSpPr>
            <a:grpSpLocks/>
          </p:cNvGrpSpPr>
          <p:nvPr/>
        </p:nvGrpSpPr>
        <p:grpSpPr bwMode="auto">
          <a:xfrm>
            <a:off x="762000" y="5867400"/>
            <a:ext cx="1066800" cy="381000"/>
            <a:chOff x="480" y="672"/>
            <a:chExt cx="672" cy="240"/>
          </a:xfrm>
        </p:grpSpPr>
        <p:grpSp>
          <p:nvGrpSpPr>
            <p:cNvPr id="417859" name="Group 67"/>
            <p:cNvGrpSpPr>
              <a:grpSpLocks/>
            </p:cNvGrpSpPr>
            <p:nvPr/>
          </p:nvGrpSpPr>
          <p:grpSpPr bwMode="auto">
            <a:xfrm>
              <a:off x="480" y="672"/>
              <a:ext cx="432" cy="240"/>
              <a:chOff x="528" y="1104"/>
              <a:chExt cx="672" cy="278"/>
            </a:xfrm>
          </p:grpSpPr>
          <p:sp>
            <p:nvSpPr>
              <p:cNvPr id="417860" name="Rectangle 6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17861" name="Rectangle 6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7862" name="Group 70"/>
            <p:cNvGrpSpPr>
              <a:grpSpLocks/>
            </p:cNvGrpSpPr>
            <p:nvPr/>
          </p:nvGrpSpPr>
          <p:grpSpPr bwMode="auto">
            <a:xfrm>
              <a:off x="864" y="768"/>
              <a:ext cx="288" cy="144"/>
              <a:chOff x="1152" y="816"/>
              <a:chExt cx="336" cy="192"/>
            </a:xfrm>
          </p:grpSpPr>
          <p:sp>
            <p:nvSpPr>
              <p:cNvPr id="417863" name="Line 7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64" name="Group 72"/>
              <p:cNvGrpSpPr>
                <a:grpSpLocks/>
              </p:cNvGrpSpPr>
              <p:nvPr/>
            </p:nvGrpSpPr>
            <p:grpSpPr bwMode="auto">
              <a:xfrm>
                <a:off x="1248" y="816"/>
                <a:ext cx="240" cy="192"/>
                <a:chOff x="1920" y="1008"/>
                <a:chExt cx="528" cy="384"/>
              </a:xfrm>
            </p:grpSpPr>
            <p:sp>
              <p:nvSpPr>
                <p:cNvPr id="417865" name="Line 7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66" name="Line 7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67" name="Line 7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68" name="Line 7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7869" name="Group 77"/>
          <p:cNvGrpSpPr>
            <a:grpSpLocks/>
          </p:cNvGrpSpPr>
          <p:nvPr/>
        </p:nvGrpSpPr>
        <p:grpSpPr bwMode="auto">
          <a:xfrm>
            <a:off x="1676400" y="3200400"/>
            <a:ext cx="1066800" cy="381000"/>
            <a:chOff x="480" y="672"/>
            <a:chExt cx="672" cy="240"/>
          </a:xfrm>
        </p:grpSpPr>
        <p:grpSp>
          <p:nvGrpSpPr>
            <p:cNvPr id="417870" name="Group 78"/>
            <p:cNvGrpSpPr>
              <a:grpSpLocks/>
            </p:cNvGrpSpPr>
            <p:nvPr/>
          </p:nvGrpSpPr>
          <p:grpSpPr bwMode="auto">
            <a:xfrm>
              <a:off x="480" y="672"/>
              <a:ext cx="432" cy="240"/>
              <a:chOff x="528" y="1104"/>
              <a:chExt cx="672" cy="278"/>
            </a:xfrm>
          </p:grpSpPr>
          <p:sp>
            <p:nvSpPr>
              <p:cNvPr id="417871"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7872"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7873" name="Group 81"/>
            <p:cNvGrpSpPr>
              <a:grpSpLocks/>
            </p:cNvGrpSpPr>
            <p:nvPr/>
          </p:nvGrpSpPr>
          <p:grpSpPr bwMode="auto">
            <a:xfrm>
              <a:off x="864" y="768"/>
              <a:ext cx="288" cy="144"/>
              <a:chOff x="1152" y="816"/>
              <a:chExt cx="336" cy="192"/>
            </a:xfrm>
          </p:grpSpPr>
          <p:sp>
            <p:nvSpPr>
              <p:cNvPr id="417874" name="Line 8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75" name="Group 83"/>
              <p:cNvGrpSpPr>
                <a:grpSpLocks/>
              </p:cNvGrpSpPr>
              <p:nvPr/>
            </p:nvGrpSpPr>
            <p:grpSpPr bwMode="auto">
              <a:xfrm>
                <a:off x="1248" y="816"/>
                <a:ext cx="240" cy="192"/>
                <a:chOff x="1920" y="1008"/>
                <a:chExt cx="528" cy="384"/>
              </a:xfrm>
            </p:grpSpPr>
            <p:sp>
              <p:nvSpPr>
                <p:cNvPr id="417876" name="Line 8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77" name="Line 8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78" name="Line 8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79" name="Line 8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17880" name="Rectangle 88"/>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7881" name="Rectangle 89"/>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7882" name="Rectangle 90"/>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7883" name="Rectangle 91"/>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7884" name="Rectangle 92"/>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7885" name="Rectangle 93"/>
          <p:cNvSpPr>
            <a:spLocks noChangeArrowheads="1"/>
          </p:cNvSpPr>
          <p:nvPr/>
        </p:nvSpPr>
        <p:spPr bwMode="auto">
          <a:xfrm>
            <a:off x="64770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a:t>
            </a:r>
            <a:r>
              <a:rPr lang="en-US">
                <a:solidFill>
                  <a:srgbClr val="FF0000"/>
                </a:solidFill>
              </a:rPr>
              <a:t>9</a:t>
            </a:r>
          </a:p>
        </p:txBody>
      </p:sp>
      <p:sp>
        <p:nvSpPr>
          <p:cNvPr id="417886" name="Rectangle 94"/>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7887" name="Rectangle 95"/>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7888" name="Rectangle 96"/>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17889" name="Rectangle 97"/>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17890" name="Group 98"/>
          <p:cNvGrpSpPr>
            <a:grpSpLocks/>
          </p:cNvGrpSpPr>
          <p:nvPr/>
        </p:nvGrpSpPr>
        <p:grpSpPr bwMode="auto">
          <a:xfrm>
            <a:off x="1676400" y="5334000"/>
            <a:ext cx="1066800" cy="381000"/>
            <a:chOff x="480" y="672"/>
            <a:chExt cx="672" cy="240"/>
          </a:xfrm>
        </p:grpSpPr>
        <p:grpSp>
          <p:nvGrpSpPr>
            <p:cNvPr id="417891" name="Group 99"/>
            <p:cNvGrpSpPr>
              <a:grpSpLocks/>
            </p:cNvGrpSpPr>
            <p:nvPr/>
          </p:nvGrpSpPr>
          <p:grpSpPr bwMode="auto">
            <a:xfrm>
              <a:off x="480" y="672"/>
              <a:ext cx="432" cy="240"/>
              <a:chOff x="528" y="1104"/>
              <a:chExt cx="672" cy="278"/>
            </a:xfrm>
          </p:grpSpPr>
          <p:sp>
            <p:nvSpPr>
              <p:cNvPr id="417892" name="Rectangle 10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7893" name="Rectangle 10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7894" name="Group 102"/>
            <p:cNvGrpSpPr>
              <a:grpSpLocks/>
            </p:cNvGrpSpPr>
            <p:nvPr/>
          </p:nvGrpSpPr>
          <p:grpSpPr bwMode="auto">
            <a:xfrm>
              <a:off x="864" y="768"/>
              <a:ext cx="288" cy="144"/>
              <a:chOff x="1152" y="816"/>
              <a:chExt cx="336" cy="192"/>
            </a:xfrm>
          </p:grpSpPr>
          <p:sp>
            <p:nvSpPr>
              <p:cNvPr id="417895" name="Line 10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896" name="Group 104"/>
              <p:cNvGrpSpPr>
                <a:grpSpLocks/>
              </p:cNvGrpSpPr>
              <p:nvPr/>
            </p:nvGrpSpPr>
            <p:grpSpPr bwMode="auto">
              <a:xfrm>
                <a:off x="1248" y="816"/>
                <a:ext cx="240" cy="192"/>
                <a:chOff x="1920" y="1008"/>
                <a:chExt cx="528" cy="384"/>
              </a:xfrm>
            </p:grpSpPr>
            <p:sp>
              <p:nvSpPr>
                <p:cNvPr id="417897" name="Line 10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98" name="Line 10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899" name="Line 10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900" name="Line 10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7901" name="Group 109"/>
          <p:cNvGrpSpPr>
            <a:grpSpLocks/>
          </p:cNvGrpSpPr>
          <p:nvPr/>
        </p:nvGrpSpPr>
        <p:grpSpPr bwMode="auto">
          <a:xfrm>
            <a:off x="1676400" y="4267200"/>
            <a:ext cx="1066800" cy="381000"/>
            <a:chOff x="480" y="672"/>
            <a:chExt cx="672" cy="240"/>
          </a:xfrm>
        </p:grpSpPr>
        <p:grpSp>
          <p:nvGrpSpPr>
            <p:cNvPr id="417902" name="Group 110"/>
            <p:cNvGrpSpPr>
              <a:grpSpLocks/>
            </p:cNvGrpSpPr>
            <p:nvPr/>
          </p:nvGrpSpPr>
          <p:grpSpPr bwMode="auto">
            <a:xfrm>
              <a:off x="480" y="672"/>
              <a:ext cx="432" cy="240"/>
              <a:chOff x="528" y="1104"/>
              <a:chExt cx="672" cy="278"/>
            </a:xfrm>
          </p:grpSpPr>
          <p:sp>
            <p:nvSpPr>
              <p:cNvPr id="417903" name="Rectangle 1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7904" name="Rectangle 1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7905" name="Group 113"/>
            <p:cNvGrpSpPr>
              <a:grpSpLocks/>
            </p:cNvGrpSpPr>
            <p:nvPr/>
          </p:nvGrpSpPr>
          <p:grpSpPr bwMode="auto">
            <a:xfrm>
              <a:off x="864" y="768"/>
              <a:ext cx="288" cy="144"/>
              <a:chOff x="1152" y="816"/>
              <a:chExt cx="336" cy="192"/>
            </a:xfrm>
          </p:grpSpPr>
          <p:sp>
            <p:nvSpPr>
              <p:cNvPr id="417906" name="Line 11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907" name="Group 115"/>
              <p:cNvGrpSpPr>
                <a:grpSpLocks/>
              </p:cNvGrpSpPr>
              <p:nvPr/>
            </p:nvGrpSpPr>
            <p:grpSpPr bwMode="auto">
              <a:xfrm>
                <a:off x="1248" y="816"/>
                <a:ext cx="240" cy="192"/>
                <a:chOff x="1920" y="1008"/>
                <a:chExt cx="528" cy="384"/>
              </a:xfrm>
            </p:grpSpPr>
            <p:sp>
              <p:nvSpPr>
                <p:cNvPr id="417908" name="Line 11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909" name="Line 11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910" name="Line 11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911" name="Line 11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7912" name="Group 120"/>
          <p:cNvGrpSpPr>
            <a:grpSpLocks/>
          </p:cNvGrpSpPr>
          <p:nvPr/>
        </p:nvGrpSpPr>
        <p:grpSpPr bwMode="auto">
          <a:xfrm>
            <a:off x="1676400" y="2133600"/>
            <a:ext cx="1066800" cy="381000"/>
            <a:chOff x="480" y="672"/>
            <a:chExt cx="672" cy="240"/>
          </a:xfrm>
        </p:grpSpPr>
        <p:grpSp>
          <p:nvGrpSpPr>
            <p:cNvPr id="417913" name="Group 121"/>
            <p:cNvGrpSpPr>
              <a:grpSpLocks/>
            </p:cNvGrpSpPr>
            <p:nvPr/>
          </p:nvGrpSpPr>
          <p:grpSpPr bwMode="auto">
            <a:xfrm>
              <a:off x="480" y="672"/>
              <a:ext cx="432" cy="240"/>
              <a:chOff x="528" y="1104"/>
              <a:chExt cx="672" cy="278"/>
            </a:xfrm>
          </p:grpSpPr>
          <p:sp>
            <p:nvSpPr>
              <p:cNvPr id="417914" name="Rectangle 12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7915" name="Rectangle 12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7916" name="Group 124"/>
            <p:cNvGrpSpPr>
              <a:grpSpLocks/>
            </p:cNvGrpSpPr>
            <p:nvPr/>
          </p:nvGrpSpPr>
          <p:grpSpPr bwMode="auto">
            <a:xfrm>
              <a:off x="864" y="768"/>
              <a:ext cx="288" cy="144"/>
              <a:chOff x="1152" y="816"/>
              <a:chExt cx="336" cy="192"/>
            </a:xfrm>
          </p:grpSpPr>
          <p:sp>
            <p:nvSpPr>
              <p:cNvPr id="417917" name="Line 12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918" name="Group 126"/>
              <p:cNvGrpSpPr>
                <a:grpSpLocks/>
              </p:cNvGrpSpPr>
              <p:nvPr/>
            </p:nvGrpSpPr>
            <p:grpSpPr bwMode="auto">
              <a:xfrm>
                <a:off x="1248" y="816"/>
                <a:ext cx="240" cy="192"/>
                <a:chOff x="1920" y="1008"/>
                <a:chExt cx="528" cy="384"/>
              </a:xfrm>
            </p:grpSpPr>
            <p:sp>
              <p:nvSpPr>
                <p:cNvPr id="417919" name="Line 12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920" name="Line 12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921" name="Line 12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922" name="Line 13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7923" name="Group 131"/>
          <p:cNvGrpSpPr>
            <a:grpSpLocks/>
          </p:cNvGrpSpPr>
          <p:nvPr/>
        </p:nvGrpSpPr>
        <p:grpSpPr bwMode="auto">
          <a:xfrm>
            <a:off x="1676400" y="4800600"/>
            <a:ext cx="1066800" cy="381000"/>
            <a:chOff x="480" y="672"/>
            <a:chExt cx="672" cy="240"/>
          </a:xfrm>
        </p:grpSpPr>
        <p:grpSp>
          <p:nvGrpSpPr>
            <p:cNvPr id="417924" name="Group 132"/>
            <p:cNvGrpSpPr>
              <a:grpSpLocks/>
            </p:cNvGrpSpPr>
            <p:nvPr/>
          </p:nvGrpSpPr>
          <p:grpSpPr bwMode="auto">
            <a:xfrm>
              <a:off x="480" y="672"/>
              <a:ext cx="432" cy="240"/>
              <a:chOff x="528" y="1104"/>
              <a:chExt cx="672" cy="278"/>
            </a:xfrm>
          </p:grpSpPr>
          <p:sp>
            <p:nvSpPr>
              <p:cNvPr id="417925"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7926"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7927" name="Group 135"/>
            <p:cNvGrpSpPr>
              <a:grpSpLocks/>
            </p:cNvGrpSpPr>
            <p:nvPr/>
          </p:nvGrpSpPr>
          <p:grpSpPr bwMode="auto">
            <a:xfrm>
              <a:off x="864" y="768"/>
              <a:ext cx="288" cy="144"/>
              <a:chOff x="1152" y="816"/>
              <a:chExt cx="336" cy="192"/>
            </a:xfrm>
          </p:grpSpPr>
          <p:sp>
            <p:nvSpPr>
              <p:cNvPr id="417928" name="Line 13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7929" name="Group 137"/>
              <p:cNvGrpSpPr>
                <a:grpSpLocks/>
              </p:cNvGrpSpPr>
              <p:nvPr/>
            </p:nvGrpSpPr>
            <p:grpSpPr bwMode="auto">
              <a:xfrm>
                <a:off x="1248" y="816"/>
                <a:ext cx="240" cy="192"/>
                <a:chOff x="1920" y="1008"/>
                <a:chExt cx="528" cy="384"/>
              </a:xfrm>
            </p:grpSpPr>
            <p:sp>
              <p:nvSpPr>
                <p:cNvPr id="417930" name="Line 13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931" name="Line 13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932" name="Line 14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7933" name="Line 14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83702998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Date Placeholder 1"/>
          <p:cNvSpPr>
            <a:spLocks noGrp="1"/>
          </p:cNvSpPr>
          <p:nvPr>
            <p:ph type="dt" sz="half" idx="10"/>
          </p:nvPr>
        </p:nvSpPr>
        <p:spPr/>
        <p:txBody>
          <a:bodyPr/>
          <a:lstStyle/>
          <a:p>
            <a:fld id="{FA815E75-0285-4160-850C-6547EA03C98E}" type="datetime4">
              <a:rPr lang="en-US"/>
              <a:pPr/>
              <a:t>April 8, 2013</a:t>
            </a:fld>
            <a:endParaRPr lang="en-US"/>
          </a:p>
        </p:txBody>
      </p:sp>
      <p:sp>
        <p:nvSpPr>
          <p:cNvPr id="147" name="Footer Placeholder 2"/>
          <p:cNvSpPr>
            <a:spLocks noGrp="1"/>
          </p:cNvSpPr>
          <p:nvPr>
            <p:ph type="ftr" sz="quarter" idx="11"/>
          </p:nvPr>
        </p:nvSpPr>
        <p:spPr/>
        <p:txBody>
          <a:bodyPr/>
          <a:lstStyle/>
          <a:p>
            <a:r>
              <a:rPr lang="en-US"/>
              <a:t>www.gowrikumar.com</a:t>
            </a:r>
          </a:p>
        </p:txBody>
      </p:sp>
      <p:grpSp>
        <p:nvGrpSpPr>
          <p:cNvPr id="415746" name="Group 2"/>
          <p:cNvGrpSpPr>
            <a:grpSpLocks/>
          </p:cNvGrpSpPr>
          <p:nvPr/>
        </p:nvGrpSpPr>
        <p:grpSpPr bwMode="auto">
          <a:xfrm>
            <a:off x="762000" y="1066800"/>
            <a:ext cx="1066800" cy="381000"/>
            <a:chOff x="480" y="672"/>
            <a:chExt cx="672" cy="240"/>
          </a:xfrm>
        </p:grpSpPr>
        <p:grpSp>
          <p:nvGrpSpPr>
            <p:cNvPr id="415747" name="Group 3"/>
            <p:cNvGrpSpPr>
              <a:grpSpLocks/>
            </p:cNvGrpSpPr>
            <p:nvPr/>
          </p:nvGrpSpPr>
          <p:grpSpPr bwMode="auto">
            <a:xfrm>
              <a:off x="480" y="672"/>
              <a:ext cx="432" cy="240"/>
              <a:chOff x="528" y="1104"/>
              <a:chExt cx="672" cy="278"/>
            </a:xfrm>
          </p:grpSpPr>
          <p:sp>
            <p:nvSpPr>
              <p:cNvPr id="415748"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5749"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5750" name="Group 6"/>
            <p:cNvGrpSpPr>
              <a:grpSpLocks/>
            </p:cNvGrpSpPr>
            <p:nvPr/>
          </p:nvGrpSpPr>
          <p:grpSpPr bwMode="auto">
            <a:xfrm>
              <a:off x="864" y="768"/>
              <a:ext cx="288" cy="144"/>
              <a:chOff x="1152" y="816"/>
              <a:chExt cx="336" cy="192"/>
            </a:xfrm>
          </p:grpSpPr>
          <p:sp>
            <p:nvSpPr>
              <p:cNvPr id="415751"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752" name="Group 8"/>
              <p:cNvGrpSpPr>
                <a:grpSpLocks/>
              </p:cNvGrpSpPr>
              <p:nvPr/>
            </p:nvGrpSpPr>
            <p:grpSpPr bwMode="auto">
              <a:xfrm>
                <a:off x="1248" y="816"/>
                <a:ext cx="240" cy="192"/>
                <a:chOff x="1920" y="1008"/>
                <a:chExt cx="528" cy="384"/>
              </a:xfrm>
            </p:grpSpPr>
            <p:sp>
              <p:nvSpPr>
                <p:cNvPr id="415753"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54"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55"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56"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5757" name="Group 13"/>
          <p:cNvGrpSpPr>
            <a:grpSpLocks/>
          </p:cNvGrpSpPr>
          <p:nvPr/>
        </p:nvGrpSpPr>
        <p:grpSpPr bwMode="auto">
          <a:xfrm>
            <a:off x="762000" y="1600200"/>
            <a:ext cx="1066800" cy="381000"/>
            <a:chOff x="480" y="672"/>
            <a:chExt cx="672" cy="240"/>
          </a:xfrm>
        </p:grpSpPr>
        <p:grpSp>
          <p:nvGrpSpPr>
            <p:cNvPr id="415758" name="Group 14"/>
            <p:cNvGrpSpPr>
              <a:grpSpLocks/>
            </p:cNvGrpSpPr>
            <p:nvPr/>
          </p:nvGrpSpPr>
          <p:grpSpPr bwMode="auto">
            <a:xfrm>
              <a:off x="480" y="672"/>
              <a:ext cx="432" cy="240"/>
              <a:chOff x="528" y="1104"/>
              <a:chExt cx="672" cy="278"/>
            </a:xfrm>
          </p:grpSpPr>
          <p:sp>
            <p:nvSpPr>
              <p:cNvPr id="41575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576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5761" name="Group 17"/>
            <p:cNvGrpSpPr>
              <a:grpSpLocks/>
            </p:cNvGrpSpPr>
            <p:nvPr/>
          </p:nvGrpSpPr>
          <p:grpSpPr bwMode="auto">
            <a:xfrm>
              <a:off x="864" y="768"/>
              <a:ext cx="288" cy="144"/>
              <a:chOff x="1152" y="816"/>
              <a:chExt cx="336" cy="192"/>
            </a:xfrm>
          </p:grpSpPr>
          <p:sp>
            <p:nvSpPr>
              <p:cNvPr id="415762"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763" name="Group 19"/>
              <p:cNvGrpSpPr>
                <a:grpSpLocks/>
              </p:cNvGrpSpPr>
              <p:nvPr/>
            </p:nvGrpSpPr>
            <p:grpSpPr bwMode="auto">
              <a:xfrm>
                <a:off x="1248" y="816"/>
                <a:ext cx="240" cy="192"/>
                <a:chOff x="1920" y="1008"/>
                <a:chExt cx="528" cy="384"/>
              </a:xfrm>
            </p:grpSpPr>
            <p:sp>
              <p:nvSpPr>
                <p:cNvPr id="415764"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65"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66"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67"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5768" name="Group 24"/>
          <p:cNvGrpSpPr>
            <a:grpSpLocks/>
          </p:cNvGrpSpPr>
          <p:nvPr/>
        </p:nvGrpSpPr>
        <p:grpSpPr bwMode="auto">
          <a:xfrm>
            <a:off x="762000" y="2133600"/>
            <a:ext cx="685800" cy="381000"/>
            <a:chOff x="528" y="1104"/>
            <a:chExt cx="672" cy="278"/>
          </a:xfrm>
        </p:grpSpPr>
        <p:sp>
          <p:nvSpPr>
            <p:cNvPr id="415769"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15770"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5771" name="Line 27"/>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772" name="Group 28"/>
          <p:cNvGrpSpPr>
            <a:grpSpLocks/>
          </p:cNvGrpSpPr>
          <p:nvPr/>
        </p:nvGrpSpPr>
        <p:grpSpPr bwMode="auto">
          <a:xfrm>
            <a:off x="762000" y="2667000"/>
            <a:ext cx="1066800" cy="381000"/>
            <a:chOff x="480" y="672"/>
            <a:chExt cx="672" cy="240"/>
          </a:xfrm>
        </p:grpSpPr>
        <p:grpSp>
          <p:nvGrpSpPr>
            <p:cNvPr id="415773" name="Group 29"/>
            <p:cNvGrpSpPr>
              <a:grpSpLocks/>
            </p:cNvGrpSpPr>
            <p:nvPr/>
          </p:nvGrpSpPr>
          <p:grpSpPr bwMode="auto">
            <a:xfrm>
              <a:off x="480" y="672"/>
              <a:ext cx="432" cy="240"/>
              <a:chOff x="528" y="1104"/>
              <a:chExt cx="672" cy="278"/>
            </a:xfrm>
          </p:grpSpPr>
          <p:sp>
            <p:nvSpPr>
              <p:cNvPr id="415774" name="Rectangle 3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15775" name="Rectangle 3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5776" name="Group 32"/>
            <p:cNvGrpSpPr>
              <a:grpSpLocks/>
            </p:cNvGrpSpPr>
            <p:nvPr/>
          </p:nvGrpSpPr>
          <p:grpSpPr bwMode="auto">
            <a:xfrm>
              <a:off x="864" y="768"/>
              <a:ext cx="288" cy="144"/>
              <a:chOff x="1152" y="816"/>
              <a:chExt cx="336" cy="192"/>
            </a:xfrm>
          </p:grpSpPr>
          <p:sp>
            <p:nvSpPr>
              <p:cNvPr id="415777" name="Line 3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778" name="Group 34"/>
              <p:cNvGrpSpPr>
                <a:grpSpLocks/>
              </p:cNvGrpSpPr>
              <p:nvPr/>
            </p:nvGrpSpPr>
            <p:grpSpPr bwMode="auto">
              <a:xfrm>
                <a:off x="1248" y="816"/>
                <a:ext cx="240" cy="192"/>
                <a:chOff x="1920" y="1008"/>
                <a:chExt cx="528" cy="384"/>
              </a:xfrm>
            </p:grpSpPr>
            <p:sp>
              <p:nvSpPr>
                <p:cNvPr id="415779" name="Line 3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80" name="Line 3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81" name="Line 3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82" name="Line 3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5783" name="Group 39"/>
          <p:cNvGrpSpPr>
            <a:grpSpLocks/>
          </p:cNvGrpSpPr>
          <p:nvPr/>
        </p:nvGrpSpPr>
        <p:grpSpPr bwMode="auto">
          <a:xfrm>
            <a:off x="762000" y="3200400"/>
            <a:ext cx="685800" cy="381000"/>
            <a:chOff x="528" y="1104"/>
            <a:chExt cx="672" cy="278"/>
          </a:xfrm>
        </p:grpSpPr>
        <p:sp>
          <p:nvSpPr>
            <p:cNvPr id="415784" name="Rectangle 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15785" name="Rectangle 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5786" name="Line 42"/>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787" name="Group 43"/>
          <p:cNvGrpSpPr>
            <a:grpSpLocks/>
          </p:cNvGrpSpPr>
          <p:nvPr/>
        </p:nvGrpSpPr>
        <p:grpSpPr bwMode="auto">
          <a:xfrm>
            <a:off x="762000" y="3733800"/>
            <a:ext cx="1066800" cy="381000"/>
            <a:chOff x="480" y="672"/>
            <a:chExt cx="672" cy="240"/>
          </a:xfrm>
        </p:grpSpPr>
        <p:grpSp>
          <p:nvGrpSpPr>
            <p:cNvPr id="415788" name="Group 44"/>
            <p:cNvGrpSpPr>
              <a:grpSpLocks/>
            </p:cNvGrpSpPr>
            <p:nvPr/>
          </p:nvGrpSpPr>
          <p:grpSpPr bwMode="auto">
            <a:xfrm>
              <a:off x="480" y="672"/>
              <a:ext cx="432" cy="240"/>
              <a:chOff x="528" y="1104"/>
              <a:chExt cx="672" cy="278"/>
            </a:xfrm>
          </p:grpSpPr>
          <p:sp>
            <p:nvSpPr>
              <p:cNvPr id="415789" name="Rectangle 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15790" name="Rectangle 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5791" name="Group 47"/>
            <p:cNvGrpSpPr>
              <a:grpSpLocks/>
            </p:cNvGrpSpPr>
            <p:nvPr/>
          </p:nvGrpSpPr>
          <p:grpSpPr bwMode="auto">
            <a:xfrm>
              <a:off x="864" y="768"/>
              <a:ext cx="288" cy="144"/>
              <a:chOff x="1152" y="816"/>
              <a:chExt cx="336" cy="192"/>
            </a:xfrm>
          </p:grpSpPr>
          <p:sp>
            <p:nvSpPr>
              <p:cNvPr id="415792" name="Line 4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793" name="Group 49"/>
              <p:cNvGrpSpPr>
                <a:grpSpLocks/>
              </p:cNvGrpSpPr>
              <p:nvPr/>
            </p:nvGrpSpPr>
            <p:grpSpPr bwMode="auto">
              <a:xfrm>
                <a:off x="1248" y="816"/>
                <a:ext cx="240" cy="192"/>
                <a:chOff x="1920" y="1008"/>
                <a:chExt cx="528" cy="384"/>
              </a:xfrm>
            </p:grpSpPr>
            <p:sp>
              <p:nvSpPr>
                <p:cNvPr id="415794" name="Line 5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95" name="Line 5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96" name="Line 5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797" name="Line 5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5798" name="Group 54"/>
          <p:cNvGrpSpPr>
            <a:grpSpLocks/>
          </p:cNvGrpSpPr>
          <p:nvPr/>
        </p:nvGrpSpPr>
        <p:grpSpPr bwMode="auto">
          <a:xfrm>
            <a:off x="762000" y="4267200"/>
            <a:ext cx="685800" cy="381000"/>
            <a:chOff x="528" y="1104"/>
            <a:chExt cx="672" cy="278"/>
          </a:xfrm>
        </p:grpSpPr>
        <p:sp>
          <p:nvSpPr>
            <p:cNvPr id="415799" name="Rectangle 5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15800" name="Rectangle 5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5801" name="Line 57"/>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802" name="Group 58"/>
          <p:cNvGrpSpPr>
            <a:grpSpLocks/>
          </p:cNvGrpSpPr>
          <p:nvPr/>
        </p:nvGrpSpPr>
        <p:grpSpPr bwMode="auto">
          <a:xfrm>
            <a:off x="762000" y="4800600"/>
            <a:ext cx="685800" cy="381000"/>
            <a:chOff x="528" y="1104"/>
            <a:chExt cx="672" cy="278"/>
          </a:xfrm>
        </p:grpSpPr>
        <p:sp>
          <p:nvSpPr>
            <p:cNvPr id="415803" name="Rectangle 5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15804" name="Rectangle 6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5805" name="Line 61"/>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806" name="Group 62"/>
          <p:cNvGrpSpPr>
            <a:grpSpLocks/>
          </p:cNvGrpSpPr>
          <p:nvPr/>
        </p:nvGrpSpPr>
        <p:grpSpPr bwMode="auto">
          <a:xfrm>
            <a:off x="762000" y="5334000"/>
            <a:ext cx="685800" cy="381000"/>
            <a:chOff x="528" y="1104"/>
            <a:chExt cx="672" cy="278"/>
          </a:xfrm>
        </p:grpSpPr>
        <p:sp>
          <p:nvSpPr>
            <p:cNvPr id="415807"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5808"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5809" name="Line 65"/>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811" name="Group 67"/>
          <p:cNvGrpSpPr>
            <a:grpSpLocks/>
          </p:cNvGrpSpPr>
          <p:nvPr/>
        </p:nvGrpSpPr>
        <p:grpSpPr bwMode="auto">
          <a:xfrm>
            <a:off x="762000" y="5867400"/>
            <a:ext cx="685800" cy="381000"/>
            <a:chOff x="528" y="1104"/>
            <a:chExt cx="672" cy="278"/>
          </a:xfrm>
        </p:grpSpPr>
        <p:sp>
          <p:nvSpPr>
            <p:cNvPr id="415812" name="Rectangle 6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15813" name="Rectangle 6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5815" name="Line 71"/>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821" name="Group 77"/>
          <p:cNvGrpSpPr>
            <a:grpSpLocks/>
          </p:cNvGrpSpPr>
          <p:nvPr/>
        </p:nvGrpSpPr>
        <p:grpSpPr bwMode="auto">
          <a:xfrm>
            <a:off x="1676400" y="3200400"/>
            <a:ext cx="1066800" cy="381000"/>
            <a:chOff x="480" y="672"/>
            <a:chExt cx="672" cy="240"/>
          </a:xfrm>
        </p:grpSpPr>
        <p:grpSp>
          <p:nvGrpSpPr>
            <p:cNvPr id="415822" name="Group 78"/>
            <p:cNvGrpSpPr>
              <a:grpSpLocks/>
            </p:cNvGrpSpPr>
            <p:nvPr/>
          </p:nvGrpSpPr>
          <p:grpSpPr bwMode="auto">
            <a:xfrm>
              <a:off x="480" y="672"/>
              <a:ext cx="432" cy="240"/>
              <a:chOff x="528" y="1104"/>
              <a:chExt cx="672" cy="278"/>
            </a:xfrm>
          </p:grpSpPr>
          <p:sp>
            <p:nvSpPr>
              <p:cNvPr id="415823"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5824"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5825" name="Group 81"/>
            <p:cNvGrpSpPr>
              <a:grpSpLocks/>
            </p:cNvGrpSpPr>
            <p:nvPr/>
          </p:nvGrpSpPr>
          <p:grpSpPr bwMode="auto">
            <a:xfrm>
              <a:off x="864" y="768"/>
              <a:ext cx="288" cy="144"/>
              <a:chOff x="1152" y="816"/>
              <a:chExt cx="336" cy="192"/>
            </a:xfrm>
          </p:grpSpPr>
          <p:sp>
            <p:nvSpPr>
              <p:cNvPr id="415826" name="Line 8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827" name="Group 83"/>
              <p:cNvGrpSpPr>
                <a:grpSpLocks/>
              </p:cNvGrpSpPr>
              <p:nvPr/>
            </p:nvGrpSpPr>
            <p:grpSpPr bwMode="auto">
              <a:xfrm>
                <a:off x="1248" y="816"/>
                <a:ext cx="240" cy="192"/>
                <a:chOff x="1920" y="1008"/>
                <a:chExt cx="528" cy="384"/>
              </a:xfrm>
            </p:grpSpPr>
            <p:sp>
              <p:nvSpPr>
                <p:cNvPr id="415828" name="Line 8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29" name="Line 8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30" name="Line 8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31" name="Line 8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15832" name="Rectangle 88"/>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5833" name="Rectangle 89"/>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5834" name="Rectangle 90"/>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5835" name="Rectangle 91"/>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5836" name="Rectangle 92"/>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5837" name="Rectangle 93"/>
          <p:cNvSpPr>
            <a:spLocks noChangeArrowheads="1"/>
          </p:cNvSpPr>
          <p:nvPr/>
        </p:nvSpPr>
        <p:spPr bwMode="auto">
          <a:xfrm>
            <a:off x="64770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5838" name="Rectangle 94"/>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5839" name="Rectangle 95"/>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5840" name="Rectangle 96"/>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15841" name="Rectangle 97"/>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15842" name="Group 98"/>
          <p:cNvGrpSpPr>
            <a:grpSpLocks/>
          </p:cNvGrpSpPr>
          <p:nvPr/>
        </p:nvGrpSpPr>
        <p:grpSpPr bwMode="auto">
          <a:xfrm>
            <a:off x="1676400" y="5334000"/>
            <a:ext cx="1066800" cy="381000"/>
            <a:chOff x="480" y="672"/>
            <a:chExt cx="672" cy="240"/>
          </a:xfrm>
        </p:grpSpPr>
        <p:grpSp>
          <p:nvGrpSpPr>
            <p:cNvPr id="415843" name="Group 99"/>
            <p:cNvGrpSpPr>
              <a:grpSpLocks/>
            </p:cNvGrpSpPr>
            <p:nvPr/>
          </p:nvGrpSpPr>
          <p:grpSpPr bwMode="auto">
            <a:xfrm>
              <a:off x="480" y="672"/>
              <a:ext cx="432" cy="240"/>
              <a:chOff x="528" y="1104"/>
              <a:chExt cx="672" cy="278"/>
            </a:xfrm>
          </p:grpSpPr>
          <p:sp>
            <p:nvSpPr>
              <p:cNvPr id="415844" name="Rectangle 10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5845" name="Rectangle 10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5846" name="Group 102"/>
            <p:cNvGrpSpPr>
              <a:grpSpLocks/>
            </p:cNvGrpSpPr>
            <p:nvPr/>
          </p:nvGrpSpPr>
          <p:grpSpPr bwMode="auto">
            <a:xfrm>
              <a:off x="864" y="768"/>
              <a:ext cx="288" cy="144"/>
              <a:chOff x="1152" y="816"/>
              <a:chExt cx="336" cy="192"/>
            </a:xfrm>
          </p:grpSpPr>
          <p:sp>
            <p:nvSpPr>
              <p:cNvPr id="415847" name="Line 10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848" name="Group 104"/>
              <p:cNvGrpSpPr>
                <a:grpSpLocks/>
              </p:cNvGrpSpPr>
              <p:nvPr/>
            </p:nvGrpSpPr>
            <p:grpSpPr bwMode="auto">
              <a:xfrm>
                <a:off x="1248" y="816"/>
                <a:ext cx="240" cy="192"/>
                <a:chOff x="1920" y="1008"/>
                <a:chExt cx="528" cy="384"/>
              </a:xfrm>
            </p:grpSpPr>
            <p:sp>
              <p:nvSpPr>
                <p:cNvPr id="415849" name="Line 10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50" name="Line 10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51" name="Line 10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52" name="Line 10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5853" name="Group 109"/>
          <p:cNvGrpSpPr>
            <a:grpSpLocks/>
          </p:cNvGrpSpPr>
          <p:nvPr/>
        </p:nvGrpSpPr>
        <p:grpSpPr bwMode="auto">
          <a:xfrm>
            <a:off x="1676400" y="4267200"/>
            <a:ext cx="1066800" cy="381000"/>
            <a:chOff x="480" y="672"/>
            <a:chExt cx="672" cy="240"/>
          </a:xfrm>
        </p:grpSpPr>
        <p:grpSp>
          <p:nvGrpSpPr>
            <p:cNvPr id="415854" name="Group 110"/>
            <p:cNvGrpSpPr>
              <a:grpSpLocks/>
            </p:cNvGrpSpPr>
            <p:nvPr/>
          </p:nvGrpSpPr>
          <p:grpSpPr bwMode="auto">
            <a:xfrm>
              <a:off x="480" y="672"/>
              <a:ext cx="432" cy="240"/>
              <a:chOff x="528" y="1104"/>
              <a:chExt cx="672" cy="278"/>
            </a:xfrm>
          </p:grpSpPr>
          <p:sp>
            <p:nvSpPr>
              <p:cNvPr id="415855" name="Rectangle 1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5856" name="Rectangle 1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5857" name="Group 113"/>
            <p:cNvGrpSpPr>
              <a:grpSpLocks/>
            </p:cNvGrpSpPr>
            <p:nvPr/>
          </p:nvGrpSpPr>
          <p:grpSpPr bwMode="auto">
            <a:xfrm>
              <a:off x="864" y="768"/>
              <a:ext cx="288" cy="144"/>
              <a:chOff x="1152" y="816"/>
              <a:chExt cx="336" cy="192"/>
            </a:xfrm>
          </p:grpSpPr>
          <p:sp>
            <p:nvSpPr>
              <p:cNvPr id="415858" name="Line 11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859" name="Group 115"/>
              <p:cNvGrpSpPr>
                <a:grpSpLocks/>
              </p:cNvGrpSpPr>
              <p:nvPr/>
            </p:nvGrpSpPr>
            <p:grpSpPr bwMode="auto">
              <a:xfrm>
                <a:off x="1248" y="816"/>
                <a:ext cx="240" cy="192"/>
                <a:chOff x="1920" y="1008"/>
                <a:chExt cx="528" cy="384"/>
              </a:xfrm>
            </p:grpSpPr>
            <p:sp>
              <p:nvSpPr>
                <p:cNvPr id="415860" name="Line 11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61" name="Line 11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62" name="Line 11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63" name="Line 11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5864" name="Group 120"/>
          <p:cNvGrpSpPr>
            <a:grpSpLocks/>
          </p:cNvGrpSpPr>
          <p:nvPr/>
        </p:nvGrpSpPr>
        <p:grpSpPr bwMode="auto">
          <a:xfrm>
            <a:off x="1676400" y="2133600"/>
            <a:ext cx="1066800" cy="381000"/>
            <a:chOff x="480" y="672"/>
            <a:chExt cx="672" cy="240"/>
          </a:xfrm>
        </p:grpSpPr>
        <p:grpSp>
          <p:nvGrpSpPr>
            <p:cNvPr id="415865" name="Group 121"/>
            <p:cNvGrpSpPr>
              <a:grpSpLocks/>
            </p:cNvGrpSpPr>
            <p:nvPr/>
          </p:nvGrpSpPr>
          <p:grpSpPr bwMode="auto">
            <a:xfrm>
              <a:off x="480" y="672"/>
              <a:ext cx="432" cy="240"/>
              <a:chOff x="528" y="1104"/>
              <a:chExt cx="672" cy="278"/>
            </a:xfrm>
          </p:grpSpPr>
          <p:sp>
            <p:nvSpPr>
              <p:cNvPr id="415866" name="Rectangle 12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5867" name="Rectangle 12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5868" name="Group 124"/>
            <p:cNvGrpSpPr>
              <a:grpSpLocks/>
            </p:cNvGrpSpPr>
            <p:nvPr/>
          </p:nvGrpSpPr>
          <p:grpSpPr bwMode="auto">
            <a:xfrm>
              <a:off x="864" y="768"/>
              <a:ext cx="288" cy="144"/>
              <a:chOff x="1152" y="816"/>
              <a:chExt cx="336" cy="192"/>
            </a:xfrm>
          </p:grpSpPr>
          <p:sp>
            <p:nvSpPr>
              <p:cNvPr id="415869" name="Line 12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870" name="Group 126"/>
              <p:cNvGrpSpPr>
                <a:grpSpLocks/>
              </p:cNvGrpSpPr>
              <p:nvPr/>
            </p:nvGrpSpPr>
            <p:grpSpPr bwMode="auto">
              <a:xfrm>
                <a:off x="1248" y="816"/>
                <a:ext cx="240" cy="192"/>
                <a:chOff x="1920" y="1008"/>
                <a:chExt cx="528" cy="384"/>
              </a:xfrm>
            </p:grpSpPr>
            <p:sp>
              <p:nvSpPr>
                <p:cNvPr id="415871" name="Line 12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72" name="Line 12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73" name="Line 12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74" name="Line 13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5875" name="Group 131"/>
          <p:cNvGrpSpPr>
            <a:grpSpLocks/>
          </p:cNvGrpSpPr>
          <p:nvPr/>
        </p:nvGrpSpPr>
        <p:grpSpPr bwMode="auto">
          <a:xfrm>
            <a:off x="1676400" y="4800600"/>
            <a:ext cx="1066800" cy="381000"/>
            <a:chOff x="480" y="672"/>
            <a:chExt cx="672" cy="240"/>
          </a:xfrm>
        </p:grpSpPr>
        <p:grpSp>
          <p:nvGrpSpPr>
            <p:cNvPr id="415876" name="Group 132"/>
            <p:cNvGrpSpPr>
              <a:grpSpLocks/>
            </p:cNvGrpSpPr>
            <p:nvPr/>
          </p:nvGrpSpPr>
          <p:grpSpPr bwMode="auto">
            <a:xfrm>
              <a:off x="480" y="672"/>
              <a:ext cx="432" cy="240"/>
              <a:chOff x="528" y="1104"/>
              <a:chExt cx="672" cy="278"/>
            </a:xfrm>
          </p:grpSpPr>
          <p:sp>
            <p:nvSpPr>
              <p:cNvPr id="415877"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5878"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5879" name="Group 135"/>
            <p:cNvGrpSpPr>
              <a:grpSpLocks/>
            </p:cNvGrpSpPr>
            <p:nvPr/>
          </p:nvGrpSpPr>
          <p:grpSpPr bwMode="auto">
            <a:xfrm>
              <a:off x="864" y="768"/>
              <a:ext cx="288" cy="144"/>
              <a:chOff x="1152" y="816"/>
              <a:chExt cx="336" cy="192"/>
            </a:xfrm>
          </p:grpSpPr>
          <p:sp>
            <p:nvSpPr>
              <p:cNvPr id="415880" name="Line 13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881" name="Group 137"/>
              <p:cNvGrpSpPr>
                <a:grpSpLocks/>
              </p:cNvGrpSpPr>
              <p:nvPr/>
            </p:nvGrpSpPr>
            <p:grpSpPr bwMode="auto">
              <a:xfrm>
                <a:off x="1248" y="816"/>
                <a:ext cx="240" cy="192"/>
                <a:chOff x="1920" y="1008"/>
                <a:chExt cx="528" cy="384"/>
              </a:xfrm>
            </p:grpSpPr>
            <p:sp>
              <p:nvSpPr>
                <p:cNvPr id="415882" name="Line 13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83" name="Line 13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84" name="Line 14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85" name="Line 14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5886" name="Group 142"/>
          <p:cNvGrpSpPr>
            <a:grpSpLocks/>
          </p:cNvGrpSpPr>
          <p:nvPr/>
        </p:nvGrpSpPr>
        <p:grpSpPr bwMode="auto">
          <a:xfrm>
            <a:off x="1676400" y="5867400"/>
            <a:ext cx="1066800" cy="381000"/>
            <a:chOff x="480" y="672"/>
            <a:chExt cx="672" cy="240"/>
          </a:xfrm>
        </p:grpSpPr>
        <p:grpSp>
          <p:nvGrpSpPr>
            <p:cNvPr id="415887" name="Group 143"/>
            <p:cNvGrpSpPr>
              <a:grpSpLocks/>
            </p:cNvGrpSpPr>
            <p:nvPr/>
          </p:nvGrpSpPr>
          <p:grpSpPr bwMode="auto">
            <a:xfrm>
              <a:off x="480" y="672"/>
              <a:ext cx="432" cy="240"/>
              <a:chOff x="528" y="1104"/>
              <a:chExt cx="672" cy="278"/>
            </a:xfrm>
          </p:grpSpPr>
          <p:sp>
            <p:nvSpPr>
              <p:cNvPr id="415888" name="Rectangle 14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5889" name="Rectangle 14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5890" name="Group 146"/>
            <p:cNvGrpSpPr>
              <a:grpSpLocks/>
            </p:cNvGrpSpPr>
            <p:nvPr/>
          </p:nvGrpSpPr>
          <p:grpSpPr bwMode="auto">
            <a:xfrm>
              <a:off x="864" y="768"/>
              <a:ext cx="288" cy="144"/>
              <a:chOff x="1152" y="816"/>
              <a:chExt cx="336" cy="192"/>
            </a:xfrm>
          </p:grpSpPr>
          <p:sp>
            <p:nvSpPr>
              <p:cNvPr id="415891" name="Line 14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5892" name="Group 148"/>
              <p:cNvGrpSpPr>
                <a:grpSpLocks/>
              </p:cNvGrpSpPr>
              <p:nvPr/>
            </p:nvGrpSpPr>
            <p:grpSpPr bwMode="auto">
              <a:xfrm>
                <a:off x="1248" y="816"/>
                <a:ext cx="240" cy="192"/>
                <a:chOff x="1920" y="1008"/>
                <a:chExt cx="528" cy="384"/>
              </a:xfrm>
            </p:grpSpPr>
            <p:sp>
              <p:nvSpPr>
                <p:cNvPr id="415893" name="Line 14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94" name="Line 15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95" name="Line 15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896" name="Line 15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89491179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Date Placeholder 1"/>
          <p:cNvSpPr>
            <a:spLocks noGrp="1"/>
          </p:cNvSpPr>
          <p:nvPr>
            <p:ph type="dt" sz="half" idx="10"/>
          </p:nvPr>
        </p:nvSpPr>
        <p:spPr/>
        <p:txBody>
          <a:bodyPr/>
          <a:lstStyle/>
          <a:p>
            <a:fld id="{4D24C0C4-7ADE-482D-B364-7F2E4307FA0C}" type="datetime4">
              <a:rPr lang="en-US"/>
              <a:pPr/>
              <a:t>April 8, 2013</a:t>
            </a:fld>
            <a:endParaRPr lang="en-US"/>
          </a:p>
        </p:txBody>
      </p:sp>
      <p:sp>
        <p:nvSpPr>
          <p:cNvPr id="147" name="Footer Placeholder 2"/>
          <p:cNvSpPr>
            <a:spLocks noGrp="1"/>
          </p:cNvSpPr>
          <p:nvPr>
            <p:ph type="ftr" sz="quarter" idx="11"/>
          </p:nvPr>
        </p:nvSpPr>
        <p:spPr/>
        <p:txBody>
          <a:bodyPr/>
          <a:lstStyle/>
          <a:p>
            <a:r>
              <a:rPr lang="en-US"/>
              <a:t>www.gowrikumar.com</a:t>
            </a:r>
          </a:p>
        </p:txBody>
      </p:sp>
      <p:grpSp>
        <p:nvGrpSpPr>
          <p:cNvPr id="418818" name="Group 2"/>
          <p:cNvGrpSpPr>
            <a:grpSpLocks/>
          </p:cNvGrpSpPr>
          <p:nvPr/>
        </p:nvGrpSpPr>
        <p:grpSpPr bwMode="auto">
          <a:xfrm>
            <a:off x="762000" y="1066800"/>
            <a:ext cx="1066800" cy="381000"/>
            <a:chOff x="480" y="672"/>
            <a:chExt cx="672" cy="240"/>
          </a:xfrm>
        </p:grpSpPr>
        <p:grpSp>
          <p:nvGrpSpPr>
            <p:cNvPr id="418819" name="Group 3"/>
            <p:cNvGrpSpPr>
              <a:grpSpLocks/>
            </p:cNvGrpSpPr>
            <p:nvPr/>
          </p:nvGrpSpPr>
          <p:grpSpPr bwMode="auto">
            <a:xfrm>
              <a:off x="480" y="672"/>
              <a:ext cx="432" cy="240"/>
              <a:chOff x="528" y="1104"/>
              <a:chExt cx="672" cy="278"/>
            </a:xfrm>
          </p:grpSpPr>
          <p:sp>
            <p:nvSpPr>
              <p:cNvPr id="418820"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8821"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8822" name="Group 6"/>
            <p:cNvGrpSpPr>
              <a:grpSpLocks/>
            </p:cNvGrpSpPr>
            <p:nvPr/>
          </p:nvGrpSpPr>
          <p:grpSpPr bwMode="auto">
            <a:xfrm>
              <a:off x="864" y="768"/>
              <a:ext cx="288" cy="144"/>
              <a:chOff x="1152" y="816"/>
              <a:chExt cx="336" cy="192"/>
            </a:xfrm>
          </p:grpSpPr>
          <p:sp>
            <p:nvSpPr>
              <p:cNvPr id="418823"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824" name="Group 8"/>
              <p:cNvGrpSpPr>
                <a:grpSpLocks/>
              </p:cNvGrpSpPr>
              <p:nvPr/>
            </p:nvGrpSpPr>
            <p:grpSpPr bwMode="auto">
              <a:xfrm>
                <a:off x="1248" y="816"/>
                <a:ext cx="240" cy="192"/>
                <a:chOff x="1920" y="1008"/>
                <a:chExt cx="528" cy="384"/>
              </a:xfrm>
            </p:grpSpPr>
            <p:sp>
              <p:nvSpPr>
                <p:cNvPr id="418825"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26"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27"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28"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8829" name="Group 13"/>
          <p:cNvGrpSpPr>
            <a:grpSpLocks/>
          </p:cNvGrpSpPr>
          <p:nvPr/>
        </p:nvGrpSpPr>
        <p:grpSpPr bwMode="auto">
          <a:xfrm>
            <a:off x="762000" y="1600200"/>
            <a:ext cx="1066800" cy="381000"/>
            <a:chOff x="480" y="672"/>
            <a:chExt cx="672" cy="240"/>
          </a:xfrm>
        </p:grpSpPr>
        <p:grpSp>
          <p:nvGrpSpPr>
            <p:cNvPr id="418830" name="Group 14"/>
            <p:cNvGrpSpPr>
              <a:grpSpLocks/>
            </p:cNvGrpSpPr>
            <p:nvPr/>
          </p:nvGrpSpPr>
          <p:grpSpPr bwMode="auto">
            <a:xfrm>
              <a:off x="480" y="672"/>
              <a:ext cx="432" cy="240"/>
              <a:chOff x="528" y="1104"/>
              <a:chExt cx="672" cy="278"/>
            </a:xfrm>
          </p:grpSpPr>
          <p:sp>
            <p:nvSpPr>
              <p:cNvPr id="41883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883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8833" name="Group 17"/>
            <p:cNvGrpSpPr>
              <a:grpSpLocks/>
            </p:cNvGrpSpPr>
            <p:nvPr/>
          </p:nvGrpSpPr>
          <p:grpSpPr bwMode="auto">
            <a:xfrm>
              <a:off x="864" y="768"/>
              <a:ext cx="288" cy="144"/>
              <a:chOff x="1152" y="816"/>
              <a:chExt cx="336" cy="192"/>
            </a:xfrm>
          </p:grpSpPr>
          <p:sp>
            <p:nvSpPr>
              <p:cNvPr id="41883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835" name="Group 19"/>
              <p:cNvGrpSpPr>
                <a:grpSpLocks/>
              </p:cNvGrpSpPr>
              <p:nvPr/>
            </p:nvGrpSpPr>
            <p:grpSpPr bwMode="auto">
              <a:xfrm>
                <a:off x="1248" y="816"/>
                <a:ext cx="240" cy="192"/>
                <a:chOff x="1920" y="1008"/>
                <a:chExt cx="528" cy="384"/>
              </a:xfrm>
            </p:grpSpPr>
            <p:sp>
              <p:nvSpPr>
                <p:cNvPr id="41883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3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3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3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8840" name="Group 24"/>
          <p:cNvGrpSpPr>
            <a:grpSpLocks/>
          </p:cNvGrpSpPr>
          <p:nvPr/>
        </p:nvGrpSpPr>
        <p:grpSpPr bwMode="auto">
          <a:xfrm>
            <a:off x="762000" y="2133600"/>
            <a:ext cx="685800" cy="381000"/>
            <a:chOff x="528" y="1104"/>
            <a:chExt cx="672" cy="278"/>
          </a:xfrm>
        </p:grpSpPr>
        <p:sp>
          <p:nvSpPr>
            <p:cNvPr id="418841"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18842"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8843" name="Line 27"/>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844" name="Group 28"/>
          <p:cNvGrpSpPr>
            <a:grpSpLocks/>
          </p:cNvGrpSpPr>
          <p:nvPr/>
        </p:nvGrpSpPr>
        <p:grpSpPr bwMode="auto">
          <a:xfrm>
            <a:off x="762000" y="2667000"/>
            <a:ext cx="1066800" cy="381000"/>
            <a:chOff x="480" y="672"/>
            <a:chExt cx="672" cy="240"/>
          </a:xfrm>
        </p:grpSpPr>
        <p:grpSp>
          <p:nvGrpSpPr>
            <p:cNvPr id="418845" name="Group 29"/>
            <p:cNvGrpSpPr>
              <a:grpSpLocks/>
            </p:cNvGrpSpPr>
            <p:nvPr/>
          </p:nvGrpSpPr>
          <p:grpSpPr bwMode="auto">
            <a:xfrm>
              <a:off x="480" y="672"/>
              <a:ext cx="432" cy="240"/>
              <a:chOff x="528" y="1104"/>
              <a:chExt cx="672" cy="278"/>
            </a:xfrm>
          </p:grpSpPr>
          <p:sp>
            <p:nvSpPr>
              <p:cNvPr id="418846" name="Rectangle 3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18847" name="Rectangle 3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8848" name="Group 32"/>
            <p:cNvGrpSpPr>
              <a:grpSpLocks/>
            </p:cNvGrpSpPr>
            <p:nvPr/>
          </p:nvGrpSpPr>
          <p:grpSpPr bwMode="auto">
            <a:xfrm>
              <a:off x="864" y="768"/>
              <a:ext cx="288" cy="144"/>
              <a:chOff x="1152" y="816"/>
              <a:chExt cx="336" cy="192"/>
            </a:xfrm>
          </p:grpSpPr>
          <p:sp>
            <p:nvSpPr>
              <p:cNvPr id="418849" name="Line 3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850" name="Group 34"/>
              <p:cNvGrpSpPr>
                <a:grpSpLocks/>
              </p:cNvGrpSpPr>
              <p:nvPr/>
            </p:nvGrpSpPr>
            <p:grpSpPr bwMode="auto">
              <a:xfrm>
                <a:off x="1248" y="816"/>
                <a:ext cx="240" cy="192"/>
                <a:chOff x="1920" y="1008"/>
                <a:chExt cx="528" cy="384"/>
              </a:xfrm>
            </p:grpSpPr>
            <p:sp>
              <p:nvSpPr>
                <p:cNvPr id="418851" name="Line 3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52" name="Line 3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53" name="Line 3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54" name="Line 3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8855" name="Group 39"/>
          <p:cNvGrpSpPr>
            <a:grpSpLocks/>
          </p:cNvGrpSpPr>
          <p:nvPr/>
        </p:nvGrpSpPr>
        <p:grpSpPr bwMode="auto">
          <a:xfrm>
            <a:off x="762000" y="3200400"/>
            <a:ext cx="685800" cy="381000"/>
            <a:chOff x="528" y="1104"/>
            <a:chExt cx="672" cy="278"/>
          </a:xfrm>
        </p:grpSpPr>
        <p:sp>
          <p:nvSpPr>
            <p:cNvPr id="418856" name="Rectangle 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18857" name="Rectangle 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8858" name="Line 42"/>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859" name="Group 43"/>
          <p:cNvGrpSpPr>
            <a:grpSpLocks/>
          </p:cNvGrpSpPr>
          <p:nvPr/>
        </p:nvGrpSpPr>
        <p:grpSpPr bwMode="auto">
          <a:xfrm>
            <a:off x="762000" y="3733800"/>
            <a:ext cx="1066800" cy="381000"/>
            <a:chOff x="480" y="672"/>
            <a:chExt cx="672" cy="240"/>
          </a:xfrm>
        </p:grpSpPr>
        <p:grpSp>
          <p:nvGrpSpPr>
            <p:cNvPr id="418860" name="Group 44"/>
            <p:cNvGrpSpPr>
              <a:grpSpLocks/>
            </p:cNvGrpSpPr>
            <p:nvPr/>
          </p:nvGrpSpPr>
          <p:grpSpPr bwMode="auto">
            <a:xfrm>
              <a:off x="480" y="672"/>
              <a:ext cx="432" cy="240"/>
              <a:chOff x="528" y="1104"/>
              <a:chExt cx="672" cy="278"/>
            </a:xfrm>
          </p:grpSpPr>
          <p:sp>
            <p:nvSpPr>
              <p:cNvPr id="418861" name="Rectangle 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18862" name="Rectangle 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8863" name="Group 47"/>
            <p:cNvGrpSpPr>
              <a:grpSpLocks/>
            </p:cNvGrpSpPr>
            <p:nvPr/>
          </p:nvGrpSpPr>
          <p:grpSpPr bwMode="auto">
            <a:xfrm>
              <a:off x="864" y="768"/>
              <a:ext cx="288" cy="144"/>
              <a:chOff x="1152" y="816"/>
              <a:chExt cx="336" cy="192"/>
            </a:xfrm>
          </p:grpSpPr>
          <p:sp>
            <p:nvSpPr>
              <p:cNvPr id="418864" name="Line 4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865" name="Group 49"/>
              <p:cNvGrpSpPr>
                <a:grpSpLocks/>
              </p:cNvGrpSpPr>
              <p:nvPr/>
            </p:nvGrpSpPr>
            <p:grpSpPr bwMode="auto">
              <a:xfrm>
                <a:off x="1248" y="816"/>
                <a:ext cx="240" cy="192"/>
                <a:chOff x="1920" y="1008"/>
                <a:chExt cx="528" cy="384"/>
              </a:xfrm>
            </p:grpSpPr>
            <p:sp>
              <p:nvSpPr>
                <p:cNvPr id="418866" name="Line 5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67" name="Line 5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68" name="Line 5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69" name="Line 5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8870" name="Group 54"/>
          <p:cNvGrpSpPr>
            <a:grpSpLocks/>
          </p:cNvGrpSpPr>
          <p:nvPr/>
        </p:nvGrpSpPr>
        <p:grpSpPr bwMode="auto">
          <a:xfrm>
            <a:off x="762000" y="4267200"/>
            <a:ext cx="685800" cy="381000"/>
            <a:chOff x="528" y="1104"/>
            <a:chExt cx="672" cy="278"/>
          </a:xfrm>
        </p:grpSpPr>
        <p:sp>
          <p:nvSpPr>
            <p:cNvPr id="418871" name="Rectangle 5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18872" name="Rectangle 5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8873" name="Line 57"/>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874" name="Group 58"/>
          <p:cNvGrpSpPr>
            <a:grpSpLocks/>
          </p:cNvGrpSpPr>
          <p:nvPr/>
        </p:nvGrpSpPr>
        <p:grpSpPr bwMode="auto">
          <a:xfrm>
            <a:off x="762000" y="4800600"/>
            <a:ext cx="685800" cy="381000"/>
            <a:chOff x="528" y="1104"/>
            <a:chExt cx="672" cy="278"/>
          </a:xfrm>
        </p:grpSpPr>
        <p:sp>
          <p:nvSpPr>
            <p:cNvPr id="418875" name="Rectangle 5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18876" name="Rectangle 6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8877" name="Line 61"/>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878" name="Group 62"/>
          <p:cNvGrpSpPr>
            <a:grpSpLocks/>
          </p:cNvGrpSpPr>
          <p:nvPr/>
        </p:nvGrpSpPr>
        <p:grpSpPr bwMode="auto">
          <a:xfrm>
            <a:off x="762000" y="5334000"/>
            <a:ext cx="685800" cy="381000"/>
            <a:chOff x="528" y="1104"/>
            <a:chExt cx="672" cy="278"/>
          </a:xfrm>
        </p:grpSpPr>
        <p:sp>
          <p:nvSpPr>
            <p:cNvPr id="418879"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8880"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8881" name="Line 65"/>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882" name="Group 66"/>
          <p:cNvGrpSpPr>
            <a:grpSpLocks/>
          </p:cNvGrpSpPr>
          <p:nvPr/>
        </p:nvGrpSpPr>
        <p:grpSpPr bwMode="auto">
          <a:xfrm>
            <a:off x="762000" y="5867400"/>
            <a:ext cx="685800" cy="381000"/>
            <a:chOff x="528" y="1104"/>
            <a:chExt cx="672" cy="278"/>
          </a:xfrm>
        </p:grpSpPr>
        <p:sp>
          <p:nvSpPr>
            <p:cNvPr id="418883" name="Rectangle 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18884" name="Rectangle 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8885" name="Line 69"/>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886" name="Group 70"/>
          <p:cNvGrpSpPr>
            <a:grpSpLocks/>
          </p:cNvGrpSpPr>
          <p:nvPr/>
        </p:nvGrpSpPr>
        <p:grpSpPr bwMode="auto">
          <a:xfrm>
            <a:off x="1676400" y="3200400"/>
            <a:ext cx="1066800" cy="381000"/>
            <a:chOff x="480" y="672"/>
            <a:chExt cx="672" cy="240"/>
          </a:xfrm>
        </p:grpSpPr>
        <p:grpSp>
          <p:nvGrpSpPr>
            <p:cNvPr id="418887" name="Group 71"/>
            <p:cNvGrpSpPr>
              <a:grpSpLocks/>
            </p:cNvGrpSpPr>
            <p:nvPr/>
          </p:nvGrpSpPr>
          <p:grpSpPr bwMode="auto">
            <a:xfrm>
              <a:off x="480" y="672"/>
              <a:ext cx="432" cy="240"/>
              <a:chOff x="528" y="1104"/>
              <a:chExt cx="672" cy="278"/>
            </a:xfrm>
          </p:grpSpPr>
          <p:sp>
            <p:nvSpPr>
              <p:cNvPr id="418888" name="Rectangle 7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8889" name="Rectangle 7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8890" name="Group 74"/>
            <p:cNvGrpSpPr>
              <a:grpSpLocks/>
            </p:cNvGrpSpPr>
            <p:nvPr/>
          </p:nvGrpSpPr>
          <p:grpSpPr bwMode="auto">
            <a:xfrm>
              <a:off x="864" y="768"/>
              <a:ext cx="288" cy="144"/>
              <a:chOff x="1152" y="816"/>
              <a:chExt cx="336" cy="192"/>
            </a:xfrm>
          </p:grpSpPr>
          <p:sp>
            <p:nvSpPr>
              <p:cNvPr id="418891" name="Line 7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892" name="Group 76"/>
              <p:cNvGrpSpPr>
                <a:grpSpLocks/>
              </p:cNvGrpSpPr>
              <p:nvPr/>
            </p:nvGrpSpPr>
            <p:grpSpPr bwMode="auto">
              <a:xfrm>
                <a:off x="1248" y="816"/>
                <a:ext cx="240" cy="192"/>
                <a:chOff x="1920" y="1008"/>
                <a:chExt cx="528" cy="384"/>
              </a:xfrm>
            </p:grpSpPr>
            <p:sp>
              <p:nvSpPr>
                <p:cNvPr id="418893" name="Line 7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94" name="Line 7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95" name="Line 7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896" name="Line 8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18897" name="Rectangle 81"/>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8898" name="Rectangle 82"/>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8899" name="Rectangle 83"/>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8900" name="Rectangle 84"/>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8901" name="Rectangle 85"/>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8902" name="Rectangle 86"/>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8903" name="Rectangle 87"/>
          <p:cNvSpPr>
            <a:spLocks noChangeArrowheads="1"/>
          </p:cNvSpPr>
          <p:nvPr/>
        </p:nvSpPr>
        <p:spPr bwMode="auto">
          <a:xfrm>
            <a:off x="6934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0</a:t>
            </a:r>
          </a:p>
        </p:txBody>
      </p:sp>
      <p:sp>
        <p:nvSpPr>
          <p:cNvPr id="418904" name="Rectangle 88"/>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8905" name="Rectangle 89"/>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18906" name="Rectangle 90"/>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18907" name="Group 91"/>
          <p:cNvGrpSpPr>
            <a:grpSpLocks/>
          </p:cNvGrpSpPr>
          <p:nvPr/>
        </p:nvGrpSpPr>
        <p:grpSpPr bwMode="auto">
          <a:xfrm>
            <a:off x="1676400" y="5334000"/>
            <a:ext cx="1066800" cy="381000"/>
            <a:chOff x="480" y="672"/>
            <a:chExt cx="672" cy="240"/>
          </a:xfrm>
        </p:grpSpPr>
        <p:grpSp>
          <p:nvGrpSpPr>
            <p:cNvPr id="418908" name="Group 92"/>
            <p:cNvGrpSpPr>
              <a:grpSpLocks/>
            </p:cNvGrpSpPr>
            <p:nvPr/>
          </p:nvGrpSpPr>
          <p:grpSpPr bwMode="auto">
            <a:xfrm>
              <a:off x="480" y="672"/>
              <a:ext cx="432" cy="240"/>
              <a:chOff x="528" y="1104"/>
              <a:chExt cx="672" cy="278"/>
            </a:xfrm>
          </p:grpSpPr>
          <p:sp>
            <p:nvSpPr>
              <p:cNvPr id="418909" name="Rectangle 9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8910" name="Rectangle 9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8911" name="Group 95"/>
            <p:cNvGrpSpPr>
              <a:grpSpLocks/>
            </p:cNvGrpSpPr>
            <p:nvPr/>
          </p:nvGrpSpPr>
          <p:grpSpPr bwMode="auto">
            <a:xfrm>
              <a:off x="864" y="768"/>
              <a:ext cx="288" cy="144"/>
              <a:chOff x="1152" y="816"/>
              <a:chExt cx="336" cy="192"/>
            </a:xfrm>
          </p:grpSpPr>
          <p:sp>
            <p:nvSpPr>
              <p:cNvPr id="418912" name="Line 9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913" name="Group 97"/>
              <p:cNvGrpSpPr>
                <a:grpSpLocks/>
              </p:cNvGrpSpPr>
              <p:nvPr/>
            </p:nvGrpSpPr>
            <p:grpSpPr bwMode="auto">
              <a:xfrm>
                <a:off x="1248" y="816"/>
                <a:ext cx="240" cy="192"/>
                <a:chOff x="1920" y="1008"/>
                <a:chExt cx="528" cy="384"/>
              </a:xfrm>
            </p:grpSpPr>
            <p:sp>
              <p:nvSpPr>
                <p:cNvPr id="418914" name="Line 9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15" name="Line 9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16" name="Line 10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17" name="Line 10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8918" name="Group 102"/>
          <p:cNvGrpSpPr>
            <a:grpSpLocks/>
          </p:cNvGrpSpPr>
          <p:nvPr/>
        </p:nvGrpSpPr>
        <p:grpSpPr bwMode="auto">
          <a:xfrm>
            <a:off x="1676400" y="4267200"/>
            <a:ext cx="1066800" cy="381000"/>
            <a:chOff x="480" y="672"/>
            <a:chExt cx="672" cy="240"/>
          </a:xfrm>
        </p:grpSpPr>
        <p:grpSp>
          <p:nvGrpSpPr>
            <p:cNvPr id="418919" name="Group 103"/>
            <p:cNvGrpSpPr>
              <a:grpSpLocks/>
            </p:cNvGrpSpPr>
            <p:nvPr/>
          </p:nvGrpSpPr>
          <p:grpSpPr bwMode="auto">
            <a:xfrm>
              <a:off x="480" y="672"/>
              <a:ext cx="432" cy="240"/>
              <a:chOff x="528" y="1104"/>
              <a:chExt cx="672" cy="278"/>
            </a:xfrm>
          </p:grpSpPr>
          <p:sp>
            <p:nvSpPr>
              <p:cNvPr id="418920"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8921"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8922" name="Group 106"/>
            <p:cNvGrpSpPr>
              <a:grpSpLocks/>
            </p:cNvGrpSpPr>
            <p:nvPr/>
          </p:nvGrpSpPr>
          <p:grpSpPr bwMode="auto">
            <a:xfrm>
              <a:off x="864" y="768"/>
              <a:ext cx="288" cy="144"/>
              <a:chOff x="1152" y="816"/>
              <a:chExt cx="336" cy="192"/>
            </a:xfrm>
          </p:grpSpPr>
          <p:sp>
            <p:nvSpPr>
              <p:cNvPr id="418923" name="Line 10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924" name="Group 108"/>
              <p:cNvGrpSpPr>
                <a:grpSpLocks/>
              </p:cNvGrpSpPr>
              <p:nvPr/>
            </p:nvGrpSpPr>
            <p:grpSpPr bwMode="auto">
              <a:xfrm>
                <a:off x="1248" y="816"/>
                <a:ext cx="240" cy="192"/>
                <a:chOff x="1920" y="1008"/>
                <a:chExt cx="528" cy="384"/>
              </a:xfrm>
            </p:grpSpPr>
            <p:sp>
              <p:nvSpPr>
                <p:cNvPr id="418925" name="Line 10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26" name="Line 1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27" name="Line 1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28" name="Line 1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8929" name="Group 113"/>
          <p:cNvGrpSpPr>
            <a:grpSpLocks/>
          </p:cNvGrpSpPr>
          <p:nvPr/>
        </p:nvGrpSpPr>
        <p:grpSpPr bwMode="auto">
          <a:xfrm>
            <a:off x="1676400" y="2133600"/>
            <a:ext cx="1066800" cy="381000"/>
            <a:chOff x="480" y="672"/>
            <a:chExt cx="672" cy="240"/>
          </a:xfrm>
        </p:grpSpPr>
        <p:grpSp>
          <p:nvGrpSpPr>
            <p:cNvPr id="418930" name="Group 114"/>
            <p:cNvGrpSpPr>
              <a:grpSpLocks/>
            </p:cNvGrpSpPr>
            <p:nvPr/>
          </p:nvGrpSpPr>
          <p:grpSpPr bwMode="auto">
            <a:xfrm>
              <a:off x="480" y="672"/>
              <a:ext cx="432" cy="240"/>
              <a:chOff x="528" y="1104"/>
              <a:chExt cx="672" cy="278"/>
            </a:xfrm>
          </p:grpSpPr>
          <p:sp>
            <p:nvSpPr>
              <p:cNvPr id="418931" name="Rectangle 1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8932" name="Rectangle 1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8933" name="Group 117"/>
            <p:cNvGrpSpPr>
              <a:grpSpLocks/>
            </p:cNvGrpSpPr>
            <p:nvPr/>
          </p:nvGrpSpPr>
          <p:grpSpPr bwMode="auto">
            <a:xfrm>
              <a:off x="864" y="768"/>
              <a:ext cx="288" cy="144"/>
              <a:chOff x="1152" y="816"/>
              <a:chExt cx="336" cy="192"/>
            </a:xfrm>
          </p:grpSpPr>
          <p:sp>
            <p:nvSpPr>
              <p:cNvPr id="418934" name="Line 1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935" name="Group 119"/>
              <p:cNvGrpSpPr>
                <a:grpSpLocks/>
              </p:cNvGrpSpPr>
              <p:nvPr/>
            </p:nvGrpSpPr>
            <p:grpSpPr bwMode="auto">
              <a:xfrm>
                <a:off x="1248" y="816"/>
                <a:ext cx="240" cy="192"/>
                <a:chOff x="1920" y="1008"/>
                <a:chExt cx="528" cy="384"/>
              </a:xfrm>
            </p:grpSpPr>
            <p:sp>
              <p:nvSpPr>
                <p:cNvPr id="418936" name="Line 1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37" name="Line 1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38" name="Line 1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39" name="Line 1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8940" name="Group 124"/>
          <p:cNvGrpSpPr>
            <a:grpSpLocks/>
          </p:cNvGrpSpPr>
          <p:nvPr/>
        </p:nvGrpSpPr>
        <p:grpSpPr bwMode="auto">
          <a:xfrm>
            <a:off x="1676400" y="4800600"/>
            <a:ext cx="1066800" cy="381000"/>
            <a:chOff x="480" y="672"/>
            <a:chExt cx="672" cy="240"/>
          </a:xfrm>
        </p:grpSpPr>
        <p:grpSp>
          <p:nvGrpSpPr>
            <p:cNvPr id="418941" name="Group 125"/>
            <p:cNvGrpSpPr>
              <a:grpSpLocks/>
            </p:cNvGrpSpPr>
            <p:nvPr/>
          </p:nvGrpSpPr>
          <p:grpSpPr bwMode="auto">
            <a:xfrm>
              <a:off x="480" y="672"/>
              <a:ext cx="432" cy="240"/>
              <a:chOff x="528" y="1104"/>
              <a:chExt cx="672" cy="278"/>
            </a:xfrm>
          </p:grpSpPr>
          <p:sp>
            <p:nvSpPr>
              <p:cNvPr id="418942" name="Rectangle 1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8943" name="Rectangle 1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8944" name="Group 128"/>
            <p:cNvGrpSpPr>
              <a:grpSpLocks/>
            </p:cNvGrpSpPr>
            <p:nvPr/>
          </p:nvGrpSpPr>
          <p:grpSpPr bwMode="auto">
            <a:xfrm>
              <a:off x="864" y="768"/>
              <a:ext cx="288" cy="144"/>
              <a:chOff x="1152" y="816"/>
              <a:chExt cx="336" cy="192"/>
            </a:xfrm>
          </p:grpSpPr>
          <p:sp>
            <p:nvSpPr>
              <p:cNvPr id="418945" name="Line 1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946" name="Group 130"/>
              <p:cNvGrpSpPr>
                <a:grpSpLocks/>
              </p:cNvGrpSpPr>
              <p:nvPr/>
            </p:nvGrpSpPr>
            <p:grpSpPr bwMode="auto">
              <a:xfrm>
                <a:off x="1248" y="816"/>
                <a:ext cx="240" cy="192"/>
                <a:chOff x="1920" y="1008"/>
                <a:chExt cx="528" cy="384"/>
              </a:xfrm>
            </p:grpSpPr>
            <p:sp>
              <p:nvSpPr>
                <p:cNvPr id="418947" name="Line 1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48" name="Line 1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49" name="Line 1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50" name="Line 1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8951" name="Group 135"/>
          <p:cNvGrpSpPr>
            <a:grpSpLocks/>
          </p:cNvGrpSpPr>
          <p:nvPr/>
        </p:nvGrpSpPr>
        <p:grpSpPr bwMode="auto">
          <a:xfrm>
            <a:off x="1676400" y="5867400"/>
            <a:ext cx="1066800" cy="381000"/>
            <a:chOff x="480" y="672"/>
            <a:chExt cx="672" cy="240"/>
          </a:xfrm>
        </p:grpSpPr>
        <p:grpSp>
          <p:nvGrpSpPr>
            <p:cNvPr id="418952" name="Group 136"/>
            <p:cNvGrpSpPr>
              <a:grpSpLocks/>
            </p:cNvGrpSpPr>
            <p:nvPr/>
          </p:nvGrpSpPr>
          <p:grpSpPr bwMode="auto">
            <a:xfrm>
              <a:off x="480" y="672"/>
              <a:ext cx="432" cy="240"/>
              <a:chOff x="528" y="1104"/>
              <a:chExt cx="672" cy="278"/>
            </a:xfrm>
          </p:grpSpPr>
          <p:sp>
            <p:nvSpPr>
              <p:cNvPr id="418953" name="Rectangle 1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8954" name="Rectangle 1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8955" name="Group 139"/>
            <p:cNvGrpSpPr>
              <a:grpSpLocks/>
            </p:cNvGrpSpPr>
            <p:nvPr/>
          </p:nvGrpSpPr>
          <p:grpSpPr bwMode="auto">
            <a:xfrm>
              <a:off x="864" y="768"/>
              <a:ext cx="288" cy="144"/>
              <a:chOff x="1152" y="816"/>
              <a:chExt cx="336" cy="192"/>
            </a:xfrm>
          </p:grpSpPr>
          <p:sp>
            <p:nvSpPr>
              <p:cNvPr id="418956" name="Line 1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8957" name="Group 141"/>
              <p:cNvGrpSpPr>
                <a:grpSpLocks/>
              </p:cNvGrpSpPr>
              <p:nvPr/>
            </p:nvGrpSpPr>
            <p:grpSpPr bwMode="auto">
              <a:xfrm>
                <a:off x="1248" y="816"/>
                <a:ext cx="240" cy="192"/>
                <a:chOff x="1920" y="1008"/>
                <a:chExt cx="528" cy="384"/>
              </a:xfrm>
            </p:grpSpPr>
            <p:sp>
              <p:nvSpPr>
                <p:cNvPr id="418958" name="Line 1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59" name="Line 1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60" name="Line 1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61" name="Line 1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72440127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Date Placeholder 1"/>
          <p:cNvSpPr>
            <a:spLocks noGrp="1"/>
          </p:cNvSpPr>
          <p:nvPr>
            <p:ph type="dt" sz="half" idx="10"/>
          </p:nvPr>
        </p:nvSpPr>
        <p:spPr/>
        <p:txBody>
          <a:bodyPr/>
          <a:lstStyle/>
          <a:p>
            <a:fld id="{5DE89760-D5FC-4718-B3FE-A11724EE1D56}" type="datetime4">
              <a:rPr lang="en-US"/>
              <a:pPr/>
              <a:t>April 8, 2013</a:t>
            </a:fld>
            <a:endParaRPr lang="en-US"/>
          </a:p>
        </p:txBody>
      </p:sp>
      <p:sp>
        <p:nvSpPr>
          <p:cNvPr id="151" name="Footer Placeholder 2"/>
          <p:cNvSpPr>
            <a:spLocks noGrp="1"/>
          </p:cNvSpPr>
          <p:nvPr>
            <p:ph type="ftr" sz="quarter" idx="11"/>
          </p:nvPr>
        </p:nvSpPr>
        <p:spPr/>
        <p:txBody>
          <a:bodyPr/>
          <a:lstStyle/>
          <a:p>
            <a:r>
              <a:rPr lang="en-US"/>
              <a:t>www.gowrikumar.com</a:t>
            </a:r>
          </a:p>
        </p:txBody>
      </p:sp>
      <p:grpSp>
        <p:nvGrpSpPr>
          <p:cNvPr id="416771" name="Group 3"/>
          <p:cNvGrpSpPr>
            <a:grpSpLocks/>
          </p:cNvGrpSpPr>
          <p:nvPr/>
        </p:nvGrpSpPr>
        <p:grpSpPr bwMode="auto">
          <a:xfrm>
            <a:off x="762000" y="1066800"/>
            <a:ext cx="685800" cy="381000"/>
            <a:chOff x="528" y="1104"/>
            <a:chExt cx="672" cy="278"/>
          </a:xfrm>
        </p:grpSpPr>
        <p:sp>
          <p:nvSpPr>
            <p:cNvPr id="416772"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6773"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6775" name="Line 7"/>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781" name="Group 13"/>
          <p:cNvGrpSpPr>
            <a:grpSpLocks/>
          </p:cNvGrpSpPr>
          <p:nvPr/>
        </p:nvGrpSpPr>
        <p:grpSpPr bwMode="auto">
          <a:xfrm>
            <a:off x="762000" y="1600200"/>
            <a:ext cx="1066800" cy="381000"/>
            <a:chOff x="480" y="672"/>
            <a:chExt cx="672" cy="240"/>
          </a:xfrm>
        </p:grpSpPr>
        <p:grpSp>
          <p:nvGrpSpPr>
            <p:cNvPr id="416782" name="Group 14"/>
            <p:cNvGrpSpPr>
              <a:grpSpLocks/>
            </p:cNvGrpSpPr>
            <p:nvPr/>
          </p:nvGrpSpPr>
          <p:grpSpPr bwMode="auto">
            <a:xfrm>
              <a:off x="480" y="672"/>
              <a:ext cx="432" cy="240"/>
              <a:chOff x="528" y="1104"/>
              <a:chExt cx="672" cy="278"/>
            </a:xfrm>
          </p:grpSpPr>
          <p:sp>
            <p:nvSpPr>
              <p:cNvPr id="41678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678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6785" name="Group 17"/>
            <p:cNvGrpSpPr>
              <a:grpSpLocks/>
            </p:cNvGrpSpPr>
            <p:nvPr/>
          </p:nvGrpSpPr>
          <p:grpSpPr bwMode="auto">
            <a:xfrm>
              <a:off x="864" y="768"/>
              <a:ext cx="288" cy="144"/>
              <a:chOff x="1152" y="816"/>
              <a:chExt cx="336" cy="192"/>
            </a:xfrm>
          </p:grpSpPr>
          <p:sp>
            <p:nvSpPr>
              <p:cNvPr id="41678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787" name="Group 19"/>
              <p:cNvGrpSpPr>
                <a:grpSpLocks/>
              </p:cNvGrpSpPr>
              <p:nvPr/>
            </p:nvGrpSpPr>
            <p:grpSpPr bwMode="auto">
              <a:xfrm>
                <a:off x="1248" y="816"/>
                <a:ext cx="240" cy="192"/>
                <a:chOff x="1920" y="1008"/>
                <a:chExt cx="528" cy="384"/>
              </a:xfrm>
            </p:grpSpPr>
            <p:sp>
              <p:nvSpPr>
                <p:cNvPr id="41678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8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6792" name="Group 24"/>
          <p:cNvGrpSpPr>
            <a:grpSpLocks/>
          </p:cNvGrpSpPr>
          <p:nvPr/>
        </p:nvGrpSpPr>
        <p:grpSpPr bwMode="auto">
          <a:xfrm>
            <a:off x="762000" y="2133600"/>
            <a:ext cx="685800" cy="381000"/>
            <a:chOff x="528" y="1104"/>
            <a:chExt cx="672" cy="278"/>
          </a:xfrm>
        </p:grpSpPr>
        <p:sp>
          <p:nvSpPr>
            <p:cNvPr id="416793"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16794"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6795" name="Line 27"/>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796" name="Group 28"/>
          <p:cNvGrpSpPr>
            <a:grpSpLocks/>
          </p:cNvGrpSpPr>
          <p:nvPr/>
        </p:nvGrpSpPr>
        <p:grpSpPr bwMode="auto">
          <a:xfrm>
            <a:off x="762000" y="2667000"/>
            <a:ext cx="1066800" cy="381000"/>
            <a:chOff x="480" y="672"/>
            <a:chExt cx="672" cy="240"/>
          </a:xfrm>
        </p:grpSpPr>
        <p:grpSp>
          <p:nvGrpSpPr>
            <p:cNvPr id="416797" name="Group 29"/>
            <p:cNvGrpSpPr>
              <a:grpSpLocks/>
            </p:cNvGrpSpPr>
            <p:nvPr/>
          </p:nvGrpSpPr>
          <p:grpSpPr bwMode="auto">
            <a:xfrm>
              <a:off x="480" y="672"/>
              <a:ext cx="432" cy="240"/>
              <a:chOff x="528" y="1104"/>
              <a:chExt cx="672" cy="278"/>
            </a:xfrm>
          </p:grpSpPr>
          <p:sp>
            <p:nvSpPr>
              <p:cNvPr id="416798" name="Rectangle 3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16799" name="Rectangle 3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6800" name="Group 32"/>
            <p:cNvGrpSpPr>
              <a:grpSpLocks/>
            </p:cNvGrpSpPr>
            <p:nvPr/>
          </p:nvGrpSpPr>
          <p:grpSpPr bwMode="auto">
            <a:xfrm>
              <a:off x="864" y="768"/>
              <a:ext cx="288" cy="144"/>
              <a:chOff x="1152" y="816"/>
              <a:chExt cx="336" cy="192"/>
            </a:xfrm>
          </p:grpSpPr>
          <p:sp>
            <p:nvSpPr>
              <p:cNvPr id="416801" name="Line 3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02" name="Group 34"/>
              <p:cNvGrpSpPr>
                <a:grpSpLocks/>
              </p:cNvGrpSpPr>
              <p:nvPr/>
            </p:nvGrpSpPr>
            <p:grpSpPr bwMode="auto">
              <a:xfrm>
                <a:off x="1248" y="816"/>
                <a:ext cx="240" cy="192"/>
                <a:chOff x="1920" y="1008"/>
                <a:chExt cx="528" cy="384"/>
              </a:xfrm>
            </p:grpSpPr>
            <p:sp>
              <p:nvSpPr>
                <p:cNvPr id="416803" name="Line 3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04" name="Line 3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05" name="Line 3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06" name="Line 3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6807" name="Group 39"/>
          <p:cNvGrpSpPr>
            <a:grpSpLocks/>
          </p:cNvGrpSpPr>
          <p:nvPr/>
        </p:nvGrpSpPr>
        <p:grpSpPr bwMode="auto">
          <a:xfrm>
            <a:off x="762000" y="3200400"/>
            <a:ext cx="685800" cy="381000"/>
            <a:chOff x="528" y="1104"/>
            <a:chExt cx="672" cy="278"/>
          </a:xfrm>
        </p:grpSpPr>
        <p:sp>
          <p:nvSpPr>
            <p:cNvPr id="416808" name="Rectangle 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16809" name="Rectangle 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6810" name="Line 42"/>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11" name="Group 43"/>
          <p:cNvGrpSpPr>
            <a:grpSpLocks/>
          </p:cNvGrpSpPr>
          <p:nvPr/>
        </p:nvGrpSpPr>
        <p:grpSpPr bwMode="auto">
          <a:xfrm>
            <a:off x="762000" y="3733800"/>
            <a:ext cx="1066800" cy="381000"/>
            <a:chOff x="480" y="672"/>
            <a:chExt cx="672" cy="240"/>
          </a:xfrm>
        </p:grpSpPr>
        <p:grpSp>
          <p:nvGrpSpPr>
            <p:cNvPr id="416812" name="Group 44"/>
            <p:cNvGrpSpPr>
              <a:grpSpLocks/>
            </p:cNvGrpSpPr>
            <p:nvPr/>
          </p:nvGrpSpPr>
          <p:grpSpPr bwMode="auto">
            <a:xfrm>
              <a:off x="480" y="672"/>
              <a:ext cx="432" cy="240"/>
              <a:chOff x="528" y="1104"/>
              <a:chExt cx="672" cy="278"/>
            </a:xfrm>
          </p:grpSpPr>
          <p:sp>
            <p:nvSpPr>
              <p:cNvPr id="416813" name="Rectangle 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16814" name="Rectangle 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6815" name="Group 47"/>
            <p:cNvGrpSpPr>
              <a:grpSpLocks/>
            </p:cNvGrpSpPr>
            <p:nvPr/>
          </p:nvGrpSpPr>
          <p:grpSpPr bwMode="auto">
            <a:xfrm>
              <a:off x="864" y="768"/>
              <a:ext cx="288" cy="144"/>
              <a:chOff x="1152" y="816"/>
              <a:chExt cx="336" cy="192"/>
            </a:xfrm>
          </p:grpSpPr>
          <p:sp>
            <p:nvSpPr>
              <p:cNvPr id="416816" name="Line 4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17" name="Group 49"/>
              <p:cNvGrpSpPr>
                <a:grpSpLocks/>
              </p:cNvGrpSpPr>
              <p:nvPr/>
            </p:nvGrpSpPr>
            <p:grpSpPr bwMode="auto">
              <a:xfrm>
                <a:off x="1248" y="816"/>
                <a:ext cx="240" cy="192"/>
                <a:chOff x="1920" y="1008"/>
                <a:chExt cx="528" cy="384"/>
              </a:xfrm>
            </p:grpSpPr>
            <p:sp>
              <p:nvSpPr>
                <p:cNvPr id="416818" name="Line 5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19" name="Line 5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20" name="Line 5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21" name="Line 5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6822" name="Group 54"/>
          <p:cNvGrpSpPr>
            <a:grpSpLocks/>
          </p:cNvGrpSpPr>
          <p:nvPr/>
        </p:nvGrpSpPr>
        <p:grpSpPr bwMode="auto">
          <a:xfrm>
            <a:off x="762000" y="4267200"/>
            <a:ext cx="685800" cy="381000"/>
            <a:chOff x="528" y="1104"/>
            <a:chExt cx="672" cy="278"/>
          </a:xfrm>
        </p:grpSpPr>
        <p:sp>
          <p:nvSpPr>
            <p:cNvPr id="416823" name="Rectangle 5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16824" name="Rectangle 5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6825" name="Line 57"/>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26" name="Group 58"/>
          <p:cNvGrpSpPr>
            <a:grpSpLocks/>
          </p:cNvGrpSpPr>
          <p:nvPr/>
        </p:nvGrpSpPr>
        <p:grpSpPr bwMode="auto">
          <a:xfrm>
            <a:off x="762000" y="4800600"/>
            <a:ext cx="685800" cy="381000"/>
            <a:chOff x="528" y="1104"/>
            <a:chExt cx="672" cy="278"/>
          </a:xfrm>
        </p:grpSpPr>
        <p:sp>
          <p:nvSpPr>
            <p:cNvPr id="416827" name="Rectangle 5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16828" name="Rectangle 6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6829" name="Line 61"/>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30" name="Group 62"/>
          <p:cNvGrpSpPr>
            <a:grpSpLocks/>
          </p:cNvGrpSpPr>
          <p:nvPr/>
        </p:nvGrpSpPr>
        <p:grpSpPr bwMode="auto">
          <a:xfrm>
            <a:off x="762000" y="5334000"/>
            <a:ext cx="685800" cy="381000"/>
            <a:chOff x="528" y="1104"/>
            <a:chExt cx="672" cy="278"/>
          </a:xfrm>
        </p:grpSpPr>
        <p:sp>
          <p:nvSpPr>
            <p:cNvPr id="416831"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6832"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6833" name="Line 65"/>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34" name="Group 66"/>
          <p:cNvGrpSpPr>
            <a:grpSpLocks/>
          </p:cNvGrpSpPr>
          <p:nvPr/>
        </p:nvGrpSpPr>
        <p:grpSpPr bwMode="auto">
          <a:xfrm>
            <a:off x="762000" y="5867400"/>
            <a:ext cx="685800" cy="381000"/>
            <a:chOff x="528" y="1104"/>
            <a:chExt cx="672" cy="278"/>
          </a:xfrm>
        </p:grpSpPr>
        <p:sp>
          <p:nvSpPr>
            <p:cNvPr id="416835" name="Rectangle 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16836" name="Rectangle 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6837" name="Line 69"/>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38" name="Group 70"/>
          <p:cNvGrpSpPr>
            <a:grpSpLocks/>
          </p:cNvGrpSpPr>
          <p:nvPr/>
        </p:nvGrpSpPr>
        <p:grpSpPr bwMode="auto">
          <a:xfrm>
            <a:off x="1676400" y="3200400"/>
            <a:ext cx="1066800" cy="381000"/>
            <a:chOff x="480" y="672"/>
            <a:chExt cx="672" cy="240"/>
          </a:xfrm>
        </p:grpSpPr>
        <p:grpSp>
          <p:nvGrpSpPr>
            <p:cNvPr id="416839" name="Group 71"/>
            <p:cNvGrpSpPr>
              <a:grpSpLocks/>
            </p:cNvGrpSpPr>
            <p:nvPr/>
          </p:nvGrpSpPr>
          <p:grpSpPr bwMode="auto">
            <a:xfrm>
              <a:off x="480" y="672"/>
              <a:ext cx="432" cy="240"/>
              <a:chOff x="528" y="1104"/>
              <a:chExt cx="672" cy="278"/>
            </a:xfrm>
          </p:grpSpPr>
          <p:sp>
            <p:nvSpPr>
              <p:cNvPr id="416840" name="Rectangle 7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6841" name="Rectangle 7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6842" name="Group 74"/>
            <p:cNvGrpSpPr>
              <a:grpSpLocks/>
            </p:cNvGrpSpPr>
            <p:nvPr/>
          </p:nvGrpSpPr>
          <p:grpSpPr bwMode="auto">
            <a:xfrm>
              <a:off x="864" y="768"/>
              <a:ext cx="288" cy="144"/>
              <a:chOff x="1152" y="816"/>
              <a:chExt cx="336" cy="192"/>
            </a:xfrm>
          </p:grpSpPr>
          <p:sp>
            <p:nvSpPr>
              <p:cNvPr id="416843" name="Line 7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44" name="Group 76"/>
              <p:cNvGrpSpPr>
                <a:grpSpLocks/>
              </p:cNvGrpSpPr>
              <p:nvPr/>
            </p:nvGrpSpPr>
            <p:grpSpPr bwMode="auto">
              <a:xfrm>
                <a:off x="1248" y="816"/>
                <a:ext cx="240" cy="192"/>
                <a:chOff x="1920" y="1008"/>
                <a:chExt cx="528" cy="384"/>
              </a:xfrm>
            </p:grpSpPr>
            <p:sp>
              <p:nvSpPr>
                <p:cNvPr id="416845" name="Line 7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46" name="Line 7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47" name="Line 7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48" name="Line 8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16849" name="Rectangle 81"/>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6850" name="Rectangle 82"/>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6851" name="Rectangle 83"/>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6852" name="Rectangle 84"/>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6853" name="Rectangle 85"/>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6854" name="Rectangle 86"/>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6855" name="Rectangle 87"/>
          <p:cNvSpPr>
            <a:spLocks noChangeArrowheads="1"/>
          </p:cNvSpPr>
          <p:nvPr/>
        </p:nvSpPr>
        <p:spPr bwMode="auto">
          <a:xfrm>
            <a:off x="6934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6856" name="Rectangle 88"/>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6857" name="Rectangle 89"/>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16858" name="Rectangle 90"/>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16859" name="Group 91"/>
          <p:cNvGrpSpPr>
            <a:grpSpLocks/>
          </p:cNvGrpSpPr>
          <p:nvPr/>
        </p:nvGrpSpPr>
        <p:grpSpPr bwMode="auto">
          <a:xfrm>
            <a:off x="1676400" y="5334000"/>
            <a:ext cx="1066800" cy="381000"/>
            <a:chOff x="480" y="672"/>
            <a:chExt cx="672" cy="240"/>
          </a:xfrm>
        </p:grpSpPr>
        <p:grpSp>
          <p:nvGrpSpPr>
            <p:cNvPr id="416860" name="Group 92"/>
            <p:cNvGrpSpPr>
              <a:grpSpLocks/>
            </p:cNvGrpSpPr>
            <p:nvPr/>
          </p:nvGrpSpPr>
          <p:grpSpPr bwMode="auto">
            <a:xfrm>
              <a:off x="480" y="672"/>
              <a:ext cx="432" cy="240"/>
              <a:chOff x="528" y="1104"/>
              <a:chExt cx="672" cy="278"/>
            </a:xfrm>
          </p:grpSpPr>
          <p:sp>
            <p:nvSpPr>
              <p:cNvPr id="416861" name="Rectangle 9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6862" name="Rectangle 9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6863" name="Group 95"/>
            <p:cNvGrpSpPr>
              <a:grpSpLocks/>
            </p:cNvGrpSpPr>
            <p:nvPr/>
          </p:nvGrpSpPr>
          <p:grpSpPr bwMode="auto">
            <a:xfrm>
              <a:off x="864" y="768"/>
              <a:ext cx="288" cy="144"/>
              <a:chOff x="1152" y="816"/>
              <a:chExt cx="336" cy="192"/>
            </a:xfrm>
          </p:grpSpPr>
          <p:sp>
            <p:nvSpPr>
              <p:cNvPr id="416864" name="Line 9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65" name="Group 97"/>
              <p:cNvGrpSpPr>
                <a:grpSpLocks/>
              </p:cNvGrpSpPr>
              <p:nvPr/>
            </p:nvGrpSpPr>
            <p:grpSpPr bwMode="auto">
              <a:xfrm>
                <a:off x="1248" y="816"/>
                <a:ext cx="240" cy="192"/>
                <a:chOff x="1920" y="1008"/>
                <a:chExt cx="528" cy="384"/>
              </a:xfrm>
            </p:grpSpPr>
            <p:sp>
              <p:nvSpPr>
                <p:cNvPr id="416866" name="Line 9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67" name="Line 9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68" name="Line 10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69" name="Line 10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6870" name="Group 102"/>
          <p:cNvGrpSpPr>
            <a:grpSpLocks/>
          </p:cNvGrpSpPr>
          <p:nvPr/>
        </p:nvGrpSpPr>
        <p:grpSpPr bwMode="auto">
          <a:xfrm>
            <a:off x="1676400" y="4267200"/>
            <a:ext cx="1066800" cy="381000"/>
            <a:chOff x="480" y="672"/>
            <a:chExt cx="672" cy="240"/>
          </a:xfrm>
        </p:grpSpPr>
        <p:grpSp>
          <p:nvGrpSpPr>
            <p:cNvPr id="416871" name="Group 103"/>
            <p:cNvGrpSpPr>
              <a:grpSpLocks/>
            </p:cNvGrpSpPr>
            <p:nvPr/>
          </p:nvGrpSpPr>
          <p:grpSpPr bwMode="auto">
            <a:xfrm>
              <a:off x="480" y="672"/>
              <a:ext cx="432" cy="240"/>
              <a:chOff x="528" y="1104"/>
              <a:chExt cx="672" cy="278"/>
            </a:xfrm>
          </p:grpSpPr>
          <p:sp>
            <p:nvSpPr>
              <p:cNvPr id="416872"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6873"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6874" name="Group 106"/>
            <p:cNvGrpSpPr>
              <a:grpSpLocks/>
            </p:cNvGrpSpPr>
            <p:nvPr/>
          </p:nvGrpSpPr>
          <p:grpSpPr bwMode="auto">
            <a:xfrm>
              <a:off x="864" y="768"/>
              <a:ext cx="288" cy="144"/>
              <a:chOff x="1152" y="816"/>
              <a:chExt cx="336" cy="192"/>
            </a:xfrm>
          </p:grpSpPr>
          <p:sp>
            <p:nvSpPr>
              <p:cNvPr id="416875" name="Line 10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76" name="Group 108"/>
              <p:cNvGrpSpPr>
                <a:grpSpLocks/>
              </p:cNvGrpSpPr>
              <p:nvPr/>
            </p:nvGrpSpPr>
            <p:grpSpPr bwMode="auto">
              <a:xfrm>
                <a:off x="1248" y="816"/>
                <a:ext cx="240" cy="192"/>
                <a:chOff x="1920" y="1008"/>
                <a:chExt cx="528" cy="384"/>
              </a:xfrm>
            </p:grpSpPr>
            <p:sp>
              <p:nvSpPr>
                <p:cNvPr id="416877" name="Line 10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78" name="Line 1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79" name="Line 1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80" name="Line 1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6881" name="Group 113"/>
          <p:cNvGrpSpPr>
            <a:grpSpLocks/>
          </p:cNvGrpSpPr>
          <p:nvPr/>
        </p:nvGrpSpPr>
        <p:grpSpPr bwMode="auto">
          <a:xfrm>
            <a:off x="1676400" y="2133600"/>
            <a:ext cx="1066800" cy="381000"/>
            <a:chOff x="480" y="672"/>
            <a:chExt cx="672" cy="240"/>
          </a:xfrm>
        </p:grpSpPr>
        <p:grpSp>
          <p:nvGrpSpPr>
            <p:cNvPr id="416882" name="Group 114"/>
            <p:cNvGrpSpPr>
              <a:grpSpLocks/>
            </p:cNvGrpSpPr>
            <p:nvPr/>
          </p:nvGrpSpPr>
          <p:grpSpPr bwMode="auto">
            <a:xfrm>
              <a:off x="480" y="672"/>
              <a:ext cx="432" cy="240"/>
              <a:chOff x="528" y="1104"/>
              <a:chExt cx="672" cy="278"/>
            </a:xfrm>
          </p:grpSpPr>
          <p:sp>
            <p:nvSpPr>
              <p:cNvPr id="416883" name="Rectangle 1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6884" name="Rectangle 1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6885" name="Group 117"/>
            <p:cNvGrpSpPr>
              <a:grpSpLocks/>
            </p:cNvGrpSpPr>
            <p:nvPr/>
          </p:nvGrpSpPr>
          <p:grpSpPr bwMode="auto">
            <a:xfrm>
              <a:off x="864" y="768"/>
              <a:ext cx="288" cy="144"/>
              <a:chOff x="1152" y="816"/>
              <a:chExt cx="336" cy="192"/>
            </a:xfrm>
          </p:grpSpPr>
          <p:sp>
            <p:nvSpPr>
              <p:cNvPr id="416886" name="Line 1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87" name="Group 119"/>
              <p:cNvGrpSpPr>
                <a:grpSpLocks/>
              </p:cNvGrpSpPr>
              <p:nvPr/>
            </p:nvGrpSpPr>
            <p:grpSpPr bwMode="auto">
              <a:xfrm>
                <a:off x="1248" y="816"/>
                <a:ext cx="240" cy="192"/>
                <a:chOff x="1920" y="1008"/>
                <a:chExt cx="528" cy="384"/>
              </a:xfrm>
            </p:grpSpPr>
            <p:sp>
              <p:nvSpPr>
                <p:cNvPr id="416888" name="Line 1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89" name="Line 1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90" name="Line 1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891" name="Line 1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6892" name="Group 124"/>
          <p:cNvGrpSpPr>
            <a:grpSpLocks/>
          </p:cNvGrpSpPr>
          <p:nvPr/>
        </p:nvGrpSpPr>
        <p:grpSpPr bwMode="auto">
          <a:xfrm>
            <a:off x="1676400" y="4800600"/>
            <a:ext cx="1066800" cy="381000"/>
            <a:chOff x="480" y="672"/>
            <a:chExt cx="672" cy="240"/>
          </a:xfrm>
        </p:grpSpPr>
        <p:grpSp>
          <p:nvGrpSpPr>
            <p:cNvPr id="416893" name="Group 125"/>
            <p:cNvGrpSpPr>
              <a:grpSpLocks/>
            </p:cNvGrpSpPr>
            <p:nvPr/>
          </p:nvGrpSpPr>
          <p:grpSpPr bwMode="auto">
            <a:xfrm>
              <a:off x="480" y="672"/>
              <a:ext cx="432" cy="240"/>
              <a:chOff x="528" y="1104"/>
              <a:chExt cx="672" cy="278"/>
            </a:xfrm>
          </p:grpSpPr>
          <p:sp>
            <p:nvSpPr>
              <p:cNvPr id="416894" name="Rectangle 1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6895" name="Rectangle 1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6896" name="Group 128"/>
            <p:cNvGrpSpPr>
              <a:grpSpLocks/>
            </p:cNvGrpSpPr>
            <p:nvPr/>
          </p:nvGrpSpPr>
          <p:grpSpPr bwMode="auto">
            <a:xfrm>
              <a:off x="864" y="768"/>
              <a:ext cx="288" cy="144"/>
              <a:chOff x="1152" y="816"/>
              <a:chExt cx="336" cy="192"/>
            </a:xfrm>
          </p:grpSpPr>
          <p:sp>
            <p:nvSpPr>
              <p:cNvPr id="416897" name="Line 1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898" name="Group 130"/>
              <p:cNvGrpSpPr>
                <a:grpSpLocks/>
              </p:cNvGrpSpPr>
              <p:nvPr/>
            </p:nvGrpSpPr>
            <p:grpSpPr bwMode="auto">
              <a:xfrm>
                <a:off x="1248" y="816"/>
                <a:ext cx="240" cy="192"/>
                <a:chOff x="1920" y="1008"/>
                <a:chExt cx="528" cy="384"/>
              </a:xfrm>
            </p:grpSpPr>
            <p:sp>
              <p:nvSpPr>
                <p:cNvPr id="416899" name="Line 1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900" name="Line 1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901" name="Line 1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902" name="Line 1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6903" name="Group 135"/>
          <p:cNvGrpSpPr>
            <a:grpSpLocks/>
          </p:cNvGrpSpPr>
          <p:nvPr/>
        </p:nvGrpSpPr>
        <p:grpSpPr bwMode="auto">
          <a:xfrm>
            <a:off x="1676400" y="5867400"/>
            <a:ext cx="1066800" cy="381000"/>
            <a:chOff x="480" y="672"/>
            <a:chExt cx="672" cy="240"/>
          </a:xfrm>
        </p:grpSpPr>
        <p:grpSp>
          <p:nvGrpSpPr>
            <p:cNvPr id="416904" name="Group 136"/>
            <p:cNvGrpSpPr>
              <a:grpSpLocks/>
            </p:cNvGrpSpPr>
            <p:nvPr/>
          </p:nvGrpSpPr>
          <p:grpSpPr bwMode="auto">
            <a:xfrm>
              <a:off x="480" y="672"/>
              <a:ext cx="432" cy="240"/>
              <a:chOff x="528" y="1104"/>
              <a:chExt cx="672" cy="278"/>
            </a:xfrm>
          </p:grpSpPr>
          <p:sp>
            <p:nvSpPr>
              <p:cNvPr id="416905" name="Rectangle 1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6906" name="Rectangle 1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6907" name="Group 139"/>
            <p:cNvGrpSpPr>
              <a:grpSpLocks/>
            </p:cNvGrpSpPr>
            <p:nvPr/>
          </p:nvGrpSpPr>
          <p:grpSpPr bwMode="auto">
            <a:xfrm>
              <a:off x="864" y="768"/>
              <a:ext cx="288" cy="144"/>
              <a:chOff x="1152" y="816"/>
              <a:chExt cx="336" cy="192"/>
            </a:xfrm>
          </p:grpSpPr>
          <p:sp>
            <p:nvSpPr>
              <p:cNvPr id="416908" name="Line 1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909" name="Group 141"/>
              <p:cNvGrpSpPr>
                <a:grpSpLocks/>
              </p:cNvGrpSpPr>
              <p:nvPr/>
            </p:nvGrpSpPr>
            <p:grpSpPr bwMode="auto">
              <a:xfrm>
                <a:off x="1248" y="816"/>
                <a:ext cx="240" cy="192"/>
                <a:chOff x="1920" y="1008"/>
                <a:chExt cx="528" cy="384"/>
              </a:xfrm>
            </p:grpSpPr>
            <p:sp>
              <p:nvSpPr>
                <p:cNvPr id="416910" name="Line 1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911" name="Line 1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912" name="Line 1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913" name="Line 1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6914" name="Group 146"/>
          <p:cNvGrpSpPr>
            <a:grpSpLocks/>
          </p:cNvGrpSpPr>
          <p:nvPr/>
        </p:nvGrpSpPr>
        <p:grpSpPr bwMode="auto">
          <a:xfrm>
            <a:off x="1676400" y="1066800"/>
            <a:ext cx="1066800" cy="381000"/>
            <a:chOff x="480" y="672"/>
            <a:chExt cx="672" cy="240"/>
          </a:xfrm>
        </p:grpSpPr>
        <p:grpSp>
          <p:nvGrpSpPr>
            <p:cNvPr id="416915" name="Group 147"/>
            <p:cNvGrpSpPr>
              <a:grpSpLocks/>
            </p:cNvGrpSpPr>
            <p:nvPr/>
          </p:nvGrpSpPr>
          <p:grpSpPr bwMode="auto">
            <a:xfrm>
              <a:off x="480" y="672"/>
              <a:ext cx="432" cy="240"/>
              <a:chOff x="528" y="1104"/>
              <a:chExt cx="672" cy="278"/>
            </a:xfrm>
          </p:grpSpPr>
          <p:sp>
            <p:nvSpPr>
              <p:cNvPr id="416916" name="Rectangle 1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6917" name="Rectangle 1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6918" name="Group 150"/>
            <p:cNvGrpSpPr>
              <a:grpSpLocks/>
            </p:cNvGrpSpPr>
            <p:nvPr/>
          </p:nvGrpSpPr>
          <p:grpSpPr bwMode="auto">
            <a:xfrm>
              <a:off x="864" y="768"/>
              <a:ext cx="288" cy="144"/>
              <a:chOff x="1152" y="816"/>
              <a:chExt cx="336" cy="192"/>
            </a:xfrm>
          </p:grpSpPr>
          <p:sp>
            <p:nvSpPr>
              <p:cNvPr id="416919" name="Line 1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6920" name="Group 152"/>
              <p:cNvGrpSpPr>
                <a:grpSpLocks/>
              </p:cNvGrpSpPr>
              <p:nvPr/>
            </p:nvGrpSpPr>
            <p:grpSpPr bwMode="auto">
              <a:xfrm>
                <a:off x="1248" y="816"/>
                <a:ext cx="240" cy="192"/>
                <a:chOff x="1920" y="1008"/>
                <a:chExt cx="528" cy="384"/>
              </a:xfrm>
            </p:grpSpPr>
            <p:sp>
              <p:nvSpPr>
                <p:cNvPr id="416921" name="Line 1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922" name="Line 1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923" name="Line 1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924" name="Line 1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42032001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Date Placeholder 1"/>
          <p:cNvSpPr>
            <a:spLocks noGrp="1"/>
          </p:cNvSpPr>
          <p:nvPr>
            <p:ph type="dt" sz="half" idx="10"/>
          </p:nvPr>
        </p:nvSpPr>
        <p:spPr/>
        <p:txBody>
          <a:bodyPr/>
          <a:lstStyle/>
          <a:p>
            <a:fld id="{8A5DBBAA-3472-4C8C-A333-19BD63F2C5CE}" type="datetime4">
              <a:rPr lang="en-US"/>
              <a:pPr/>
              <a:t>April 8, 2013</a:t>
            </a:fld>
            <a:endParaRPr lang="en-US"/>
          </a:p>
        </p:txBody>
      </p:sp>
      <p:sp>
        <p:nvSpPr>
          <p:cNvPr id="151" name="Footer Placeholder 2"/>
          <p:cNvSpPr>
            <a:spLocks noGrp="1"/>
          </p:cNvSpPr>
          <p:nvPr>
            <p:ph type="ftr" sz="quarter" idx="11"/>
          </p:nvPr>
        </p:nvSpPr>
        <p:spPr/>
        <p:txBody>
          <a:bodyPr/>
          <a:lstStyle/>
          <a:p>
            <a:r>
              <a:rPr lang="en-US"/>
              <a:t>www.gowrikumar.com</a:t>
            </a:r>
          </a:p>
        </p:txBody>
      </p:sp>
      <p:grpSp>
        <p:nvGrpSpPr>
          <p:cNvPr id="419842" name="Group 2"/>
          <p:cNvGrpSpPr>
            <a:grpSpLocks/>
          </p:cNvGrpSpPr>
          <p:nvPr/>
        </p:nvGrpSpPr>
        <p:grpSpPr bwMode="auto">
          <a:xfrm>
            <a:off x="762000" y="1066800"/>
            <a:ext cx="685800" cy="381000"/>
            <a:chOff x="528" y="1104"/>
            <a:chExt cx="672" cy="278"/>
          </a:xfrm>
        </p:grpSpPr>
        <p:sp>
          <p:nvSpPr>
            <p:cNvPr id="419843"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9844"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9845" name="Line 5"/>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846" name="Group 6"/>
          <p:cNvGrpSpPr>
            <a:grpSpLocks/>
          </p:cNvGrpSpPr>
          <p:nvPr/>
        </p:nvGrpSpPr>
        <p:grpSpPr bwMode="auto">
          <a:xfrm>
            <a:off x="762000" y="1600200"/>
            <a:ext cx="1066800" cy="381000"/>
            <a:chOff x="480" y="672"/>
            <a:chExt cx="672" cy="240"/>
          </a:xfrm>
        </p:grpSpPr>
        <p:grpSp>
          <p:nvGrpSpPr>
            <p:cNvPr id="419847" name="Group 7"/>
            <p:cNvGrpSpPr>
              <a:grpSpLocks/>
            </p:cNvGrpSpPr>
            <p:nvPr/>
          </p:nvGrpSpPr>
          <p:grpSpPr bwMode="auto">
            <a:xfrm>
              <a:off x="480" y="672"/>
              <a:ext cx="432" cy="240"/>
              <a:chOff x="528" y="1104"/>
              <a:chExt cx="672" cy="278"/>
            </a:xfrm>
          </p:grpSpPr>
          <p:sp>
            <p:nvSpPr>
              <p:cNvPr id="419848" name="Rectangle 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19849" name="Rectangle 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9850" name="Group 10"/>
            <p:cNvGrpSpPr>
              <a:grpSpLocks/>
            </p:cNvGrpSpPr>
            <p:nvPr/>
          </p:nvGrpSpPr>
          <p:grpSpPr bwMode="auto">
            <a:xfrm>
              <a:off x="864" y="768"/>
              <a:ext cx="288" cy="144"/>
              <a:chOff x="1152" y="816"/>
              <a:chExt cx="336" cy="192"/>
            </a:xfrm>
          </p:grpSpPr>
          <p:sp>
            <p:nvSpPr>
              <p:cNvPr id="419851" name="Line 1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852" name="Group 12"/>
              <p:cNvGrpSpPr>
                <a:grpSpLocks/>
              </p:cNvGrpSpPr>
              <p:nvPr/>
            </p:nvGrpSpPr>
            <p:grpSpPr bwMode="auto">
              <a:xfrm>
                <a:off x="1248" y="816"/>
                <a:ext cx="240" cy="192"/>
                <a:chOff x="1920" y="1008"/>
                <a:chExt cx="528" cy="384"/>
              </a:xfrm>
            </p:grpSpPr>
            <p:sp>
              <p:nvSpPr>
                <p:cNvPr id="419853" name="Line 1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54" name="Line 1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55" name="Line 1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56" name="Line 1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9857" name="Group 17"/>
          <p:cNvGrpSpPr>
            <a:grpSpLocks/>
          </p:cNvGrpSpPr>
          <p:nvPr/>
        </p:nvGrpSpPr>
        <p:grpSpPr bwMode="auto">
          <a:xfrm>
            <a:off x="762000" y="2133600"/>
            <a:ext cx="685800" cy="381000"/>
            <a:chOff x="528" y="1104"/>
            <a:chExt cx="672" cy="278"/>
          </a:xfrm>
        </p:grpSpPr>
        <p:sp>
          <p:nvSpPr>
            <p:cNvPr id="419858" name="Rectangle 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19859" name="Rectangle 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9860" name="Line 20"/>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861" name="Group 21"/>
          <p:cNvGrpSpPr>
            <a:grpSpLocks/>
          </p:cNvGrpSpPr>
          <p:nvPr/>
        </p:nvGrpSpPr>
        <p:grpSpPr bwMode="auto">
          <a:xfrm>
            <a:off x="762000" y="2667000"/>
            <a:ext cx="1066800" cy="381000"/>
            <a:chOff x="480" y="672"/>
            <a:chExt cx="672" cy="240"/>
          </a:xfrm>
        </p:grpSpPr>
        <p:grpSp>
          <p:nvGrpSpPr>
            <p:cNvPr id="419862" name="Group 22"/>
            <p:cNvGrpSpPr>
              <a:grpSpLocks/>
            </p:cNvGrpSpPr>
            <p:nvPr/>
          </p:nvGrpSpPr>
          <p:grpSpPr bwMode="auto">
            <a:xfrm>
              <a:off x="480" y="672"/>
              <a:ext cx="432" cy="240"/>
              <a:chOff x="528" y="1104"/>
              <a:chExt cx="672" cy="278"/>
            </a:xfrm>
          </p:grpSpPr>
          <p:sp>
            <p:nvSpPr>
              <p:cNvPr id="419863"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19864"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9865" name="Group 25"/>
            <p:cNvGrpSpPr>
              <a:grpSpLocks/>
            </p:cNvGrpSpPr>
            <p:nvPr/>
          </p:nvGrpSpPr>
          <p:grpSpPr bwMode="auto">
            <a:xfrm>
              <a:off x="864" y="768"/>
              <a:ext cx="288" cy="144"/>
              <a:chOff x="1152" y="816"/>
              <a:chExt cx="336" cy="192"/>
            </a:xfrm>
          </p:grpSpPr>
          <p:sp>
            <p:nvSpPr>
              <p:cNvPr id="419866" name="Line 2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867" name="Group 27"/>
              <p:cNvGrpSpPr>
                <a:grpSpLocks/>
              </p:cNvGrpSpPr>
              <p:nvPr/>
            </p:nvGrpSpPr>
            <p:grpSpPr bwMode="auto">
              <a:xfrm>
                <a:off x="1248" y="816"/>
                <a:ext cx="240" cy="192"/>
                <a:chOff x="1920" y="1008"/>
                <a:chExt cx="528" cy="384"/>
              </a:xfrm>
            </p:grpSpPr>
            <p:sp>
              <p:nvSpPr>
                <p:cNvPr id="419868" name="Line 2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69" name="Line 2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70" name="Line 3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71" name="Line 3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9872" name="Group 32"/>
          <p:cNvGrpSpPr>
            <a:grpSpLocks/>
          </p:cNvGrpSpPr>
          <p:nvPr/>
        </p:nvGrpSpPr>
        <p:grpSpPr bwMode="auto">
          <a:xfrm>
            <a:off x="762000" y="3200400"/>
            <a:ext cx="685800" cy="381000"/>
            <a:chOff x="528" y="1104"/>
            <a:chExt cx="672" cy="278"/>
          </a:xfrm>
        </p:grpSpPr>
        <p:sp>
          <p:nvSpPr>
            <p:cNvPr id="419873" name="Rectangle 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19874" name="Rectangle 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9875" name="Line 35"/>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876" name="Group 36"/>
          <p:cNvGrpSpPr>
            <a:grpSpLocks/>
          </p:cNvGrpSpPr>
          <p:nvPr/>
        </p:nvGrpSpPr>
        <p:grpSpPr bwMode="auto">
          <a:xfrm>
            <a:off x="762000" y="3733800"/>
            <a:ext cx="1066800" cy="381000"/>
            <a:chOff x="480" y="672"/>
            <a:chExt cx="672" cy="240"/>
          </a:xfrm>
        </p:grpSpPr>
        <p:grpSp>
          <p:nvGrpSpPr>
            <p:cNvPr id="419877" name="Group 37"/>
            <p:cNvGrpSpPr>
              <a:grpSpLocks/>
            </p:cNvGrpSpPr>
            <p:nvPr/>
          </p:nvGrpSpPr>
          <p:grpSpPr bwMode="auto">
            <a:xfrm>
              <a:off x="480" y="672"/>
              <a:ext cx="432" cy="240"/>
              <a:chOff x="528" y="1104"/>
              <a:chExt cx="672" cy="278"/>
            </a:xfrm>
          </p:grpSpPr>
          <p:sp>
            <p:nvSpPr>
              <p:cNvPr id="419878" name="Rectangle 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19879" name="Rectangle 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9880" name="Group 40"/>
            <p:cNvGrpSpPr>
              <a:grpSpLocks/>
            </p:cNvGrpSpPr>
            <p:nvPr/>
          </p:nvGrpSpPr>
          <p:grpSpPr bwMode="auto">
            <a:xfrm>
              <a:off x="864" y="768"/>
              <a:ext cx="288" cy="144"/>
              <a:chOff x="1152" y="816"/>
              <a:chExt cx="336" cy="192"/>
            </a:xfrm>
          </p:grpSpPr>
          <p:sp>
            <p:nvSpPr>
              <p:cNvPr id="419881" name="Line 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882" name="Group 42"/>
              <p:cNvGrpSpPr>
                <a:grpSpLocks/>
              </p:cNvGrpSpPr>
              <p:nvPr/>
            </p:nvGrpSpPr>
            <p:grpSpPr bwMode="auto">
              <a:xfrm>
                <a:off x="1248" y="816"/>
                <a:ext cx="240" cy="192"/>
                <a:chOff x="1920" y="1008"/>
                <a:chExt cx="528" cy="384"/>
              </a:xfrm>
            </p:grpSpPr>
            <p:sp>
              <p:nvSpPr>
                <p:cNvPr id="419883" name="Line 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84" name="Line 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85" name="Line 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86" name="Line 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9887" name="Group 47"/>
          <p:cNvGrpSpPr>
            <a:grpSpLocks/>
          </p:cNvGrpSpPr>
          <p:nvPr/>
        </p:nvGrpSpPr>
        <p:grpSpPr bwMode="auto">
          <a:xfrm>
            <a:off x="762000" y="4267200"/>
            <a:ext cx="685800" cy="381000"/>
            <a:chOff x="528" y="1104"/>
            <a:chExt cx="672" cy="278"/>
          </a:xfrm>
        </p:grpSpPr>
        <p:sp>
          <p:nvSpPr>
            <p:cNvPr id="419888"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19889"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9890" name="Line 50"/>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891" name="Group 51"/>
          <p:cNvGrpSpPr>
            <a:grpSpLocks/>
          </p:cNvGrpSpPr>
          <p:nvPr/>
        </p:nvGrpSpPr>
        <p:grpSpPr bwMode="auto">
          <a:xfrm>
            <a:off x="762000" y="4800600"/>
            <a:ext cx="685800" cy="381000"/>
            <a:chOff x="528" y="1104"/>
            <a:chExt cx="672" cy="278"/>
          </a:xfrm>
        </p:grpSpPr>
        <p:sp>
          <p:nvSpPr>
            <p:cNvPr id="419892"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19893"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9894" name="Line 54"/>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895" name="Group 55"/>
          <p:cNvGrpSpPr>
            <a:grpSpLocks/>
          </p:cNvGrpSpPr>
          <p:nvPr/>
        </p:nvGrpSpPr>
        <p:grpSpPr bwMode="auto">
          <a:xfrm>
            <a:off x="762000" y="5334000"/>
            <a:ext cx="685800" cy="381000"/>
            <a:chOff x="528" y="1104"/>
            <a:chExt cx="672" cy="278"/>
          </a:xfrm>
        </p:grpSpPr>
        <p:sp>
          <p:nvSpPr>
            <p:cNvPr id="419896" name="Rectangle 5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9897" name="Rectangle 5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9898" name="Line 58"/>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899" name="Group 59"/>
          <p:cNvGrpSpPr>
            <a:grpSpLocks/>
          </p:cNvGrpSpPr>
          <p:nvPr/>
        </p:nvGrpSpPr>
        <p:grpSpPr bwMode="auto">
          <a:xfrm>
            <a:off x="762000" y="5867400"/>
            <a:ext cx="685800" cy="381000"/>
            <a:chOff x="528" y="1104"/>
            <a:chExt cx="672" cy="278"/>
          </a:xfrm>
        </p:grpSpPr>
        <p:sp>
          <p:nvSpPr>
            <p:cNvPr id="419900" name="Rectangle 6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19901" name="Rectangle 6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19902" name="Line 62"/>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903" name="Group 63"/>
          <p:cNvGrpSpPr>
            <a:grpSpLocks/>
          </p:cNvGrpSpPr>
          <p:nvPr/>
        </p:nvGrpSpPr>
        <p:grpSpPr bwMode="auto">
          <a:xfrm>
            <a:off x="1676400" y="3200400"/>
            <a:ext cx="1066800" cy="381000"/>
            <a:chOff x="480" y="672"/>
            <a:chExt cx="672" cy="240"/>
          </a:xfrm>
        </p:grpSpPr>
        <p:grpSp>
          <p:nvGrpSpPr>
            <p:cNvPr id="419904" name="Group 64"/>
            <p:cNvGrpSpPr>
              <a:grpSpLocks/>
            </p:cNvGrpSpPr>
            <p:nvPr/>
          </p:nvGrpSpPr>
          <p:grpSpPr bwMode="auto">
            <a:xfrm>
              <a:off x="480" y="672"/>
              <a:ext cx="432" cy="240"/>
              <a:chOff x="528" y="1104"/>
              <a:chExt cx="672" cy="278"/>
            </a:xfrm>
          </p:grpSpPr>
          <p:sp>
            <p:nvSpPr>
              <p:cNvPr id="419905" name="Rectangle 6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9906" name="Rectangle 6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9907" name="Group 67"/>
            <p:cNvGrpSpPr>
              <a:grpSpLocks/>
            </p:cNvGrpSpPr>
            <p:nvPr/>
          </p:nvGrpSpPr>
          <p:grpSpPr bwMode="auto">
            <a:xfrm>
              <a:off x="864" y="768"/>
              <a:ext cx="288" cy="144"/>
              <a:chOff x="1152" y="816"/>
              <a:chExt cx="336" cy="192"/>
            </a:xfrm>
          </p:grpSpPr>
          <p:sp>
            <p:nvSpPr>
              <p:cNvPr id="419908" name="Line 6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909" name="Group 69"/>
              <p:cNvGrpSpPr>
                <a:grpSpLocks/>
              </p:cNvGrpSpPr>
              <p:nvPr/>
            </p:nvGrpSpPr>
            <p:grpSpPr bwMode="auto">
              <a:xfrm>
                <a:off x="1248" y="816"/>
                <a:ext cx="240" cy="192"/>
                <a:chOff x="1920" y="1008"/>
                <a:chExt cx="528" cy="384"/>
              </a:xfrm>
            </p:grpSpPr>
            <p:sp>
              <p:nvSpPr>
                <p:cNvPr id="419910" name="Line 7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11" name="Line 7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12" name="Line 7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13" name="Line 7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19914" name="Rectangle 74"/>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19915" name="Rectangle 75"/>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9916" name="Rectangle 76"/>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9917" name="Rectangle 77"/>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9918" name="Rectangle 78"/>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9919" name="Rectangle 79"/>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9920" name="Rectangle 80"/>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9921" name="Rectangle 81"/>
          <p:cNvSpPr>
            <a:spLocks noChangeArrowheads="1"/>
          </p:cNvSpPr>
          <p:nvPr/>
        </p:nvSpPr>
        <p:spPr bwMode="auto">
          <a:xfrm>
            <a:off x="7391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1</a:t>
            </a:r>
          </a:p>
        </p:txBody>
      </p:sp>
      <p:sp>
        <p:nvSpPr>
          <p:cNvPr id="419922" name="Rectangle 82"/>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19923" name="Rectangle 83"/>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19924" name="Group 84"/>
          <p:cNvGrpSpPr>
            <a:grpSpLocks/>
          </p:cNvGrpSpPr>
          <p:nvPr/>
        </p:nvGrpSpPr>
        <p:grpSpPr bwMode="auto">
          <a:xfrm>
            <a:off x="1676400" y="5334000"/>
            <a:ext cx="1066800" cy="381000"/>
            <a:chOff x="480" y="672"/>
            <a:chExt cx="672" cy="240"/>
          </a:xfrm>
        </p:grpSpPr>
        <p:grpSp>
          <p:nvGrpSpPr>
            <p:cNvPr id="419925" name="Group 85"/>
            <p:cNvGrpSpPr>
              <a:grpSpLocks/>
            </p:cNvGrpSpPr>
            <p:nvPr/>
          </p:nvGrpSpPr>
          <p:grpSpPr bwMode="auto">
            <a:xfrm>
              <a:off x="480" y="672"/>
              <a:ext cx="432" cy="240"/>
              <a:chOff x="528" y="1104"/>
              <a:chExt cx="672" cy="278"/>
            </a:xfrm>
          </p:grpSpPr>
          <p:sp>
            <p:nvSpPr>
              <p:cNvPr id="419926" name="Rectangle 8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19927" name="Rectangle 8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9928" name="Group 88"/>
            <p:cNvGrpSpPr>
              <a:grpSpLocks/>
            </p:cNvGrpSpPr>
            <p:nvPr/>
          </p:nvGrpSpPr>
          <p:grpSpPr bwMode="auto">
            <a:xfrm>
              <a:off x="864" y="768"/>
              <a:ext cx="288" cy="144"/>
              <a:chOff x="1152" y="816"/>
              <a:chExt cx="336" cy="192"/>
            </a:xfrm>
          </p:grpSpPr>
          <p:sp>
            <p:nvSpPr>
              <p:cNvPr id="419929" name="Line 8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930" name="Group 90"/>
              <p:cNvGrpSpPr>
                <a:grpSpLocks/>
              </p:cNvGrpSpPr>
              <p:nvPr/>
            </p:nvGrpSpPr>
            <p:grpSpPr bwMode="auto">
              <a:xfrm>
                <a:off x="1248" y="816"/>
                <a:ext cx="240" cy="192"/>
                <a:chOff x="1920" y="1008"/>
                <a:chExt cx="528" cy="384"/>
              </a:xfrm>
            </p:grpSpPr>
            <p:sp>
              <p:nvSpPr>
                <p:cNvPr id="419931" name="Line 9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32" name="Line 9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33" name="Line 9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34" name="Line 9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9935" name="Group 95"/>
          <p:cNvGrpSpPr>
            <a:grpSpLocks/>
          </p:cNvGrpSpPr>
          <p:nvPr/>
        </p:nvGrpSpPr>
        <p:grpSpPr bwMode="auto">
          <a:xfrm>
            <a:off x="1676400" y="4267200"/>
            <a:ext cx="1066800" cy="381000"/>
            <a:chOff x="480" y="672"/>
            <a:chExt cx="672" cy="240"/>
          </a:xfrm>
        </p:grpSpPr>
        <p:grpSp>
          <p:nvGrpSpPr>
            <p:cNvPr id="419936" name="Group 96"/>
            <p:cNvGrpSpPr>
              <a:grpSpLocks/>
            </p:cNvGrpSpPr>
            <p:nvPr/>
          </p:nvGrpSpPr>
          <p:grpSpPr bwMode="auto">
            <a:xfrm>
              <a:off x="480" y="672"/>
              <a:ext cx="432" cy="240"/>
              <a:chOff x="528" y="1104"/>
              <a:chExt cx="672" cy="278"/>
            </a:xfrm>
          </p:grpSpPr>
          <p:sp>
            <p:nvSpPr>
              <p:cNvPr id="419937" name="Rectangle 9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19938" name="Rectangle 9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9939" name="Group 99"/>
            <p:cNvGrpSpPr>
              <a:grpSpLocks/>
            </p:cNvGrpSpPr>
            <p:nvPr/>
          </p:nvGrpSpPr>
          <p:grpSpPr bwMode="auto">
            <a:xfrm>
              <a:off x="864" y="768"/>
              <a:ext cx="288" cy="144"/>
              <a:chOff x="1152" y="816"/>
              <a:chExt cx="336" cy="192"/>
            </a:xfrm>
          </p:grpSpPr>
          <p:sp>
            <p:nvSpPr>
              <p:cNvPr id="419940" name="Line 10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941" name="Group 101"/>
              <p:cNvGrpSpPr>
                <a:grpSpLocks/>
              </p:cNvGrpSpPr>
              <p:nvPr/>
            </p:nvGrpSpPr>
            <p:grpSpPr bwMode="auto">
              <a:xfrm>
                <a:off x="1248" y="816"/>
                <a:ext cx="240" cy="192"/>
                <a:chOff x="1920" y="1008"/>
                <a:chExt cx="528" cy="384"/>
              </a:xfrm>
            </p:grpSpPr>
            <p:sp>
              <p:nvSpPr>
                <p:cNvPr id="419942" name="Line 10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43" name="Line 10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44" name="Line 10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45" name="Line 10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9946" name="Group 106"/>
          <p:cNvGrpSpPr>
            <a:grpSpLocks/>
          </p:cNvGrpSpPr>
          <p:nvPr/>
        </p:nvGrpSpPr>
        <p:grpSpPr bwMode="auto">
          <a:xfrm>
            <a:off x="1676400" y="2133600"/>
            <a:ext cx="1066800" cy="381000"/>
            <a:chOff x="480" y="672"/>
            <a:chExt cx="672" cy="240"/>
          </a:xfrm>
        </p:grpSpPr>
        <p:grpSp>
          <p:nvGrpSpPr>
            <p:cNvPr id="419947" name="Group 107"/>
            <p:cNvGrpSpPr>
              <a:grpSpLocks/>
            </p:cNvGrpSpPr>
            <p:nvPr/>
          </p:nvGrpSpPr>
          <p:grpSpPr bwMode="auto">
            <a:xfrm>
              <a:off x="480" y="672"/>
              <a:ext cx="432" cy="240"/>
              <a:chOff x="528" y="1104"/>
              <a:chExt cx="672" cy="278"/>
            </a:xfrm>
          </p:grpSpPr>
          <p:sp>
            <p:nvSpPr>
              <p:cNvPr id="419948" name="Rectangle 10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19949" name="Rectangle 10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9950" name="Group 110"/>
            <p:cNvGrpSpPr>
              <a:grpSpLocks/>
            </p:cNvGrpSpPr>
            <p:nvPr/>
          </p:nvGrpSpPr>
          <p:grpSpPr bwMode="auto">
            <a:xfrm>
              <a:off x="864" y="768"/>
              <a:ext cx="288" cy="144"/>
              <a:chOff x="1152" y="816"/>
              <a:chExt cx="336" cy="192"/>
            </a:xfrm>
          </p:grpSpPr>
          <p:sp>
            <p:nvSpPr>
              <p:cNvPr id="419951" name="Line 11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952" name="Group 112"/>
              <p:cNvGrpSpPr>
                <a:grpSpLocks/>
              </p:cNvGrpSpPr>
              <p:nvPr/>
            </p:nvGrpSpPr>
            <p:grpSpPr bwMode="auto">
              <a:xfrm>
                <a:off x="1248" y="816"/>
                <a:ext cx="240" cy="192"/>
                <a:chOff x="1920" y="1008"/>
                <a:chExt cx="528" cy="384"/>
              </a:xfrm>
            </p:grpSpPr>
            <p:sp>
              <p:nvSpPr>
                <p:cNvPr id="419953" name="Line 11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54" name="Line 11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55" name="Line 11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56" name="Line 11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9957" name="Group 117"/>
          <p:cNvGrpSpPr>
            <a:grpSpLocks/>
          </p:cNvGrpSpPr>
          <p:nvPr/>
        </p:nvGrpSpPr>
        <p:grpSpPr bwMode="auto">
          <a:xfrm>
            <a:off x="1676400" y="4800600"/>
            <a:ext cx="1066800" cy="381000"/>
            <a:chOff x="480" y="672"/>
            <a:chExt cx="672" cy="240"/>
          </a:xfrm>
        </p:grpSpPr>
        <p:grpSp>
          <p:nvGrpSpPr>
            <p:cNvPr id="419958" name="Group 118"/>
            <p:cNvGrpSpPr>
              <a:grpSpLocks/>
            </p:cNvGrpSpPr>
            <p:nvPr/>
          </p:nvGrpSpPr>
          <p:grpSpPr bwMode="auto">
            <a:xfrm>
              <a:off x="480" y="672"/>
              <a:ext cx="432" cy="240"/>
              <a:chOff x="528" y="1104"/>
              <a:chExt cx="672" cy="278"/>
            </a:xfrm>
          </p:grpSpPr>
          <p:sp>
            <p:nvSpPr>
              <p:cNvPr id="419959"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19960"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9961" name="Group 121"/>
            <p:cNvGrpSpPr>
              <a:grpSpLocks/>
            </p:cNvGrpSpPr>
            <p:nvPr/>
          </p:nvGrpSpPr>
          <p:grpSpPr bwMode="auto">
            <a:xfrm>
              <a:off x="864" y="768"/>
              <a:ext cx="288" cy="144"/>
              <a:chOff x="1152" y="816"/>
              <a:chExt cx="336" cy="192"/>
            </a:xfrm>
          </p:grpSpPr>
          <p:sp>
            <p:nvSpPr>
              <p:cNvPr id="419962" name="Line 12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963" name="Group 123"/>
              <p:cNvGrpSpPr>
                <a:grpSpLocks/>
              </p:cNvGrpSpPr>
              <p:nvPr/>
            </p:nvGrpSpPr>
            <p:grpSpPr bwMode="auto">
              <a:xfrm>
                <a:off x="1248" y="816"/>
                <a:ext cx="240" cy="192"/>
                <a:chOff x="1920" y="1008"/>
                <a:chExt cx="528" cy="384"/>
              </a:xfrm>
            </p:grpSpPr>
            <p:sp>
              <p:nvSpPr>
                <p:cNvPr id="419964" name="Line 12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65" name="Line 12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66" name="Line 12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67" name="Line 12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9968" name="Group 128"/>
          <p:cNvGrpSpPr>
            <a:grpSpLocks/>
          </p:cNvGrpSpPr>
          <p:nvPr/>
        </p:nvGrpSpPr>
        <p:grpSpPr bwMode="auto">
          <a:xfrm>
            <a:off x="1676400" y="5867400"/>
            <a:ext cx="1066800" cy="381000"/>
            <a:chOff x="480" y="672"/>
            <a:chExt cx="672" cy="240"/>
          </a:xfrm>
        </p:grpSpPr>
        <p:grpSp>
          <p:nvGrpSpPr>
            <p:cNvPr id="419969" name="Group 129"/>
            <p:cNvGrpSpPr>
              <a:grpSpLocks/>
            </p:cNvGrpSpPr>
            <p:nvPr/>
          </p:nvGrpSpPr>
          <p:grpSpPr bwMode="auto">
            <a:xfrm>
              <a:off x="480" y="672"/>
              <a:ext cx="432" cy="240"/>
              <a:chOff x="528" y="1104"/>
              <a:chExt cx="672" cy="278"/>
            </a:xfrm>
          </p:grpSpPr>
          <p:sp>
            <p:nvSpPr>
              <p:cNvPr id="419970" name="Rectangle 13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19971" name="Rectangle 13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9972" name="Group 132"/>
            <p:cNvGrpSpPr>
              <a:grpSpLocks/>
            </p:cNvGrpSpPr>
            <p:nvPr/>
          </p:nvGrpSpPr>
          <p:grpSpPr bwMode="auto">
            <a:xfrm>
              <a:off x="864" y="768"/>
              <a:ext cx="288" cy="144"/>
              <a:chOff x="1152" y="816"/>
              <a:chExt cx="336" cy="192"/>
            </a:xfrm>
          </p:grpSpPr>
          <p:sp>
            <p:nvSpPr>
              <p:cNvPr id="419973" name="Line 13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974" name="Group 134"/>
              <p:cNvGrpSpPr>
                <a:grpSpLocks/>
              </p:cNvGrpSpPr>
              <p:nvPr/>
            </p:nvGrpSpPr>
            <p:grpSpPr bwMode="auto">
              <a:xfrm>
                <a:off x="1248" y="816"/>
                <a:ext cx="240" cy="192"/>
                <a:chOff x="1920" y="1008"/>
                <a:chExt cx="528" cy="384"/>
              </a:xfrm>
            </p:grpSpPr>
            <p:sp>
              <p:nvSpPr>
                <p:cNvPr id="419975" name="Line 13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76" name="Line 13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77" name="Line 13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78" name="Line 13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19979" name="Group 139"/>
          <p:cNvGrpSpPr>
            <a:grpSpLocks/>
          </p:cNvGrpSpPr>
          <p:nvPr/>
        </p:nvGrpSpPr>
        <p:grpSpPr bwMode="auto">
          <a:xfrm>
            <a:off x="1676400" y="1066800"/>
            <a:ext cx="1066800" cy="381000"/>
            <a:chOff x="480" y="672"/>
            <a:chExt cx="672" cy="240"/>
          </a:xfrm>
        </p:grpSpPr>
        <p:grpSp>
          <p:nvGrpSpPr>
            <p:cNvPr id="419980" name="Group 140"/>
            <p:cNvGrpSpPr>
              <a:grpSpLocks/>
            </p:cNvGrpSpPr>
            <p:nvPr/>
          </p:nvGrpSpPr>
          <p:grpSpPr bwMode="auto">
            <a:xfrm>
              <a:off x="480" y="672"/>
              <a:ext cx="432" cy="240"/>
              <a:chOff x="528" y="1104"/>
              <a:chExt cx="672" cy="278"/>
            </a:xfrm>
          </p:grpSpPr>
          <p:sp>
            <p:nvSpPr>
              <p:cNvPr id="419981" name="Rectangle 14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19982" name="Rectangle 14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19983" name="Group 143"/>
            <p:cNvGrpSpPr>
              <a:grpSpLocks/>
            </p:cNvGrpSpPr>
            <p:nvPr/>
          </p:nvGrpSpPr>
          <p:grpSpPr bwMode="auto">
            <a:xfrm>
              <a:off x="864" y="768"/>
              <a:ext cx="288" cy="144"/>
              <a:chOff x="1152" y="816"/>
              <a:chExt cx="336" cy="192"/>
            </a:xfrm>
          </p:grpSpPr>
          <p:sp>
            <p:nvSpPr>
              <p:cNvPr id="419984" name="Line 14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9985" name="Group 145"/>
              <p:cNvGrpSpPr>
                <a:grpSpLocks/>
              </p:cNvGrpSpPr>
              <p:nvPr/>
            </p:nvGrpSpPr>
            <p:grpSpPr bwMode="auto">
              <a:xfrm>
                <a:off x="1248" y="816"/>
                <a:ext cx="240" cy="192"/>
                <a:chOff x="1920" y="1008"/>
                <a:chExt cx="528" cy="384"/>
              </a:xfrm>
            </p:grpSpPr>
            <p:sp>
              <p:nvSpPr>
                <p:cNvPr id="419986" name="Line 14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87" name="Line 14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88" name="Line 14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89" name="Line 14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3221822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048597"/>
            <a:ext cx="7989752" cy="475403"/>
          </a:xfrm>
        </p:spPr>
        <p:txBody>
          <a:bodyPr>
            <a:noAutofit/>
          </a:bodyPr>
          <a:lstStyle/>
          <a:p>
            <a:r>
              <a:rPr lang="en-US" sz="4000" b="1" cap="none" dirty="0" smtClean="0">
                <a:ln w="6600">
                  <a:solidFill>
                    <a:schemeClr val="accent2"/>
                  </a:solidFill>
                  <a:prstDash val="solid"/>
                </a:ln>
                <a:solidFill>
                  <a:srgbClr val="FFFFFF"/>
                </a:solidFill>
                <a:effectLst>
                  <a:outerShdw dist="38100" dir="2700000" algn="tl" rotWithShape="0">
                    <a:schemeClr val="accent2"/>
                  </a:outerShdw>
                </a:effectLst>
              </a:rPr>
              <a:t>Why we chose this Project?</a:t>
            </a:r>
            <a:endParaRPr lang="en-IN" sz="4000"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idx="1"/>
          </p:nvPr>
        </p:nvSpPr>
        <p:spPr>
          <a:xfrm>
            <a:off x="381000" y="2209800"/>
            <a:ext cx="8382000" cy="3630795"/>
          </a:xfrm>
        </p:spPr>
        <p:txBody>
          <a:bodyPr>
            <a:normAutofit/>
          </a:bodyPr>
          <a:lstStyle/>
          <a:p>
            <a:pPr algn="just">
              <a:lnSpc>
                <a:spcPct val="150000"/>
              </a:lnSpc>
            </a:pPr>
            <a:r>
              <a:rPr lang="en-US" dirty="0"/>
              <a:t>Since the dawn of computing, the sorting problem has attracted a great deal of research. Perhaps due to the complexity of solving it efficiently despite its simple.</a:t>
            </a:r>
          </a:p>
          <a:p>
            <a:pPr algn="just">
              <a:lnSpc>
                <a:spcPct val="150000"/>
              </a:lnSpc>
            </a:pPr>
            <a:r>
              <a:rPr lang="en-US" dirty="0"/>
              <a:t>It attracts our attention too.</a:t>
            </a:r>
          </a:p>
          <a:p>
            <a:pPr algn="just">
              <a:lnSpc>
                <a:spcPct val="150000"/>
              </a:lnSpc>
            </a:pPr>
            <a:r>
              <a:rPr lang="en-US" dirty="0"/>
              <a:t>Though there are various conventional algorithms already available, we thought to have a research on these algorithms and if possible to develop a new algorithm which is better &amp; effective as per as complexity concern over the conventional algorithms already available</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07862750-EF01-4005-B1CA-004D32C6888D}" type="slidenum">
              <a:rPr lang="en-US" smtClean="0"/>
              <a:pPr>
                <a:defRPr/>
              </a:pPr>
              <a:t>4</a:t>
            </a:fld>
            <a:endParaRPr lang="en-US"/>
          </a:p>
        </p:txBody>
      </p:sp>
    </p:spTree>
    <p:extLst>
      <p:ext uri="{BB962C8B-B14F-4D97-AF65-F5344CB8AC3E}">
        <p14:creationId xmlns="" xmlns:p14="http://schemas.microsoft.com/office/powerpoint/2010/main" val="236920554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Date Placeholder 1"/>
          <p:cNvSpPr>
            <a:spLocks noGrp="1"/>
          </p:cNvSpPr>
          <p:nvPr>
            <p:ph type="dt" sz="half" idx="10"/>
          </p:nvPr>
        </p:nvSpPr>
        <p:spPr/>
        <p:txBody>
          <a:bodyPr/>
          <a:lstStyle/>
          <a:p>
            <a:fld id="{204E795F-247F-4B7D-ABA5-D3C4A8F2C4AB}" type="datetime4">
              <a:rPr lang="en-US"/>
              <a:pPr/>
              <a:t>April 8, 2013</a:t>
            </a:fld>
            <a:endParaRPr lang="en-US"/>
          </a:p>
        </p:txBody>
      </p:sp>
      <p:sp>
        <p:nvSpPr>
          <p:cNvPr id="155" name="Footer Placeholder 2"/>
          <p:cNvSpPr>
            <a:spLocks noGrp="1"/>
          </p:cNvSpPr>
          <p:nvPr>
            <p:ph type="ftr" sz="quarter" idx="11"/>
          </p:nvPr>
        </p:nvSpPr>
        <p:spPr/>
        <p:txBody>
          <a:bodyPr/>
          <a:lstStyle/>
          <a:p>
            <a:r>
              <a:rPr lang="en-US"/>
              <a:t>www.gowrikumar.com</a:t>
            </a:r>
          </a:p>
        </p:txBody>
      </p:sp>
      <p:grpSp>
        <p:nvGrpSpPr>
          <p:cNvPr id="420866" name="Group 2"/>
          <p:cNvGrpSpPr>
            <a:grpSpLocks/>
          </p:cNvGrpSpPr>
          <p:nvPr/>
        </p:nvGrpSpPr>
        <p:grpSpPr bwMode="auto">
          <a:xfrm>
            <a:off x="762000" y="1066800"/>
            <a:ext cx="685800" cy="381000"/>
            <a:chOff x="528" y="1104"/>
            <a:chExt cx="672" cy="278"/>
          </a:xfrm>
        </p:grpSpPr>
        <p:sp>
          <p:nvSpPr>
            <p:cNvPr id="420867"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0868"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0869" name="Line 5"/>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871" name="Group 7"/>
          <p:cNvGrpSpPr>
            <a:grpSpLocks/>
          </p:cNvGrpSpPr>
          <p:nvPr/>
        </p:nvGrpSpPr>
        <p:grpSpPr bwMode="auto">
          <a:xfrm>
            <a:off x="762000" y="1600200"/>
            <a:ext cx="685800" cy="381000"/>
            <a:chOff x="528" y="1104"/>
            <a:chExt cx="672" cy="278"/>
          </a:xfrm>
        </p:grpSpPr>
        <p:sp>
          <p:nvSpPr>
            <p:cNvPr id="420872" name="Rectangle 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0873" name="Rectangle 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0875" name="Line 1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881" name="Group 17"/>
          <p:cNvGrpSpPr>
            <a:grpSpLocks/>
          </p:cNvGrpSpPr>
          <p:nvPr/>
        </p:nvGrpSpPr>
        <p:grpSpPr bwMode="auto">
          <a:xfrm>
            <a:off x="762000" y="2133600"/>
            <a:ext cx="685800" cy="381000"/>
            <a:chOff x="528" y="1104"/>
            <a:chExt cx="672" cy="278"/>
          </a:xfrm>
        </p:grpSpPr>
        <p:sp>
          <p:nvSpPr>
            <p:cNvPr id="420882" name="Rectangle 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20883" name="Rectangle 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0884" name="Line 20"/>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885" name="Group 21"/>
          <p:cNvGrpSpPr>
            <a:grpSpLocks/>
          </p:cNvGrpSpPr>
          <p:nvPr/>
        </p:nvGrpSpPr>
        <p:grpSpPr bwMode="auto">
          <a:xfrm>
            <a:off x="762000" y="2667000"/>
            <a:ext cx="1066800" cy="381000"/>
            <a:chOff x="480" y="672"/>
            <a:chExt cx="672" cy="240"/>
          </a:xfrm>
        </p:grpSpPr>
        <p:grpSp>
          <p:nvGrpSpPr>
            <p:cNvPr id="420886" name="Group 22"/>
            <p:cNvGrpSpPr>
              <a:grpSpLocks/>
            </p:cNvGrpSpPr>
            <p:nvPr/>
          </p:nvGrpSpPr>
          <p:grpSpPr bwMode="auto">
            <a:xfrm>
              <a:off x="480" y="672"/>
              <a:ext cx="432" cy="240"/>
              <a:chOff x="528" y="1104"/>
              <a:chExt cx="672" cy="278"/>
            </a:xfrm>
          </p:grpSpPr>
          <p:sp>
            <p:nvSpPr>
              <p:cNvPr id="420887"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20888"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0889" name="Group 25"/>
            <p:cNvGrpSpPr>
              <a:grpSpLocks/>
            </p:cNvGrpSpPr>
            <p:nvPr/>
          </p:nvGrpSpPr>
          <p:grpSpPr bwMode="auto">
            <a:xfrm>
              <a:off x="864" y="768"/>
              <a:ext cx="288" cy="144"/>
              <a:chOff x="1152" y="816"/>
              <a:chExt cx="336" cy="192"/>
            </a:xfrm>
          </p:grpSpPr>
          <p:sp>
            <p:nvSpPr>
              <p:cNvPr id="420890" name="Line 2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891" name="Group 27"/>
              <p:cNvGrpSpPr>
                <a:grpSpLocks/>
              </p:cNvGrpSpPr>
              <p:nvPr/>
            </p:nvGrpSpPr>
            <p:grpSpPr bwMode="auto">
              <a:xfrm>
                <a:off x="1248" y="816"/>
                <a:ext cx="240" cy="192"/>
                <a:chOff x="1920" y="1008"/>
                <a:chExt cx="528" cy="384"/>
              </a:xfrm>
            </p:grpSpPr>
            <p:sp>
              <p:nvSpPr>
                <p:cNvPr id="420892" name="Line 2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893" name="Line 2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894" name="Line 3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895" name="Line 3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0896" name="Group 32"/>
          <p:cNvGrpSpPr>
            <a:grpSpLocks/>
          </p:cNvGrpSpPr>
          <p:nvPr/>
        </p:nvGrpSpPr>
        <p:grpSpPr bwMode="auto">
          <a:xfrm>
            <a:off x="762000" y="3200400"/>
            <a:ext cx="685800" cy="381000"/>
            <a:chOff x="528" y="1104"/>
            <a:chExt cx="672" cy="278"/>
          </a:xfrm>
        </p:grpSpPr>
        <p:sp>
          <p:nvSpPr>
            <p:cNvPr id="420897" name="Rectangle 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20898" name="Rectangle 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0899" name="Line 35"/>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00" name="Group 36"/>
          <p:cNvGrpSpPr>
            <a:grpSpLocks/>
          </p:cNvGrpSpPr>
          <p:nvPr/>
        </p:nvGrpSpPr>
        <p:grpSpPr bwMode="auto">
          <a:xfrm>
            <a:off x="762000" y="3733800"/>
            <a:ext cx="1066800" cy="381000"/>
            <a:chOff x="480" y="672"/>
            <a:chExt cx="672" cy="240"/>
          </a:xfrm>
        </p:grpSpPr>
        <p:grpSp>
          <p:nvGrpSpPr>
            <p:cNvPr id="420901" name="Group 37"/>
            <p:cNvGrpSpPr>
              <a:grpSpLocks/>
            </p:cNvGrpSpPr>
            <p:nvPr/>
          </p:nvGrpSpPr>
          <p:grpSpPr bwMode="auto">
            <a:xfrm>
              <a:off x="480" y="672"/>
              <a:ext cx="432" cy="240"/>
              <a:chOff x="528" y="1104"/>
              <a:chExt cx="672" cy="278"/>
            </a:xfrm>
          </p:grpSpPr>
          <p:sp>
            <p:nvSpPr>
              <p:cNvPr id="420902" name="Rectangle 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20903" name="Rectangle 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0904" name="Group 40"/>
            <p:cNvGrpSpPr>
              <a:grpSpLocks/>
            </p:cNvGrpSpPr>
            <p:nvPr/>
          </p:nvGrpSpPr>
          <p:grpSpPr bwMode="auto">
            <a:xfrm>
              <a:off x="864" y="768"/>
              <a:ext cx="288" cy="144"/>
              <a:chOff x="1152" y="816"/>
              <a:chExt cx="336" cy="192"/>
            </a:xfrm>
          </p:grpSpPr>
          <p:sp>
            <p:nvSpPr>
              <p:cNvPr id="420905" name="Line 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06" name="Group 42"/>
              <p:cNvGrpSpPr>
                <a:grpSpLocks/>
              </p:cNvGrpSpPr>
              <p:nvPr/>
            </p:nvGrpSpPr>
            <p:grpSpPr bwMode="auto">
              <a:xfrm>
                <a:off x="1248" y="816"/>
                <a:ext cx="240" cy="192"/>
                <a:chOff x="1920" y="1008"/>
                <a:chExt cx="528" cy="384"/>
              </a:xfrm>
            </p:grpSpPr>
            <p:sp>
              <p:nvSpPr>
                <p:cNvPr id="420907" name="Line 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08" name="Line 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09" name="Line 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10" name="Line 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0911" name="Group 47"/>
          <p:cNvGrpSpPr>
            <a:grpSpLocks/>
          </p:cNvGrpSpPr>
          <p:nvPr/>
        </p:nvGrpSpPr>
        <p:grpSpPr bwMode="auto">
          <a:xfrm>
            <a:off x="762000" y="4267200"/>
            <a:ext cx="685800" cy="381000"/>
            <a:chOff x="528" y="1104"/>
            <a:chExt cx="672" cy="278"/>
          </a:xfrm>
        </p:grpSpPr>
        <p:sp>
          <p:nvSpPr>
            <p:cNvPr id="420912"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20913"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0914" name="Line 50"/>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15" name="Group 51"/>
          <p:cNvGrpSpPr>
            <a:grpSpLocks/>
          </p:cNvGrpSpPr>
          <p:nvPr/>
        </p:nvGrpSpPr>
        <p:grpSpPr bwMode="auto">
          <a:xfrm>
            <a:off x="762000" y="4800600"/>
            <a:ext cx="685800" cy="381000"/>
            <a:chOff x="528" y="1104"/>
            <a:chExt cx="672" cy="278"/>
          </a:xfrm>
        </p:grpSpPr>
        <p:sp>
          <p:nvSpPr>
            <p:cNvPr id="420916" name="Rectangle 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20917" name="Rectangle 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0918" name="Line 54"/>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19" name="Group 55"/>
          <p:cNvGrpSpPr>
            <a:grpSpLocks/>
          </p:cNvGrpSpPr>
          <p:nvPr/>
        </p:nvGrpSpPr>
        <p:grpSpPr bwMode="auto">
          <a:xfrm>
            <a:off x="762000" y="5334000"/>
            <a:ext cx="685800" cy="381000"/>
            <a:chOff x="528" y="1104"/>
            <a:chExt cx="672" cy="278"/>
          </a:xfrm>
        </p:grpSpPr>
        <p:sp>
          <p:nvSpPr>
            <p:cNvPr id="420920" name="Rectangle 5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0921" name="Rectangle 5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0922" name="Line 58"/>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23" name="Group 59"/>
          <p:cNvGrpSpPr>
            <a:grpSpLocks/>
          </p:cNvGrpSpPr>
          <p:nvPr/>
        </p:nvGrpSpPr>
        <p:grpSpPr bwMode="auto">
          <a:xfrm>
            <a:off x="762000" y="5867400"/>
            <a:ext cx="685800" cy="381000"/>
            <a:chOff x="528" y="1104"/>
            <a:chExt cx="672" cy="278"/>
          </a:xfrm>
        </p:grpSpPr>
        <p:sp>
          <p:nvSpPr>
            <p:cNvPr id="420924" name="Rectangle 6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20925" name="Rectangle 6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0926" name="Line 62"/>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27" name="Group 63"/>
          <p:cNvGrpSpPr>
            <a:grpSpLocks/>
          </p:cNvGrpSpPr>
          <p:nvPr/>
        </p:nvGrpSpPr>
        <p:grpSpPr bwMode="auto">
          <a:xfrm>
            <a:off x="1676400" y="3200400"/>
            <a:ext cx="1066800" cy="381000"/>
            <a:chOff x="480" y="672"/>
            <a:chExt cx="672" cy="240"/>
          </a:xfrm>
        </p:grpSpPr>
        <p:grpSp>
          <p:nvGrpSpPr>
            <p:cNvPr id="420928" name="Group 64"/>
            <p:cNvGrpSpPr>
              <a:grpSpLocks/>
            </p:cNvGrpSpPr>
            <p:nvPr/>
          </p:nvGrpSpPr>
          <p:grpSpPr bwMode="auto">
            <a:xfrm>
              <a:off x="480" y="672"/>
              <a:ext cx="432" cy="240"/>
              <a:chOff x="528" y="1104"/>
              <a:chExt cx="672" cy="278"/>
            </a:xfrm>
          </p:grpSpPr>
          <p:sp>
            <p:nvSpPr>
              <p:cNvPr id="420929" name="Rectangle 6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0930" name="Rectangle 6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0931" name="Group 67"/>
            <p:cNvGrpSpPr>
              <a:grpSpLocks/>
            </p:cNvGrpSpPr>
            <p:nvPr/>
          </p:nvGrpSpPr>
          <p:grpSpPr bwMode="auto">
            <a:xfrm>
              <a:off x="864" y="768"/>
              <a:ext cx="288" cy="144"/>
              <a:chOff x="1152" y="816"/>
              <a:chExt cx="336" cy="192"/>
            </a:xfrm>
          </p:grpSpPr>
          <p:sp>
            <p:nvSpPr>
              <p:cNvPr id="420932" name="Line 6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33" name="Group 69"/>
              <p:cNvGrpSpPr>
                <a:grpSpLocks/>
              </p:cNvGrpSpPr>
              <p:nvPr/>
            </p:nvGrpSpPr>
            <p:grpSpPr bwMode="auto">
              <a:xfrm>
                <a:off x="1248" y="816"/>
                <a:ext cx="240" cy="192"/>
                <a:chOff x="1920" y="1008"/>
                <a:chExt cx="528" cy="384"/>
              </a:xfrm>
            </p:grpSpPr>
            <p:sp>
              <p:nvSpPr>
                <p:cNvPr id="420934" name="Line 7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35" name="Line 7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36" name="Line 7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37" name="Line 7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20938" name="Rectangle 74"/>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0939" name="Rectangle 75"/>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0940" name="Rectangle 76"/>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0941" name="Rectangle 77"/>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0942" name="Rectangle 78"/>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0943" name="Rectangle 79"/>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0944" name="Rectangle 80"/>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0945" name="Rectangle 81"/>
          <p:cNvSpPr>
            <a:spLocks noChangeArrowheads="1"/>
          </p:cNvSpPr>
          <p:nvPr/>
        </p:nvSpPr>
        <p:spPr bwMode="auto">
          <a:xfrm>
            <a:off x="7391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0946" name="Rectangle 82"/>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20947" name="Rectangle 83"/>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20948" name="Group 84"/>
          <p:cNvGrpSpPr>
            <a:grpSpLocks/>
          </p:cNvGrpSpPr>
          <p:nvPr/>
        </p:nvGrpSpPr>
        <p:grpSpPr bwMode="auto">
          <a:xfrm>
            <a:off x="1676400" y="5334000"/>
            <a:ext cx="1066800" cy="381000"/>
            <a:chOff x="480" y="672"/>
            <a:chExt cx="672" cy="240"/>
          </a:xfrm>
        </p:grpSpPr>
        <p:grpSp>
          <p:nvGrpSpPr>
            <p:cNvPr id="420949" name="Group 85"/>
            <p:cNvGrpSpPr>
              <a:grpSpLocks/>
            </p:cNvGrpSpPr>
            <p:nvPr/>
          </p:nvGrpSpPr>
          <p:grpSpPr bwMode="auto">
            <a:xfrm>
              <a:off x="480" y="672"/>
              <a:ext cx="432" cy="240"/>
              <a:chOff x="528" y="1104"/>
              <a:chExt cx="672" cy="278"/>
            </a:xfrm>
          </p:grpSpPr>
          <p:sp>
            <p:nvSpPr>
              <p:cNvPr id="420950" name="Rectangle 8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0951" name="Rectangle 8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0952" name="Group 88"/>
            <p:cNvGrpSpPr>
              <a:grpSpLocks/>
            </p:cNvGrpSpPr>
            <p:nvPr/>
          </p:nvGrpSpPr>
          <p:grpSpPr bwMode="auto">
            <a:xfrm>
              <a:off x="864" y="768"/>
              <a:ext cx="288" cy="144"/>
              <a:chOff x="1152" y="816"/>
              <a:chExt cx="336" cy="192"/>
            </a:xfrm>
          </p:grpSpPr>
          <p:sp>
            <p:nvSpPr>
              <p:cNvPr id="420953" name="Line 8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54" name="Group 90"/>
              <p:cNvGrpSpPr>
                <a:grpSpLocks/>
              </p:cNvGrpSpPr>
              <p:nvPr/>
            </p:nvGrpSpPr>
            <p:grpSpPr bwMode="auto">
              <a:xfrm>
                <a:off x="1248" y="816"/>
                <a:ext cx="240" cy="192"/>
                <a:chOff x="1920" y="1008"/>
                <a:chExt cx="528" cy="384"/>
              </a:xfrm>
            </p:grpSpPr>
            <p:sp>
              <p:nvSpPr>
                <p:cNvPr id="420955" name="Line 9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56" name="Line 9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57" name="Line 9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58" name="Line 9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0959" name="Group 95"/>
          <p:cNvGrpSpPr>
            <a:grpSpLocks/>
          </p:cNvGrpSpPr>
          <p:nvPr/>
        </p:nvGrpSpPr>
        <p:grpSpPr bwMode="auto">
          <a:xfrm>
            <a:off x="1676400" y="4267200"/>
            <a:ext cx="1066800" cy="381000"/>
            <a:chOff x="480" y="672"/>
            <a:chExt cx="672" cy="240"/>
          </a:xfrm>
        </p:grpSpPr>
        <p:grpSp>
          <p:nvGrpSpPr>
            <p:cNvPr id="420960" name="Group 96"/>
            <p:cNvGrpSpPr>
              <a:grpSpLocks/>
            </p:cNvGrpSpPr>
            <p:nvPr/>
          </p:nvGrpSpPr>
          <p:grpSpPr bwMode="auto">
            <a:xfrm>
              <a:off x="480" y="672"/>
              <a:ext cx="432" cy="240"/>
              <a:chOff x="528" y="1104"/>
              <a:chExt cx="672" cy="278"/>
            </a:xfrm>
          </p:grpSpPr>
          <p:sp>
            <p:nvSpPr>
              <p:cNvPr id="420961" name="Rectangle 9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0962" name="Rectangle 9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0963" name="Group 99"/>
            <p:cNvGrpSpPr>
              <a:grpSpLocks/>
            </p:cNvGrpSpPr>
            <p:nvPr/>
          </p:nvGrpSpPr>
          <p:grpSpPr bwMode="auto">
            <a:xfrm>
              <a:off x="864" y="768"/>
              <a:ext cx="288" cy="144"/>
              <a:chOff x="1152" y="816"/>
              <a:chExt cx="336" cy="192"/>
            </a:xfrm>
          </p:grpSpPr>
          <p:sp>
            <p:nvSpPr>
              <p:cNvPr id="420964" name="Line 10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65" name="Group 101"/>
              <p:cNvGrpSpPr>
                <a:grpSpLocks/>
              </p:cNvGrpSpPr>
              <p:nvPr/>
            </p:nvGrpSpPr>
            <p:grpSpPr bwMode="auto">
              <a:xfrm>
                <a:off x="1248" y="816"/>
                <a:ext cx="240" cy="192"/>
                <a:chOff x="1920" y="1008"/>
                <a:chExt cx="528" cy="384"/>
              </a:xfrm>
            </p:grpSpPr>
            <p:sp>
              <p:nvSpPr>
                <p:cNvPr id="420966" name="Line 10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67" name="Line 10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68" name="Line 10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69" name="Line 10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0970" name="Group 106"/>
          <p:cNvGrpSpPr>
            <a:grpSpLocks/>
          </p:cNvGrpSpPr>
          <p:nvPr/>
        </p:nvGrpSpPr>
        <p:grpSpPr bwMode="auto">
          <a:xfrm>
            <a:off x="1676400" y="2133600"/>
            <a:ext cx="1066800" cy="381000"/>
            <a:chOff x="480" y="672"/>
            <a:chExt cx="672" cy="240"/>
          </a:xfrm>
        </p:grpSpPr>
        <p:grpSp>
          <p:nvGrpSpPr>
            <p:cNvPr id="420971" name="Group 107"/>
            <p:cNvGrpSpPr>
              <a:grpSpLocks/>
            </p:cNvGrpSpPr>
            <p:nvPr/>
          </p:nvGrpSpPr>
          <p:grpSpPr bwMode="auto">
            <a:xfrm>
              <a:off x="480" y="672"/>
              <a:ext cx="432" cy="240"/>
              <a:chOff x="528" y="1104"/>
              <a:chExt cx="672" cy="278"/>
            </a:xfrm>
          </p:grpSpPr>
          <p:sp>
            <p:nvSpPr>
              <p:cNvPr id="420972" name="Rectangle 10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0973" name="Rectangle 10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0974" name="Group 110"/>
            <p:cNvGrpSpPr>
              <a:grpSpLocks/>
            </p:cNvGrpSpPr>
            <p:nvPr/>
          </p:nvGrpSpPr>
          <p:grpSpPr bwMode="auto">
            <a:xfrm>
              <a:off x="864" y="768"/>
              <a:ext cx="288" cy="144"/>
              <a:chOff x="1152" y="816"/>
              <a:chExt cx="336" cy="192"/>
            </a:xfrm>
          </p:grpSpPr>
          <p:sp>
            <p:nvSpPr>
              <p:cNvPr id="420975" name="Line 11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76" name="Group 112"/>
              <p:cNvGrpSpPr>
                <a:grpSpLocks/>
              </p:cNvGrpSpPr>
              <p:nvPr/>
            </p:nvGrpSpPr>
            <p:grpSpPr bwMode="auto">
              <a:xfrm>
                <a:off x="1248" y="816"/>
                <a:ext cx="240" cy="192"/>
                <a:chOff x="1920" y="1008"/>
                <a:chExt cx="528" cy="384"/>
              </a:xfrm>
            </p:grpSpPr>
            <p:sp>
              <p:nvSpPr>
                <p:cNvPr id="420977" name="Line 11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78" name="Line 11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79" name="Line 11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80" name="Line 11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0981" name="Group 117"/>
          <p:cNvGrpSpPr>
            <a:grpSpLocks/>
          </p:cNvGrpSpPr>
          <p:nvPr/>
        </p:nvGrpSpPr>
        <p:grpSpPr bwMode="auto">
          <a:xfrm>
            <a:off x="1676400" y="4800600"/>
            <a:ext cx="1066800" cy="381000"/>
            <a:chOff x="480" y="672"/>
            <a:chExt cx="672" cy="240"/>
          </a:xfrm>
        </p:grpSpPr>
        <p:grpSp>
          <p:nvGrpSpPr>
            <p:cNvPr id="420982" name="Group 118"/>
            <p:cNvGrpSpPr>
              <a:grpSpLocks/>
            </p:cNvGrpSpPr>
            <p:nvPr/>
          </p:nvGrpSpPr>
          <p:grpSpPr bwMode="auto">
            <a:xfrm>
              <a:off x="480" y="672"/>
              <a:ext cx="432" cy="240"/>
              <a:chOff x="528" y="1104"/>
              <a:chExt cx="672" cy="278"/>
            </a:xfrm>
          </p:grpSpPr>
          <p:sp>
            <p:nvSpPr>
              <p:cNvPr id="420983"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0984"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0985" name="Group 121"/>
            <p:cNvGrpSpPr>
              <a:grpSpLocks/>
            </p:cNvGrpSpPr>
            <p:nvPr/>
          </p:nvGrpSpPr>
          <p:grpSpPr bwMode="auto">
            <a:xfrm>
              <a:off x="864" y="768"/>
              <a:ext cx="288" cy="144"/>
              <a:chOff x="1152" y="816"/>
              <a:chExt cx="336" cy="192"/>
            </a:xfrm>
          </p:grpSpPr>
          <p:sp>
            <p:nvSpPr>
              <p:cNvPr id="420986" name="Line 12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87" name="Group 123"/>
              <p:cNvGrpSpPr>
                <a:grpSpLocks/>
              </p:cNvGrpSpPr>
              <p:nvPr/>
            </p:nvGrpSpPr>
            <p:grpSpPr bwMode="auto">
              <a:xfrm>
                <a:off x="1248" y="816"/>
                <a:ext cx="240" cy="192"/>
                <a:chOff x="1920" y="1008"/>
                <a:chExt cx="528" cy="384"/>
              </a:xfrm>
            </p:grpSpPr>
            <p:sp>
              <p:nvSpPr>
                <p:cNvPr id="420988" name="Line 12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89" name="Line 12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90" name="Line 12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91" name="Line 12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0992" name="Group 128"/>
          <p:cNvGrpSpPr>
            <a:grpSpLocks/>
          </p:cNvGrpSpPr>
          <p:nvPr/>
        </p:nvGrpSpPr>
        <p:grpSpPr bwMode="auto">
          <a:xfrm>
            <a:off x="1676400" y="5867400"/>
            <a:ext cx="1066800" cy="381000"/>
            <a:chOff x="480" y="672"/>
            <a:chExt cx="672" cy="240"/>
          </a:xfrm>
        </p:grpSpPr>
        <p:grpSp>
          <p:nvGrpSpPr>
            <p:cNvPr id="420993" name="Group 129"/>
            <p:cNvGrpSpPr>
              <a:grpSpLocks/>
            </p:cNvGrpSpPr>
            <p:nvPr/>
          </p:nvGrpSpPr>
          <p:grpSpPr bwMode="auto">
            <a:xfrm>
              <a:off x="480" y="672"/>
              <a:ext cx="432" cy="240"/>
              <a:chOff x="528" y="1104"/>
              <a:chExt cx="672" cy="278"/>
            </a:xfrm>
          </p:grpSpPr>
          <p:sp>
            <p:nvSpPr>
              <p:cNvPr id="420994" name="Rectangle 13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0995" name="Rectangle 13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0996" name="Group 132"/>
            <p:cNvGrpSpPr>
              <a:grpSpLocks/>
            </p:cNvGrpSpPr>
            <p:nvPr/>
          </p:nvGrpSpPr>
          <p:grpSpPr bwMode="auto">
            <a:xfrm>
              <a:off x="864" y="768"/>
              <a:ext cx="288" cy="144"/>
              <a:chOff x="1152" y="816"/>
              <a:chExt cx="336" cy="192"/>
            </a:xfrm>
          </p:grpSpPr>
          <p:sp>
            <p:nvSpPr>
              <p:cNvPr id="420997" name="Line 13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0998" name="Group 134"/>
              <p:cNvGrpSpPr>
                <a:grpSpLocks/>
              </p:cNvGrpSpPr>
              <p:nvPr/>
            </p:nvGrpSpPr>
            <p:grpSpPr bwMode="auto">
              <a:xfrm>
                <a:off x="1248" y="816"/>
                <a:ext cx="240" cy="192"/>
                <a:chOff x="1920" y="1008"/>
                <a:chExt cx="528" cy="384"/>
              </a:xfrm>
            </p:grpSpPr>
            <p:sp>
              <p:nvSpPr>
                <p:cNvPr id="420999" name="Line 13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00" name="Line 13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01" name="Line 13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02" name="Line 13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1003" name="Group 139"/>
          <p:cNvGrpSpPr>
            <a:grpSpLocks/>
          </p:cNvGrpSpPr>
          <p:nvPr/>
        </p:nvGrpSpPr>
        <p:grpSpPr bwMode="auto">
          <a:xfrm>
            <a:off x="1676400" y="1066800"/>
            <a:ext cx="1066800" cy="381000"/>
            <a:chOff x="480" y="672"/>
            <a:chExt cx="672" cy="240"/>
          </a:xfrm>
        </p:grpSpPr>
        <p:grpSp>
          <p:nvGrpSpPr>
            <p:cNvPr id="421004" name="Group 140"/>
            <p:cNvGrpSpPr>
              <a:grpSpLocks/>
            </p:cNvGrpSpPr>
            <p:nvPr/>
          </p:nvGrpSpPr>
          <p:grpSpPr bwMode="auto">
            <a:xfrm>
              <a:off x="480" y="672"/>
              <a:ext cx="432" cy="240"/>
              <a:chOff x="528" y="1104"/>
              <a:chExt cx="672" cy="278"/>
            </a:xfrm>
          </p:grpSpPr>
          <p:sp>
            <p:nvSpPr>
              <p:cNvPr id="421005" name="Rectangle 14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1006" name="Rectangle 14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1007" name="Group 143"/>
            <p:cNvGrpSpPr>
              <a:grpSpLocks/>
            </p:cNvGrpSpPr>
            <p:nvPr/>
          </p:nvGrpSpPr>
          <p:grpSpPr bwMode="auto">
            <a:xfrm>
              <a:off x="864" y="768"/>
              <a:ext cx="288" cy="144"/>
              <a:chOff x="1152" y="816"/>
              <a:chExt cx="336" cy="192"/>
            </a:xfrm>
          </p:grpSpPr>
          <p:sp>
            <p:nvSpPr>
              <p:cNvPr id="421008" name="Line 14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009" name="Group 145"/>
              <p:cNvGrpSpPr>
                <a:grpSpLocks/>
              </p:cNvGrpSpPr>
              <p:nvPr/>
            </p:nvGrpSpPr>
            <p:grpSpPr bwMode="auto">
              <a:xfrm>
                <a:off x="1248" y="816"/>
                <a:ext cx="240" cy="192"/>
                <a:chOff x="1920" y="1008"/>
                <a:chExt cx="528" cy="384"/>
              </a:xfrm>
            </p:grpSpPr>
            <p:sp>
              <p:nvSpPr>
                <p:cNvPr id="421010" name="Line 14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11" name="Line 14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12" name="Line 14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13" name="Line 14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1014" name="Group 150"/>
          <p:cNvGrpSpPr>
            <a:grpSpLocks/>
          </p:cNvGrpSpPr>
          <p:nvPr/>
        </p:nvGrpSpPr>
        <p:grpSpPr bwMode="auto">
          <a:xfrm>
            <a:off x="1676400" y="1600200"/>
            <a:ext cx="1066800" cy="381000"/>
            <a:chOff x="480" y="672"/>
            <a:chExt cx="672" cy="240"/>
          </a:xfrm>
        </p:grpSpPr>
        <p:grpSp>
          <p:nvGrpSpPr>
            <p:cNvPr id="421015" name="Group 151"/>
            <p:cNvGrpSpPr>
              <a:grpSpLocks/>
            </p:cNvGrpSpPr>
            <p:nvPr/>
          </p:nvGrpSpPr>
          <p:grpSpPr bwMode="auto">
            <a:xfrm>
              <a:off x="480" y="672"/>
              <a:ext cx="432" cy="240"/>
              <a:chOff x="528" y="1104"/>
              <a:chExt cx="672" cy="278"/>
            </a:xfrm>
          </p:grpSpPr>
          <p:sp>
            <p:nvSpPr>
              <p:cNvPr id="421016" name="Rectangle 1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1017" name="Rectangle 1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1018" name="Group 154"/>
            <p:cNvGrpSpPr>
              <a:grpSpLocks/>
            </p:cNvGrpSpPr>
            <p:nvPr/>
          </p:nvGrpSpPr>
          <p:grpSpPr bwMode="auto">
            <a:xfrm>
              <a:off x="864" y="768"/>
              <a:ext cx="288" cy="144"/>
              <a:chOff x="1152" y="816"/>
              <a:chExt cx="336" cy="192"/>
            </a:xfrm>
          </p:grpSpPr>
          <p:sp>
            <p:nvSpPr>
              <p:cNvPr id="421019" name="Line 1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020" name="Group 156"/>
              <p:cNvGrpSpPr>
                <a:grpSpLocks/>
              </p:cNvGrpSpPr>
              <p:nvPr/>
            </p:nvGrpSpPr>
            <p:grpSpPr bwMode="auto">
              <a:xfrm>
                <a:off x="1248" y="816"/>
                <a:ext cx="240" cy="192"/>
                <a:chOff x="1920" y="1008"/>
                <a:chExt cx="528" cy="384"/>
              </a:xfrm>
            </p:grpSpPr>
            <p:sp>
              <p:nvSpPr>
                <p:cNvPr id="421021" name="Line 1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22" name="Line 1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23" name="Line 1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24" name="Line 1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24761658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Date Placeholder 1"/>
          <p:cNvSpPr>
            <a:spLocks noGrp="1"/>
          </p:cNvSpPr>
          <p:nvPr>
            <p:ph type="dt" sz="half" idx="10"/>
          </p:nvPr>
        </p:nvSpPr>
        <p:spPr/>
        <p:txBody>
          <a:bodyPr/>
          <a:lstStyle/>
          <a:p>
            <a:fld id="{8BBBCCE2-DED3-486B-A50E-EAC305665F62}" type="datetime4">
              <a:rPr lang="en-US"/>
              <a:pPr/>
              <a:t>April 8, 2013</a:t>
            </a:fld>
            <a:endParaRPr lang="en-US"/>
          </a:p>
        </p:txBody>
      </p:sp>
      <p:sp>
        <p:nvSpPr>
          <p:cNvPr id="155" name="Footer Placeholder 2"/>
          <p:cNvSpPr>
            <a:spLocks noGrp="1"/>
          </p:cNvSpPr>
          <p:nvPr>
            <p:ph type="ftr" sz="quarter" idx="11"/>
          </p:nvPr>
        </p:nvSpPr>
        <p:spPr/>
        <p:txBody>
          <a:bodyPr/>
          <a:lstStyle/>
          <a:p>
            <a:r>
              <a:rPr lang="en-US"/>
              <a:t>www.gowrikumar.com</a:t>
            </a:r>
          </a:p>
        </p:txBody>
      </p:sp>
      <p:grpSp>
        <p:nvGrpSpPr>
          <p:cNvPr id="421890" name="Group 2"/>
          <p:cNvGrpSpPr>
            <a:grpSpLocks/>
          </p:cNvGrpSpPr>
          <p:nvPr/>
        </p:nvGrpSpPr>
        <p:grpSpPr bwMode="auto">
          <a:xfrm>
            <a:off x="762000" y="1066800"/>
            <a:ext cx="685800" cy="381000"/>
            <a:chOff x="528" y="1104"/>
            <a:chExt cx="672" cy="278"/>
          </a:xfrm>
        </p:grpSpPr>
        <p:sp>
          <p:nvSpPr>
            <p:cNvPr id="421891"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1892"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1893" name="Line 5"/>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894" name="Group 6"/>
          <p:cNvGrpSpPr>
            <a:grpSpLocks/>
          </p:cNvGrpSpPr>
          <p:nvPr/>
        </p:nvGrpSpPr>
        <p:grpSpPr bwMode="auto">
          <a:xfrm>
            <a:off x="762000" y="1600200"/>
            <a:ext cx="685800" cy="381000"/>
            <a:chOff x="528" y="1104"/>
            <a:chExt cx="672" cy="278"/>
          </a:xfrm>
        </p:grpSpPr>
        <p:sp>
          <p:nvSpPr>
            <p:cNvPr id="421895"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1896"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1897" name="Line 9"/>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898" name="Group 10"/>
          <p:cNvGrpSpPr>
            <a:grpSpLocks/>
          </p:cNvGrpSpPr>
          <p:nvPr/>
        </p:nvGrpSpPr>
        <p:grpSpPr bwMode="auto">
          <a:xfrm>
            <a:off x="762000" y="2133600"/>
            <a:ext cx="685800" cy="381000"/>
            <a:chOff x="528" y="1104"/>
            <a:chExt cx="672" cy="278"/>
          </a:xfrm>
        </p:grpSpPr>
        <p:sp>
          <p:nvSpPr>
            <p:cNvPr id="421899"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21900"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1901" name="Line 13"/>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02" name="Group 14"/>
          <p:cNvGrpSpPr>
            <a:grpSpLocks/>
          </p:cNvGrpSpPr>
          <p:nvPr/>
        </p:nvGrpSpPr>
        <p:grpSpPr bwMode="auto">
          <a:xfrm>
            <a:off x="762000" y="2667000"/>
            <a:ext cx="1066800" cy="381000"/>
            <a:chOff x="480" y="672"/>
            <a:chExt cx="672" cy="240"/>
          </a:xfrm>
        </p:grpSpPr>
        <p:grpSp>
          <p:nvGrpSpPr>
            <p:cNvPr id="421903" name="Group 15"/>
            <p:cNvGrpSpPr>
              <a:grpSpLocks/>
            </p:cNvGrpSpPr>
            <p:nvPr/>
          </p:nvGrpSpPr>
          <p:grpSpPr bwMode="auto">
            <a:xfrm>
              <a:off x="480" y="672"/>
              <a:ext cx="432" cy="240"/>
              <a:chOff x="528" y="1104"/>
              <a:chExt cx="672" cy="278"/>
            </a:xfrm>
          </p:grpSpPr>
          <p:sp>
            <p:nvSpPr>
              <p:cNvPr id="421904" name="Rectangle 1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21905" name="Rectangle 1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1906" name="Group 18"/>
            <p:cNvGrpSpPr>
              <a:grpSpLocks/>
            </p:cNvGrpSpPr>
            <p:nvPr/>
          </p:nvGrpSpPr>
          <p:grpSpPr bwMode="auto">
            <a:xfrm>
              <a:off x="864" y="768"/>
              <a:ext cx="288" cy="144"/>
              <a:chOff x="1152" y="816"/>
              <a:chExt cx="336" cy="192"/>
            </a:xfrm>
          </p:grpSpPr>
          <p:sp>
            <p:nvSpPr>
              <p:cNvPr id="421907" name="Line 1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08" name="Group 20"/>
              <p:cNvGrpSpPr>
                <a:grpSpLocks/>
              </p:cNvGrpSpPr>
              <p:nvPr/>
            </p:nvGrpSpPr>
            <p:grpSpPr bwMode="auto">
              <a:xfrm>
                <a:off x="1248" y="816"/>
                <a:ext cx="240" cy="192"/>
                <a:chOff x="1920" y="1008"/>
                <a:chExt cx="528" cy="384"/>
              </a:xfrm>
            </p:grpSpPr>
            <p:sp>
              <p:nvSpPr>
                <p:cNvPr id="421909" name="Line 2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10" name="Line 2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11" name="Line 2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12" name="Line 2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1913" name="Group 25"/>
          <p:cNvGrpSpPr>
            <a:grpSpLocks/>
          </p:cNvGrpSpPr>
          <p:nvPr/>
        </p:nvGrpSpPr>
        <p:grpSpPr bwMode="auto">
          <a:xfrm>
            <a:off x="762000" y="3200400"/>
            <a:ext cx="685800" cy="381000"/>
            <a:chOff x="528" y="1104"/>
            <a:chExt cx="672" cy="278"/>
          </a:xfrm>
        </p:grpSpPr>
        <p:sp>
          <p:nvSpPr>
            <p:cNvPr id="421914"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21915"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1916" name="Line 28"/>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17" name="Group 29"/>
          <p:cNvGrpSpPr>
            <a:grpSpLocks/>
          </p:cNvGrpSpPr>
          <p:nvPr/>
        </p:nvGrpSpPr>
        <p:grpSpPr bwMode="auto">
          <a:xfrm>
            <a:off x="762000" y="3733800"/>
            <a:ext cx="1066800" cy="381000"/>
            <a:chOff x="480" y="672"/>
            <a:chExt cx="672" cy="240"/>
          </a:xfrm>
        </p:grpSpPr>
        <p:grpSp>
          <p:nvGrpSpPr>
            <p:cNvPr id="421918" name="Group 30"/>
            <p:cNvGrpSpPr>
              <a:grpSpLocks/>
            </p:cNvGrpSpPr>
            <p:nvPr/>
          </p:nvGrpSpPr>
          <p:grpSpPr bwMode="auto">
            <a:xfrm>
              <a:off x="480" y="672"/>
              <a:ext cx="432" cy="240"/>
              <a:chOff x="528" y="1104"/>
              <a:chExt cx="672" cy="278"/>
            </a:xfrm>
          </p:grpSpPr>
          <p:sp>
            <p:nvSpPr>
              <p:cNvPr id="421919"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21920"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1921" name="Group 33"/>
            <p:cNvGrpSpPr>
              <a:grpSpLocks/>
            </p:cNvGrpSpPr>
            <p:nvPr/>
          </p:nvGrpSpPr>
          <p:grpSpPr bwMode="auto">
            <a:xfrm>
              <a:off x="864" y="768"/>
              <a:ext cx="288" cy="144"/>
              <a:chOff x="1152" y="816"/>
              <a:chExt cx="336" cy="192"/>
            </a:xfrm>
          </p:grpSpPr>
          <p:sp>
            <p:nvSpPr>
              <p:cNvPr id="421922" name="Line 3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23" name="Group 35"/>
              <p:cNvGrpSpPr>
                <a:grpSpLocks/>
              </p:cNvGrpSpPr>
              <p:nvPr/>
            </p:nvGrpSpPr>
            <p:grpSpPr bwMode="auto">
              <a:xfrm>
                <a:off x="1248" y="816"/>
                <a:ext cx="240" cy="192"/>
                <a:chOff x="1920" y="1008"/>
                <a:chExt cx="528" cy="384"/>
              </a:xfrm>
            </p:grpSpPr>
            <p:sp>
              <p:nvSpPr>
                <p:cNvPr id="421924" name="Line 3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25" name="Line 3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26" name="Line 3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27" name="Line 3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1928" name="Group 40"/>
          <p:cNvGrpSpPr>
            <a:grpSpLocks/>
          </p:cNvGrpSpPr>
          <p:nvPr/>
        </p:nvGrpSpPr>
        <p:grpSpPr bwMode="auto">
          <a:xfrm>
            <a:off x="762000" y="4267200"/>
            <a:ext cx="685800" cy="381000"/>
            <a:chOff x="528" y="1104"/>
            <a:chExt cx="672" cy="278"/>
          </a:xfrm>
        </p:grpSpPr>
        <p:sp>
          <p:nvSpPr>
            <p:cNvPr id="421929" name="Rectangle 4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21930" name="Rectangle 4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1931" name="Line 43"/>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32" name="Group 44"/>
          <p:cNvGrpSpPr>
            <a:grpSpLocks/>
          </p:cNvGrpSpPr>
          <p:nvPr/>
        </p:nvGrpSpPr>
        <p:grpSpPr bwMode="auto">
          <a:xfrm>
            <a:off x="762000" y="4800600"/>
            <a:ext cx="685800" cy="381000"/>
            <a:chOff x="528" y="1104"/>
            <a:chExt cx="672" cy="278"/>
          </a:xfrm>
        </p:grpSpPr>
        <p:sp>
          <p:nvSpPr>
            <p:cNvPr id="421933" name="Rectangle 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21934" name="Rectangle 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1935" name="Line 47"/>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36" name="Group 48"/>
          <p:cNvGrpSpPr>
            <a:grpSpLocks/>
          </p:cNvGrpSpPr>
          <p:nvPr/>
        </p:nvGrpSpPr>
        <p:grpSpPr bwMode="auto">
          <a:xfrm>
            <a:off x="762000" y="5334000"/>
            <a:ext cx="685800" cy="381000"/>
            <a:chOff x="528" y="1104"/>
            <a:chExt cx="672" cy="278"/>
          </a:xfrm>
        </p:grpSpPr>
        <p:sp>
          <p:nvSpPr>
            <p:cNvPr id="421937" name="Rectangle 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1938" name="Rectangle 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1939" name="Line 51"/>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40" name="Group 52"/>
          <p:cNvGrpSpPr>
            <a:grpSpLocks/>
          </p:cNvGrpSpPr>
          <p:nvPr/>
        </p:nvGrpSpPr>
        <p:grpSpPr bwMode="auto">
          <a:xfrm>
            <a:off x="762000" y="5867400"/>
            <a:ext cx="685800" cy="381000"/>
            <a:chOff x="528" y="1104"/>
            <a:chExt cx="672" cy="278"/>
          </a:xfrm>
        </p:grpSpPr>
        <p:sp>
          <p:nvSpPr>
            <p:cNvPr id="421941" name="Rectangle 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21942" name="Rectangle 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1943" name="Line 55"/>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44" name="Group 56"/>
          <p:cNvGrpSpPr>
            <a:grpSpLocks/>
          </p:cNvGrpSpPr>
          <p:nvPr/>
        </p:nvGrpSpPr>
        <p:grpSpPr bwMode="auto">
          <a:xfrm>
            <a:off x="1676400" y="3200400"/>
            <a:ext cx="1066800" cy="381000"/>
            <a:chOff x="480" y="672"/>
            <a:chExt cx="672" cy="240"/>
          </a:xfrm>
        </p:grpSpPr>
        <p:grpSp>
          <p:nvGrpSpPr>
            <p:cNvPr id="421945" name="Group 57"/>
            <p:cNvGrpSpPr>
              <a:grpSpLocks/>
            </p:cNvGrpSpPr>
            <p:nvPr/>
          </p:nvGrpSpPr>
          <p:grpSpPr bwMode="auto">
            <a:xfrm>
              <a:off x="480" y="672"/>
              <a:ext cx="432" cy="240"/>
              <a:chOff x="528" y="1104"/>
              <a:chExt cx="672" cy="278"/>
            </a:xfrm>
          </p:grpSpPr>
          <p:sp>
            <p:nvSpPr>
              <p:cNvPr id="421946"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1947"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1948" name="Group 60"/>
            <p:cNvGrpSpPr>
              <a:grpSpLocks/>
            </p:cNvGrpSpPr>
            <p:nvPr/>
          </p:nvGrpSpPr>
          <p:grpSpPr bwMode="auto">
            <a:xfrm>
              <a:off x="864" y="768"/>
              <a:ext cx="288" cy="144"/>
              <a:chOff x="1152" y="816"/>
              <a:chExt cx="336" cy="192"/>
            </a:xfrm>
          </p:grpSpPr>
          <p:sp>
            <p:nvSpPr>
              <p:cNvPr id="421949"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50" name="Group 62"/>
              <p:cNvGrpSpPr>
                <a:grpSpLocks/>
              </p:cNvGrpSpPr>
              <p:nvPr/>
            </p:nvGrpSpPr>
            <p:grpSpPr bwMode="auto">
              <a:xfrm>
                <a:off x="1248" y="816"/>
                <a:ext cx="240" cy="192"/>
                <a:chOff x="1920" y="1008"/>
                <a:chExt cx="528" cy="384"/>
              </a:xfrm>
            </p:grpSpPr>
            <p:sp>
              <p:nvSpPr>
                <p:cNvPr id="421951"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52"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53"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54"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21955" name="Rectangle 6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1956" name="Rectangle 6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1957" name="Rectangle 6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1958" name="Rectangle 7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1959" name="Rectangle 7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1960" name="Rectangle 7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1961" name="Rectangle 7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1962" name="Rectangle 7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1963" name="Rectangle 75"/>
          <p:cNvSpPr>
            <a:spLocks noChangeArrowheads="1"/>
          </p:cNvSpPr>
          <p:nvPr/>
        </p:nvSpPr>
        <p:spPr bwMode="auto">
          <a:xfrm>
            <a:off x="7848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a:t>
            </a:r>
            <a:r>
              <a:rPr lang="en-US">
                <a:solidFill>
                  <a:srgbClr val="FF0000"/>
                </a:solidFill>
              </a:rPr>
              <a:t>3</a:t>
            </a:r>
          </a:p>
        </p:txBody>
      </p:sp>
      <p:sp>
        <p:nvSpPr>
          <p:cNvPr id="421964" name="Rectangle 7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21965" name="Group 77"/>
          <p:cNvGrpSpPr>
            <a:grpSpLocks/>
          </p:cNvGrpSpPr>
          <p:nvPr/>
        </p:nvGrpSpPr>
        <p:grpSpPr bwMode="auto">
          <a:xfrm>
            <a:off x="1676400" y="5334000"/>
            <a:ext cx="1066800" cy="381000"/>
            <a:chOff x="480" y="672"/>
            <a:chExt cx="672" cy="240"/>
          </a:xfrm>
        </p:grpSpPr>
        <p:grpSp>
          <p:nvGrpSpPr>
            <p:cNvPr id="421966" name="Group 78"/>
            <p:cNvGrpSpPr>
              <a:grpSpLocks/>
            </p:cNvGrpSpPr>
            <p:nvPr/>
          </p:nvGrpSpPr>
          <p:grpSpPr bwMode="auto">
            <a:xfrm>
              <a:off x="480" y="672"/>
              <a:ext cx="432" cy="240"/>
              <a:chOff x="528" y="1104"/>
              <a:chExt cx="672" cy="278"/>
            </a:xfrm>
          </p:grpSpPr>
          <p:sp>
            <p:nvSpPr>
              <p:cNvPr id="421967"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1968"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1969" name="Group 81"/>
            <p:cNvGrpSpPr>
              <a:grpSpLocks/>
            </p:cNvGrpSpPr>
            <p:nvPr/>
          </p:nvGrpSpPr>
          <p:grpSpPr bwMode="auto">
            <a:xfrm>
              <a:off x="864" y="768"/>
              <a:ext cx="288" cy="144"/>
              <a:chOff x="1152" y="816"/>
              <a:chExt cx="336" cy="192"/>
            </a:xfrm>
          </p:grpSpPr>
          <p:sp>
            <p:nvSpPr>
              <p:cNvPr id="421970" name="Line 8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71" name="Group 83"/>
              <p:cNvGrpSpPr>
                <a:grpSpLocks/>
              </p:cNvGrpSpPr>
              <p:nvPr/>
            </p:nvGrpSpPr>
            <p:grpSpPr bwMode="auto">
              <a:xfrm>
                <a:off x="1248" y="816"/>
                <a:ext cx="240" cy="192"/>
                <a:chOff x="1920" y="1008"/>
                <a:chExt cx="528" cy="384"/>
              </a:xfrm>
            </p:grpSpPr>
            <p:sp>
              <p:nvSpPr>
                <p:cNvPr id="421972" name="Line 8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73" name="Line 8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74" name="Line 8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75" name="Line 8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1976" name="Group 88"/>
          <p:cNvGrpSpPr>
            <a:grpSpLocks/>
          </p:cNvGrpSpPr>
          <p:nvPr/>
        </p:nvGrpSpPr>
        <p:grpSpPr bwMode="auto">
          <a:xfrm>
            <a:off x="1676400" y="4267200"/>
            <a:ext cx="1066800" cy="381000"/>
            <a:chOff x="480" y="672"/>
            <a:chExt cx="672" cy="240"/>
          </a:xfrm>
        </p:grpSpPr>
        <p:grpSp>
          <p:nvGrpSpPr>
            <p:cNvPr id="421977" name="Group 89"/>
            <p:cNvGrpSpPr>
              <a:grpSpLocks/>
            </p:cNvGrpSpPr>
            <p:nvPr/>
          </p:nvGrpSpPr>
          <p:grpSpPr bwMode="auto">
            <a:xfrm>
              <a:off x="480" y="672"/>
              <a:ext cx="432" cy="240"/>
              <a:chOff x="528" y="1104"/>
              <a:chExt cx="672" cy="278"/>
            </a:xfrm>
          </p:grpSpPr>
          <p:sp>
            <p:nvSpPr>
              <p:cNvPr id="421978" name="Rectangle 9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1979" name="Rectangle 9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1980" name="Group 92"/>
            <p:cNvGrpSpPr>
              <a:grpSpLocks/>
            </p:cNvGrpSpPr>
            <p:nvPr/>
          </p:nvGrpSpPr>
          <p:grpSpPr bwMode="auto">
            <a:xfrm>
              <a:off x="864" y="768"/>
              <a:ext cx="288" cy="144"/>
              <a:chOff x="1152" y="816"/>
              <a:chExt cx="336" cy="192"/>
            </a:xfrm>
          </p:grpSpPr>
          <p:sp>
            <p:nvSpPr>
              <p:cNvPr id="421981" name="Line 9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82" name="Group 94"/>
              <p:cNvGrpSpPr>
                <a:grpSpLocks/>
              </p:cNvGrpSpPr>
              <p:nvPr/>
            </p:nvGrpSpPr>
            <p:grpSpPr bwMode="auto">
              <a:xfrm>
                <a:off x="1248" y="816"/>
                <a:ext cx="240" cy="192"/>
                <a:chOff x="1920" y="1008"/>
                <a:chExt cx="528" cy="384"/>
              </a:xfrm>
            </p:grpSpPr>
            <p:sp>
              <p:nvSpPr>
                <p:cNvPr id="421983" name="Line 9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84" name="Line 9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85" name="Line 9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86" name="Line 9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1987" name="Group 99"/>
          <p:cNvGrpSpPr>
            <a:grpSpLocks/>
          </p:cNvGrpSpPr>
          <p:nvPr/>
        </p:nvGrpSpPr>
        <p:grpSpPr bwMode="auto">
          <a:xfrm>
            <a:off x="1676400" y="2133600"/>
            <a:ext cx="1066800" cy="381000"/>
            <a:chOff x="480" y="672"/>
            <a:chExt cx="672" cy="240"/>
          </a:xfrm>
        </p:grpSpPr>
        <p:grpSp>
          <p:nvGrpSpPr>
            <p:cNvPr id="421988" name="Group 100"/>
            <p:cNvGrpSpPr>
              <a:grpSpLocks/>
            </p:cNvGrpSpPr>
            <p:nvPr/>
          </p:nvGrpSpPr>
          <p:grpSpPr bwMode="auto">
            <a:xfrm>
              <a:off x="480" y="672"/>
              <a:ext cx="432" cy="240"/>
              <a:chOff x="528" y="1104"/>
              <a:chExt cx="672" cy="278"/>
            </a:xfrm>
          </p:grpSpPr>
          <p:sp>
            <p:nvSpPr>
              <p:cNvPr id="421989" name="Rectangle 10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1990" name="Rectangle 10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1991" name="Group 103"/>
            <p:cNvGrpSpPr>
              <a:grpSpLocks/>
            </p:cNvGrpSpPr>
            <p:nvPr/>
          </p:nvGrpSpPr>
          <p:grpSpPr bwMode="auto">
            <a:xfrm>
              <a:off x="864" y="768"/>
              <a:ext cx="288" cy="144"/>
              <a:chOff x="1152" y="816"/>
              <a:chExt cx="336" cy="192"/>
            </a:xfrm>
          </p:grpSpPr>
          <p:sp>
            <p:nvSpPr>
              <p:cNvPr id="421992" name="Line 10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1993" name="Group 105"/>
              <p:cNvGrpSpPr>
                <a:grpSpLocks/>
              </p:cNvGrpSpPr>
              <p:nvPr/>
            </p:nvGrpSpPr>
            <p:grpSpPr bwMode="auto">
              <a:xfrm>
                <a:off x="1248" y="816"/>
                <a:ext cx="240" cy="192"/>
                <a:chOff x="1920" y="1008"/>
                <a:chExt cx="528" cy="384"/>
              </a:xfrm>
            </p:grpSpPr>
            <p:sp>
              <p:nvSpPr>
                <p:cNvPr id="421994" name="Line 10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95" name="Line 10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96" name="Line 10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97" name="Line 10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1998" name="Group 110"/>
          <p:cNvGrpSpPr>
            <a:grpSpLocks/>
          </p:cNvGrpSpPr>
          <p:nvPr/>
        </p:nvGrpSpPr>
        <p:grpSpPr bwMode="auto">
          <a:xfrm>
            <a:off x="1676400" y="4800600"/>
            <a:ext cx="1066800" cy="381000"/>
            <a:chOff x="480" y="672"/>
            <a:chExt cx="672" cy="240"/>
          </a:xfrm>
        </p:grpSpPr>
        <p:grpSp>
          <p:nvGrpSpPr>
            <p:cNvPr id="421999" name="Group 111"/>
            <p:cNvGrpSpPr>
              <a:grpSpLocks/>
            </p:cNvGrpSpPr>
            <p:nvPr/>
          </p:nvGrpSpPr>
          <p:grpSpPr bwMode="auto">
            <a:xfrm>
              <a:off x="480" y="672"/>
              <a:ext cx="432" cy="240"/>
              <a:chOff x="528" y="1104"/>
              <a:chExt cx="672" cy="278"/>
            </a:xfrm>
          </p:grpSpPr>
          <p:sp>
            <p:nvSpPr>
              <p:cNvPr id="422000"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2001"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2002" name="Group 114"/>
            <p:cNvGrpSpPr>
              <a:grpSpLocks/>
            </p:cNvGrpSpPr>
            <p:nvPr/>
          </p:nvGrpSpPr>
          <p:grpSpPr bwMode="auto">
            <a:xfrm>
              <a:off x="864" y="768"/>
              <a:ext cx="288" cy="144"/>
              <a:chOff x="1152" y="816"/>
              <a:chExt cx="336" cy="192"/>
            </a:xfrm>
          </p:grpSpPr>
          <p:sp>
            <p:nvSpPr>
              <p:cNvPr id="422003" name="Line 11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004" name="Group 116"/>
              <p:cNvGrpSpPr>
                <a:grpSpLocks/>
              </p:cNvGrpSpPr>
              <p:nvPr/>
            </p:nvGrpSpPr>
            <p:grpSpPr bwMode="auto">
              <a:xfrm>
                <a:off x="1248" y="816"/>
                <a:ext cx="240" cy="192"/>
                <a:chOff x="1920" y="1008"/>
                <a:chExt cx="528" cy="384"/>
              </a:xfrm>
            </p:grpSpPr>
            <p:sp>
              <p:nvSpPr>
                <p:cNvPr id="422005" name="Line 11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06" name="Line 11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07" name="Line 11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08" name="Line 12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2009" name="Group 121"/>
          <p:cNvGrpSpPr>
            <a:grpSpLocks/>
          </p:cNvGrpSpPr>
          <p:nvPr/>
        </p:nvGrpSpPr>
        <p:grpSpPr bwMode="auto">
          <a:xfrm>
            <a:off x="1676400" y="5867400"/>
            <a:ext cx="1066800" cy="381000"/>
            <a:chOff x="480" y="672"/>
            <a:chExt cx="672" cy="240"/>
          </a:xfrm>
        </p:grpSpPr>
        <p:grpSp>
          <p:nvGrpSpPr>
            <p:cNvPr id="422010" name="Group 122"/>
            <p:cNvGrpSpPr>
              <a:grpSpLocks/>
            </p:cNvGrpSpPr>
            <p:nvPr/>
          </p:nvGrpSpPr>
          <p:grpSpPr bwMode="auto">
            <a:xfrm>
              <a:off x="480" y="672"/>
              <a:ext cx="432" cy="240"/>
              <a:chOff x="528" y="1104"/>
              <a:chExt cx="672" cy="278"/>
            </a:xfrm>
          </p:grpSpPr>
          <p:sp>
            <p:nvSpPr>
              <p:cNvPr id="422011"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2012"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2013" name="Group 125"/>
            <p:cNvGrpSpPr>
              <a:grpSpLocks/>
            </p:cNvGrpSpPr>
            <p:nvPr/>
          </p:nvGrpSpPr>
          <p:grpSpPr bwMode="auto">
            <a:xfrm>
              <a:off x="864" y="768"/>
              <a:ext cx="288" cy="144"/>
              <a:chOff x="1152" y="816"/>
              <a:chExt cx="336" cy="192"/>
            </a:xfrm>
          </p:grpSpPr>
          <p:sp>
            <p:nvSpPr>
              <p:cNvPr id="422014" name="Line 12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015" name="Group 127"/>
              <p:cNvGrpSpPr>
                <a:grpSpLocks/>
              </p:cNvGrpSpPr>
              <p:nvPr/>
            </p:nvGrpSpPr>
            <p:grpSpPr bwMode="auto">
              <a:xfrm>
                <a:off x="1248" y="816"/>
                <a:ext cx="240" cy="192"/>
                <a:chOff x="1920" y="1008"/>
                <a:chExt cx="528" cy="384"/>
              </a:xfrm>
            </p:grpSpPr>
            <p:sp>
              <p:nvSpPr>
                <p:cNvPr id="422016" name="Line 12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17" name="Line 12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18" name="Line 13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19" name="Line 13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2020" name="Group 132"/>
          <p:cNvGrpSpPr>
            <a:grpSpLocks/>
          </p:cNvGrpSpPr>
          <p:nvPr/>
        </p:nvGrpSpPr>
        <p:grpSpPr bwMode="auto">
          <a:xfrm>
            <a:off x="1676400" y="1066800"/>
            <a:ext cx="1066800" cy="381000"/>
            <a:chOff x="480" y="672"/>
            <a:chExt cx="672" cy="240"/>
          </a:xfrm>
        </p:grpSpPr>
        <p:grpSp>
          <p:nvGrpSpPr>
            <p:cNvPr id="422021" name="Group 133"/>
            <p:cNvGrpSpPr>
              <a:grpSpLocks/>
            </p:cNvGrpSpPr>
            <p:nvPr/>
          </p:nvGrpSpPr>
          <p:grpSpPr bwMode="auto">
            <a:xfrm>
              <a:off x="480" y="672"/>
              <a:ext cx="432" cy="240"/>
              <a:chOff x="528" y="1104"/>
              <a:chExt cx="672" cy="278"/>
            </a:xfrm>
          </p:grpSpPr>
          <p:sp>
            <p:nvSpPr>
              <p:cNvPr id="422022"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2023"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2024" name="Group 136"/>
            <p:cNvGrpSpPr>
              <a:grpSpLocks/>
            </p:cNvGrpSpPr>
            <p:nvPr/>
          </p:nvGrpSpPr>
          <p:grpSpPr bwMode="auto">
            <a:xfrm>
              <a:off x="864" y="768"/>
              <a:ext cx="288" cy="144"/>
              <a:chOff x="1152" y="816"/>
              <a:chExt cx="336" cy="192"/>
            </a:xfrm>
          </p:grpSpPr>
          <p:sp>
            <p:nvSpPr>
              <p:cNvPr id="422025" name="Line 13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026" name="Group 138"/>
              <p:cNvGrpSpPr>
                <a:grpSpLocks/>
              </p:cNvGrpSpPr>
              <p:nvPr/>
            </p:nvGrpSpPr>
            <p:grpSpPr bwMode="auto">
              <a:xfrm>
                <a:off x="1248" y="816"/>
                <a:ext cx="240" cy="192"/>
                <a:chOff x="1920" y="1008"/>
                <a:chExt cx="528" cy="384"/>
              </a:xfrm>
            </p:grpSpPr>
            <p:sp>
              <p:nvSpPr>
                <p:cNvPr id="422027" name="Line 13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28" name="Line 14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29" name="Line 14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30" name="Line 14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2031" name="Group 143"/>
          <p:cNvGrpSpPr>
            <a:grpSpLocks/>
          </p:cNvGrpSpPr>
          <p:nvPr/>
        </p:nvGrpSpPr>
        <p:grpSpPr bwMode="auto">
          <a:xfrm>
            <a:off x="1676400" y="1600200"/>
            <a:ext cx="1066800" cy="381000"/>
            <a:chOff x="480" y="672"/>
            <a:chExt cx="672" cy="240"/>
          </a:xfrm>
        </p:grpSpPr>
        <p:grpSp>
          <p:nvGrpSpPr>
            <p:cNvPr id="422032" name="Group 144"/>
            <p:cNvGrpSpPr>
              <a:grpSpLocks/>
            </p:cNvGrpSpPr>
            <p:nvPr/>
          </p:nvGrpSpPr>
          <p:grpSpPr bwMode="auto">
            <a:xfrm>
              <a:off x="480" y="672"/>
              <a:ext cx="432" cy="240"/>
              <a:chOff x="528" y="1104"/>
              <a:chExt cx="672" cy="278"/>
            </a:xfrm>
          </p:grpSpPr>
          <p:sp>
            <p:nvSpPr>
              <p:cNvPr id="422033" name="Rectangle 1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2034" name="Rectangle 1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2035" name="Group 147"/>
            <p:cNvGrpSpPr>
              <a:grpSpLocks/>
            </p:cNvGrpSpPr>
            <p:nvPr/>
          </p:nvGrpSpPr>
          <p:grpSpPr bwMode="auto">
            <a:xfrm>
              <a:off x="864" y="768"/>
              <a:ext cx="288" cy="144"/>
              <a:chOff x="1152" y="816"/>
              <a:chExt cx="336" cy="192"/>
            </a:xfrm>
          </p:grpSpPr>
          <p:sp>
            <p:nvSpPr>
              <p:cNvPr id="422036" name="Line 14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037" name="Group 149"/>
              <p:cNvGrpSpPr>
                <a:grpSpLocks/>
              </p:cNvGrpSpPr>
              <p:nvPr/>
            </p:nvGrpSpPr>
            <p:grpSpPr bwMode="auto">
              <a:xfrm>
                <a:off x="1248" y="816"/>
                <a:ext cx="240" cy="192"/>
                <a:chOff x="1920" y="1008"/>
                <a:chExt cx="528" cy="384"/>
              </a:xfrm>
            </p:grpSpPr>
            <p:sp>
              <p:nvSpPr>
                <p:cNvPr id="422038" name="Line 15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39" name="Line 15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40" name="Line 15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041" name="Line 15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8042258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1"/>
          <p:cNvSpPr>
            <a:spLocks noGrp="1"/>
          </p:cNvSpPr>
          <p:nvPr>
            <p:ph type="dt" sz="half" idx="10"/>
          </p:nvPr>
        </p:nvSpPr>
        <p:spPr/>
        <p:txBody>
          <a:bodyPr/>
          <a:lstStyle/>
          <a:p>
            <a:fld id="{367B8760-4FF8-4E7C-AF66-6ED57F5D84A2}" type="datetime4">
              <a:rPr lang="en-US"/>
              <a:pPr/>
              <a:t>April 8, 2013</a:t>
            </a:fld>
            <a:endParaRPr lang="en-US"/>
          </a:p>
        </p:txBody>
      </p:sp>
      <p:sp>
        <p:nvSpPr>
          <p:cNvPr id="159" name="Footer Placeholder 2"/>
          <p:cNvSpPr>
            <a:spLocks noGrp="1"/>
          </p:cNvSpPr>
          <p:nvPr>
            <p:ph type="ftr" sz="quarter" idx="11"/>
          </p:nvPr>
        </p:nvSpPr>
        <p:spPr/>
        <p:txBody>
          <a:bodyPr/>
          <a:lstStyle/>
          <a:p>
            <a:r>
              <a:rPr lang="en-US"/>
              <a:t>www.gowrikumar.com</a:t>
            </a:r>
          </a:p>
        </p:txBody>
      </p:sp>
      <p:grpSp>
        <p:nvGrpSpPr>
          <p:cNvPr id="422914" name="Group 2"/>
          <p:cNvGrpSpPr>
            <a:grpSpLocks/>
          </p:cNvGrpSpPr>
          <p:nvPr/>
        </p:nvGrpSpPr>
        <p:grpSpPr bwMode="auto">
          <a:xfrm>
            <a:off x="762000" y="1066800"/>
            <a:ext cx="685800" cy="381000"/>
            <a:chOff x="528" y="1104"/>
            <a:chExt cx="672" cy="278"/>
          </a:xfrm>
        </p:grpSpPr>
        <p:sp>
          <p:nvSpPr>
            <p:cNvPr id="422915"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2916"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2917" name="Line 5"/>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18" name="Group 6"/>
          <p:cNvGrpSpPr>
            <a:grpSpLocks/>
          </p:cNvGrpSpPr>
          <p:nvPr/>
        </p:nvGrpSpPr>
        <p:grpSpPr bwMode="auto">
          <a:xfrm>
            <a:off x="762000" y="1600200"/>
            <a:ext cx="685800" cy="381000"/>
            <a:chOff x="528" y="1104"/>
            <a:chExt cx="672" cy="278"/>
          </a:xfrm>
        </p:grpSpPr>
        <p:sp>
          <p:nvSpPr>
            <p:cNvPr id="422919"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2920"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2921" name="Line 9"/>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22" name="Group 10"/>
          <p:cNvGrpSpPr>
            <a:grpSpLocks/>
          </p:cNvGrpSpPr>
          <p:nvPr/>
        </p:nvGrpSpPr>
        <p:grpSpPr bwMode="auto">
          <a:xfrm>
            <a:off x="762000" y="2133600"/>
            <a:ext cx="685800" cy="381000"/>
            <a:chOff x="528" y="1104"/>
            <a:chExt cx="672" cy="278"/>
          </a:xfrm>
        </p:grpSpPr>
        <p:sp>
          <p:nvSpPr>
            <p:cNvPr id="422923"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22924"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2925" name="Line 13"/>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27" name="Group 15"/>
          <p:cNvGrpSpPr>
            <a:grpSpLocks/>
          </p:cNvGrpSpPr>
          <p:nvPr/>
        </p:nvGrpSpPr>
        <p:grpSpPr bwMode="auto">
          <a:xfrm>
            <a:off x="762000" y="2667000"/>
            <a:ext cx="685800" cy="381000"/>
            <a:chOff x="528" y="1104"/>
            <a:chExt cx="672" cy="278"/>
          </a:xfrm>
        </p:grpSpPr>
        <p:sp>
          <p:nvSpPr>
            <p:cNvPr id="422928" name="Rectangle 1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22929" name="Rectangle 1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2931" name="Line 19"/>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37" name="Group 25"/>
          <p:cNvGrpSpPr>
            <a:grpSpLocks/>
          </p:cNvGrpSpPr>
          <p:nvPr/>
        </p:nvGrpSpPr>
        <p:grpSpPr bwMode="auto">
          <a:xfrm>
            <a:off x="762000" y="3200400"/>
            <a:ext cx="685800" cy="381000"/>
            <a:chOff x="528" y="1104"/>
            <a:chExt cx="672" cy="278"/>
          </a:xfrm>
        </p:grpSpPr>
        <p:sp>
          <p:nvSpPr>
            <p:cNvPr id="42293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2293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2940" name="Line 28"/>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41" name="Group 29"/>
          <p:cNvGrpSpPr>
            <a:grpSpLocks/>
          </p:cNvGrpSpPr>
          <p:nvPr/>
        </p:nvGrpSpPr>
        <p:grpSpPr bwMode="auto">
          <a:xfrm>
            <a:off x="762000" y="3733800"/>
            <a:ext cx="1066800" cy="381000"/>
            <a:chOff x="480" y="672"/>
            <a:chExt cx="672" cy="240"/>
          </a:xfrm>
        </p:grpSpPr>
        <p:grpSp>
          <p:nvGrpSpPr>
            <p:cNvPr id="422942" name="Group 30"/>
            <p:cNvGrpSpPr>
              <a:grpSpLocks/>
            </p:cNvGrpSpPr>
            <p:nvPr/>
          </p:nvGrpSpPr>
          <p:grpSpPr bwMode="auto">
            <a:xfrm>
              <a:off x="480" y="672"/>
              <a:ext cx="432" cy="240"/>
              <a:chOff x="528" y="1104"/>
              <a:chExt cx="672" cy="278"/>
            </a:xfrm>
          </p:grpSpPr>
          <p:sp>
            <p:nvSpPr>
              <p:cNvPr id="422943"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22944"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2945" name="Group 33"/>
            <p:cNvGrpSpPr>
              <a:grpSpLocks/>
            </p:cNvGrpSpPr>
            <p:nvPr/>
          </p:nvGrpSpPr>
          <p:grpSpPr bwMode="auto">
            <a:xfrm>
              <a:off x="864" y="768"/>
              <a:ext cx="288" cy="144"/>
              <a:chOff x="1152" y="816"/>
              <a:chExt cx="336" cy="192"/>
            </a:xfrm>
          </p:grpSpPr>
          <p:sp>
            <p:nvSpPr>
              <p:cNvPr id="422946" name="Line 3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47" name="Group 35"/>
              <p:cNvGrpSpPr>
                <a:grpSpLocks/>
              </p:cNvGrpSpPr>
              <p:nvPr/>
            </p:nvGrpSpPr>
            <p:grpSpPr bwMode="auto">
              <a:xfrm>
                <a:off x="1248" y="816"/>
                <a:ext cx="240" cy="192"/>
                <a:chOff x="1920" y="1008"/>
                <a:chExt cx="528" cy="384"/>
              </a:xfrm>
            </p:grpSpPr>
            <p:sp>
              <p:nvSpPr>
                <p:cNvPr id="422948" name="Line 3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949" name="Line 3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950" name="Line 3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951" name="Line 3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2952" name="Group 40"/>
          <p:cNvGrpSpPr>
            <a:grpSpLocks/>
          </p:cNvGrpSpPr>
          <p:nvPr/>
        </p:nvGrpSpPr>
        <p:grpSpPr bwMode="auto">
          <a:xfrm>
            <a:off x="762000" y="4267200"/>
            <a:ext cx="685800" cy="381000"/>
            <a:chOff x="528" y="1104"/>
            <a:chExt cx="672" cy="278"/>
          </a:xfrm>
        </p:grpSpPr>
        <p:sp>
          <p:nvSpPr>
            <p:cNvPr id="422953" name="Rectangle 4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22954" name="Rectangle 4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2955" name="Line 43"/>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56" name="Group 44"/>
          <p:cNvGrpSpPr>
            <a:grpSpLocks/>
          </p:cNvGrpSpPr>
          <p:nvPr/>
        </p:nvGrpSpPr>
        <p:grpSpPr bwMode="auto">
          <a:xfrm>
            <a:off x="762000" y="4800600"/>
            <a:ext cx="685800" cy="381000"/>
            <a:chOff x="528" y="1104"/>
            <a:chExt cx="672" cy="278"/>
          </a:xfrm>
        </p:grpSpPr>
        <p:sp>
          <p:nvSpPr>
            <p:cNvPr id="422957" name="Rectangle 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22958" name="Rectangle 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2959" name="Line 47"/>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60" name="Group 48"/>
          <p:cNvGrpSpPr>
            <a:grpSpLocks/>
          </p:cNvGrpSpPr>
          <p:nvPr/>
        </p:nvGrpSpPr>
        <p:grpSpPr bwMode="auto">
          <a:xfrm>
            <a:off x="762000" y="5334000"/>
            <a:ext cx="685800" cy="381000"/>
            <a:chOff x="528" y="1104"/>
            <a:chExt cx="672" cy="278"/>
          </a:xfrm>
        </p:grpSpPr>
        <p:sp>
          <p:nvSpPr>
            <p:cNvPr id="422961" name="Rectangle 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2962" name="Rectangle 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2963" name="Line 51"/>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64" name="Group 52"/>
          <p:cNvGrpSpPr>
            <a:grpSpLocks/>
          </p:cNvGrpSpPr>
          <p:nvPr/>
        </p:nvGrpSpPr>
        <p:grpSpPr bwMode="auto">
          <a:xfrm>
            <a:off x="762000" y="5867400"/>
            <a:ext cx="685800" cy="381000"/>
            <a:chOff x="528" y="1104"/>
            <a:chExt cx="672" cy="278"/>
          </a:xfrm>
        </p:grpSpPr>
        <p:sp>
          <p:nvSpPr>
            <p:cNvPr id="422965" name="Rectangle 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22966" name="Rectangle 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2967" name="Line 55"/>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68" name="Group 56"/>
          <p:cNvGrpSpPr>
            <a:grpSpLocks/>
          </p:cNvGrpSpPr>
          <p:nvPr/>
        </p:nvGrpSpPr>
        <p:grpSpPr bwMode="auto">
          <a:xfrm>
            <a:off x="1676400" y="3200400"/>
            <a:ext cx="1066800" cy="381000"/>
            <a:chOff x="480" y="672"/>
            <a:chExt cx="672" cy="240"/>
          </a:xfrm>
        </p:grpSpPr>
        <p:grpSp>
          <p:nvGrpSpPr>
            <p:cNvPr id="422969" name="Group 57"/>
            <p:cNvGrpSpPr>
              <a:grpSpLocks/>
            </p:cNvGrpSpPr>
            <p:nvPr/>
          </p:nvGrpSpPr>
          <p:grpSpPr bwMode="auto">
            <a:xfrm>
              <a:off x="480" y="672"/>
              <a:ext cx="432" cy="240"/>
              <a:chOff x="528" y="1104"/>
              <a:chExt cx="672" cy="278"/>
            </a:xfrm>
          </p:grpSpPr>
          <p:sp>
            <p:nvSpPr>
              <p:cNvPr id="422970"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2971"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2972" name="Group 60"/>
            <p:cNvGrpSpPr>
              <a:grpSpLocks/>
            </p:cNvGrpSpPr>
            <p:nvPr/>
          </p:nvGrpSpPr>
          <p:grpSpPr bwMode="auto">
            <a:xfrm>
              <a:off x="864" y="768"/>
              <a:ext cx="288" cy="144"/>
              <a:chOff x="1152" y="816"/>
              <a:chExt cx="336" cy="192"/>
            </a:xfrm>
          </p:grpSpPr>
          <p:sp>
            <p:nvSpPr>
              <p:cNvPr id="422973"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74" name="Group 62"/>
              <p:cNvGrpSpPr>
                <a:grpSpLocks/>
              </p:cNvGrpSpPr>
              <p:nvPr/>
            </p:nvGrpSpPr>
            <p:grpSpPr bwMode="auto">
              <a:xfrm>
                <a:off x="1248" y="816"/>
                <a:ext cx="240" cy="192"/>
                <a:chOff x="1920" y="1008"/>
                <a:chExt cx="528" cy="384"/>
              </a:xfrm>
            </p:grpSpPr>
            <p:sp>
              <p:nvSpPr>
                <p:cNvPr id="422975"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976"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977"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978"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22979" name="Rectangle 6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2980" name="Rectangle 6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2981" name="Rectangle 6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2982" name="Rectangle 7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2983" name="Rectangle 7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2984" name="Rectangle 7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2985" name="Rectangle 7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2986" name="Rectangle 7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2987" name="Rectangle 75"/>
          <p:cNvSpPr>
            <a:spLocks noChangeArrowheads="1"/>
          </p:cNvSpPr>
          <p:nvPr/>
        </p:nvSpPr>
        <p:spPr bwMode="auto">
          <a:xfrm>
            <a:off x="7848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22988" name="Rectangle 7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22989" name="Group 77"/>
          <p:cNvGrpSpPr>
            <a:grpSpLocks/>
          </p:cNvGrpSpPr>
          <p:nvPr/>
        </p:nvGrpSpPr>
        <p:grpSpPr bwMode="auto">
          <a:xfrm>
            <a:off x="1676400" y="5334000"/>
            <a:ext cx="1066800" cy="381000"/>
            <a:chOff x="480" y="672"/>
            <a:chExt cx="672" cy="240"/>
          </a:xfrm>
        </p:grpSpPr>
        <p:grpSp>
          <p:nvGrpSpPr>
            <p:cNvPr id="422990" name="Group 78"/>
            <p:cNvGrpSpPr>
              <a:grpSpLocks/>
            </p:cNvGrpSpPr>
            <p:nvPr/>
          </p:nvGrpSpPr>
          <p:grpSpPr bwMode="auto">
            <a:xfrm>
              <a:off x="480" y="672"/>
              <a:ext cx="432" cy="240"/>
              <a:chOff x="528" y="1104"/>
              <a:chExt cx="672" cy="278"/>
            </a:xfrm>
          </p:grpSpPr>
          <p:sp>
            <p:nvSpPr>
              <p:cNvPr id="422991"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2992"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2993" name="Group 81"/>
            <p:cNvGrpSpPr>
              <a:grpSpLocks/>
            </p:cNvGrpSpPr>
            <p:nvPr/>
          </p:nvGrpSpPr>
          <p:grpSpPr bwMode="auto">
            <a:xfrm>
              <a:off x="864" y="768"/>
              <a:ext cx="288" cy="144"/>
              <a:chOff x="1152" y="816"/>
              <a:chExt cx="336" cy="192"/>
            </a:xfrm>
          </p:grpSpPr>
          <p:sp>
            <p:nvSpPr>
              <p:cNvPr id="422994" name="Line 8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2995" name="Group 83"/>
              <p:cNvGrpSpPr>
                <a:grpSpLocks/>
              </p:cNvGrpSpPr>
              <p:nvPr/>
            </p:nvGrpSpPr>
            <p:grpSpPr bwMode="auto">
              <a:xfrm>
                <a:off x="1248" y="816"/>
                <a:ext cx="240" cy="192"/>
                <a:chOff x="1920" y="1008"/>
                <a:chExt cx="528" cy="384"/>
              </a:xfrm>
            </p:grpSpPr>
            <p:sp>
              <p:nvSpPr>
                <p:cNvPr id="422996" name="Line 8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997" name="Line 8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998" name="Line 8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2999" name="Line 8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3000" name="Group 88"/>
          <p:cNvGrpSpPr>
            <a:grpSpLocks/>
          </p:cNvGrpSpPr>
          <p:nvPr/>
        </p:nvGrpSpPr>
        <p:grpSpPr bwMode="auto">
          <a:xfrm>
            <a:off x="1676400" y="4267200"/>
            <a:ext cx="1066800" cy="381000"/>
            <a:chOff x="480" y="672"/>
            <a:chExt cx="672" cy="240"/>
          </a:xfrm>
        </p:grpSpPr>
        <p:grpSp>
          <p:nvGrpSpPr>
            <p:cNvPr id="423001" name="Group 89"/>
            <p:cNvGrpSpPr>
              <a:grpSpLocks/>
            </p:cNvGrpSpPr>
            <p:nvPr/>
          </p:nvGrpSpPr>
          <p:grpSpPr bwMode="auto">
            <a:xfrm>
              <a:off x="480" y="672"/>
              <a:ext cx="432" cy="240"/>
              <a:chOff x="528" y="1104"/>
              <a:chExt cx="672" cy="278"/>
            </a:xfrm>
          </p:grpSpPr>
          <p:sp>
            <p:nvSpPr>
              <p:cNvPr id="423002" name="Rectangle 9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3003" name="Rectangle 9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3004" name="Group 92"/>
            <p:cNvGrpSpPr>
              <a:grpSpLocks/>
            </p:cNvGrpSpPr>
            <p:nvPr/>
          </p:nvGrpSpPr>
          <p:grpSpPr bwMode="auto">
            <a:xfrm>
              <a:off x="864" y="768"/>
              <a:ext cx="288" cy="144"/>
              <a:chOff x="1152" y="816"/>
              <a:chExt cx="336" cy="192"/>
            </a:xfrm>
          </p:grpSpPr>
          <p:sp>
            <p:nvSpPr>
              <p:cNvPr id="423005" name="Line 9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006" name="Group 94"/>
              <p:cNvGrpSpPr>
                <a:grpSpLocks/>
              </p:cNvGrpSpPr>
              <p:nvPr/>
            </p:nvGrpSpPr>
            <p:grpSpPr bwMode="auto">
              <a:xfrm>
                <a:off x="1248" y="816"/>
                <a:ext cx="240" cy="192"/>
                <a:chOff x="1920" y="1008"/>
                <a:chExt cx="528" cy="384"/>
              </a:xfrm>
            </p:grpSpPr>
            <p:sp>
              <p:nvSpPr>
                <p:cNvPr id="423007" name="Line 9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08" name="Line 9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09" name="Line 9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10" name="Line 9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3011" name="Group 99"/>
          <p:cNvGrpSpPr>
            <a:grpSpLocks/>
          </p:cNvGrpSpPr>
          <p:nvPr/>
        </p:nvGrpSpPr>
        <p:grpSpPr bwMode="auto">
          <a:xfrm>
            <a:off x="1676400" y="2133600"/>
            <a:ext cx="1066800" cy="381000"/>
            <a:chOff x="480" y="672"/>
            <a:chExt cx="672" cy="240"/>
          </a:xfrm>
        </p:grpSpPr>
        <p:grpSp>
          <p:nvGrpSpPr>
            <p:cNvPr id="423012" name="Group 100"/>
            <p:cNvGrpSpPr>
              <a:grpSpLocks/>
            </p:cNvGrpSpPr>
            <p:nvPr/>
          </p:nvGrpSpPr>
          <p:grpSpPr bwMode="auto">
            <a:xfrm>
              <a:off x="480" y="672"/>
              <a:ext cx="432" cy="240"/>
              <a:chOff x="528" y="1104"/>
              <a:chExt cx="672" cy="278"/>
            </a:xfrm>
          </p:grpSpPr>
          <p:sp>
            <p:nvSpPr>
              <p:cNvPr id="423013" name="Rectangle 10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3014" name="Rectangle 10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3015" name="Group 103"/>
            <p:cNvGrpSpPr>
              <a:grpSpLocks/>
            </p:cNvGrpSpPr>
            <p:nvPr/>
          </p:nvGrpSpPr>
          <p:grpSpPr bwMode="auto">
            <a:xfrm>
              <a:off x="864" y="768"/>
              <a:ext cx="288" cy="144"/>
              <a:chOff x="1152" y="816"/>
              <a:chExt cx="336" cy="192"/>
            </a:xfrm>
          </p:grpSpPr>
          <p:sp>
            <p:nvSpPr>
              <p:cNvPr id="423016" name="Line 10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017" name="Group 105"/>
              <p:cNvGrpSpPr>
                <a:grpSpLocks/>
              </p:cNvGrpSpPr>
              <p:nvPr/>
            </p:nvGrpSpPr>
            <p:grpSpPr bwMode="auto">
              <a:xfrm>
                <a:off x="1248" y="816"/>
                <a:ext cx="240" cy="192"/>
                <a:chOff x="1920" y="1008"/>
                <a:chExt cx="528" cy="384"/>
              </a:xfrm>
            </p:grpSpPr>
            <p:sp>
              <p:nvSpPr>
                <p:cNvPr id="423018" name="Line 10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19" name="Line 10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20" name="Line 10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21" name="Line 10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3022" name="Group 110"/>
          <p:cNvGrpSpPr>
            <a:grpSpLocks/>
          </p:cNvGrpSpPr>
          <p:nvPr/>
        </p:nvGrpSpPr>
        <p:grpSpPr bwMode="auto">
          <a:xfrm>
            <a:off x="1676400" y="4800600"/>
            <a:ext cx="1066800" cy="381000"/>
            <a:chOff x="480" y="672"/>
            <a:chExt cx="672" cy="240"/>
          </a:xfrm>
        </p:grpSpPr>
        <p:grpSp>
          <p:nvGrpSpPr>
            <p:cNvPr id="423023" name="Group 111"/>
            <p:cNvGrpSpPr>
              <a:grpSpLocks/>
            </p:cNvGrpSpPr>
            <p:nvPr/>
          </p:nvGrpSpPr>
          <p:grpSpPr bwMode="auto">
            <a:xfrm>
              <a:off x="480" y="672"/>
              <a:ext cx="432" cy="240"/>
              <a:chOff x="528" y="1104"/>
              <a:chExt cx="672" cy="278"/>
            </a:xfrm>
          </p:grpSpPr>
          <p:sp>
            <p:nvSpPr>
              <p:cNvPr id="423024"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3025"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3026" name="Group 114"/>
            <p:cNvGrpSpPr>
              <a:grpSpLocks/>
            </p:cNvGrpSpPr>
            <p:nvPr/>
          </p:nvGrpSpPr>
          <p:grpSpPr bwMode="auto">
            <a:xfrm>
              <a:off x="864" y="768"/>
              <a:ext cx="288" cy="144"/>
              <a:chOff x="1152" y="816"/>
              <a:chExt cx="336" cy="192"/>
            </a:xfrm>
          </p:grpSpPr>
          <p:sp>
            <p:nvSpPr>
              <p:cNvPr id="423027" name="Line 11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028" name="Group 116"/>
              <p:cNvGrpSpPr>
                <a:grpSpLocks/>
              </p:cNvGrpSpPr>
              <p:nvPr/>
            </p:nvGrpSpPr>
            <p:grpSpPr bwMode="auto">
              <a:xfrm>
                <a:off x="1248" y="816"/>
                <a:ext cx="240" cy="192"/>
                <a:chOff x="1920" y="1008"/>
                <a:chExt cx="528" cy="384"/>
              </a:xfrm>
            </p:grpSpPr>
            <p:sp>
              <p:nvSpPr>
                <p:cNvPr id="423029" name="Line 11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30" name="Line 11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31" name="Line 11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32" name="Line 12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3033" name="Group 121"/>
          <p:cNvGrpSpPr>
            <a:grpSpLocks/>
          </p:cNvGrpSpPr>
          <p:nvPr/>
        </p:nvGrpSpPr>
        <p:grpSpPr bwMode="auto">
          <a:xfrm>
            <a:off x="1676400" y="5867400"/>
            <a:ext cx="1066800" cy="381000"/>
            <a:chOff x="480" y="672"/>
            <a:chExt cx="672" cy="240"/>
          </a:xfrm>
        </p:grpSpPr>
        <p:grpSp>
          <p:nvGrpSpPr>
            <p:cNvPr id="423034" name="Group 122"/>
            <p:cNvGrpSpPr>
              <a:grpSpLocks/>
            </p:cNvGrpSpPr>
            <p:nvPr/>
          </p:nvGrpSpPr>
          <p:grpSpPr bwMode="auto">
            <a:xfrm>
              <a:off x="480" y="672"/>
              <a:ext cx="432" cy="240"/>
              <a:chOff x="528" y="1104"/>
              <a:chExt cx="672" cy="278"/>
            </a:xfrm>
          </p:grpSpPr>
          <p:sp>
            <p:nvSpPr>
              <p:cNvPr id="423035"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3036"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3037" name="Group 125"/>
            <p:cNvGrpSpPr>
              <a:grpSpLocks/>
            </p:cNvGrpSpPr>
            <p:nvPr/>
          </p:nvGrpSpPr>
          <p:grpSpPr bwMode="auto">
            <a:xfrm>
              <a:off x="864" y="768"/>
              <a:ext cx="288" cy="144"/>
              <a:chOff x="1152" y="816"/>
              <a:chExt cx="336" cy="192"/>
            </a:xfrm>
          </p:grpSpPr>
          <p:sp>
            <p:nvSpPr>
              <p:cNvPr id="423038" name="Line 12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039" name="Group 127"/>
              <p:cNvGrpSpPr>
                <a:grpSpLocks/>
              </p:cNvGrpSpPr>
              <p:nvPr/>
            </p:nvGrpSpPr>
            <p:grpSpPr bwMode="auto">
              <a:xfrm>
                <a:off x="1248" y="816"/>
                <a:ext cx="240" cy="192"/>
                <a:chOff x="1920" y="1008"/>
                <a:chExt cx="528" cy="384"/>
              </a:xfrm>
            </p:grpSpPr>
            <p:sp>
              <p:nvSpPr>
                <p:cNvPr id="423040" name="Line 12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41" name="Line 12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42" name="Line 13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43" name="Line 13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3044" name="Group 132"/>
          <p:cNvGrpSpPr>
            <a:grpSpLocks/>
          </p:cNvGrpSpPr>
          <p:nvPr/>
        </p:nvGrpSpPr>
        <p:grpSpPr bwMode="auto">
          <a:xfrm>
            <a:off x="1676400" y="1066800"/>
            <a:ext cx="1066800" cy="381000"/>
            <a:chOff x="480" y="672"/>
            <a:chExt cx="672" cy="240"/>
          </a:xfrm>
        </p:grpSpPr>
        <p:grpSp>
          <p:nvGrpSpPr>
            <p:cNvPr id="423045" name="Group 133"/>
            <p:cNvGrpSpPr>
              <a:grpSpLocks/>
            </p:cNvGrpSpPr>
            <p:nvPr/>
          </p:nvGrpSpPr>
          <p:grpSpPr bwMode="auto">
            <a:xfrm>
              <a:off x="480" y="672"/>
              <a:ext cx="432" cy="240"/>
              <a:chOff x="528" y="1104"/>
              <a:chExt cx="672" cy="278"/>
            </a:xfrm>
          </p:grpSpPr>
          <p:sp>
            <p:nvSpPr>
              <p:cNvPr id="423046"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3047"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3048" name="Group 136"/>
            <p:cNvGrpSpPr>
              <a:grpSpLocks/>
            </p:cNvGrpSpPr>
            <p:nvPr/>
          </p:nvGrpSpPr>
          <p:grpSpPr bwMode="auto">
            <a:xfrm>
              <a:off x="864" y="768"/>
              <a:ext cx="288" cy="144"/>
              <a:chOff x="1152" y="816"/>
              <a:chExt cx="336" cy="192"/>
            </a:xfrm>
          </p:grpSpPr>
          <p:sp>
            <p:nvSpPr>
              <p:cNvPr id="423049" name="Line 13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050" name="Group 138"/>
              <p:cNvGrpSpPr>
                <a:grpSpLocks/>
              </p:cNvGrpSpPr>
              <p:nvPr/>
            </p:nvGrpSpPr>
            <p:grpSpPr bwMode="auto">
              <a:xfrm>
                <a:off x="1248" y="816"/>
                <a:ext cx="240" cy="192"/>
                <a:chOff x="1920" y="1008"/>
                <a:chExt cx="528" cy="384"/>
              </a:xfrm>
            </p:grpSpPr>
            <p:sp>
              <p:nvSpPr>
                <p:cNvPr id="423051" name="Line 13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52" name="Line 14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53" name="Line 14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54" name="Line 14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3055" name="Group 143"/>
          <p:cNvGrpSpPr>
            <a:grpSpLocks/>
          </p:cNvGrpSpPr>
          <p:nvPr/>
        </p:nvGrpSpPr>
        <p:grpSpPr bwMode="auto">
          <a:xfrm>
            <a:off x="1676400" y="1600200"/>
            <a:ext cx="1066800" cy="381000"/>
            <a:chOff x="480" y="672"/>
            <a:chExt cx="672" cy="240"/>
          </a:xfrm>
        </p:grpSpPr>
        <p:grpSp>
          <p:nvGrpSpPr>
            <p:cNvPr id="423056" name="Group 144"/>
            <p:cNvGrpSpPr>
              <a:grpSpLocks/>
            </p:cNvGrpSpPr>
            <p:nvPr/>
          </p:nvGrpSpPr>
          <p:grpSpPr bwMode="auto">
            <a:xfrm>
              <a:off x="480" y="672"/>
              <a:ext cx="432" cy="240"/>
              <a:chOff x="528" y="1104"/>
              <a:chExt cx="672" cy="278"/>
            </a:xfrm>
          </p:grpSpPr>
          <p:sp>
            <p:nvSpPr>
              <p:cNvPr id="423057" name="Rectangle 1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3058" name="Rectangle 1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3059" name="Group 147"/>
            <p:cNvGrpSpPr>
              <a:grpSpLocks/>
            </p:cNvGrpSpPr>
            <p:nvPr/>
          </p:nvGrpSpPr>
          <p:grpSpPr bwMode="auto">
            <a:xfrm>
              <a:off x="864" y="768"/>
              <a:ext cx="288" cy="144"/>
              <a:chOff x="1152" y="816"/>
              <a:chExt cx="336" cy="192"/>
            </a:xfrm>
          </p:grpSpPr>
          <p:sp>
            <p:nvSpPr>
              <p:cNvPr id="423060" name="Line 14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061" name="Group 149"/>
              <p:cNvGrpSpPr>
                <a:grpSpLocks/>
              </p:cNvGrpSpPr>
              <p:nvPr/>
            </p:nvGrpSpPr>
            <p:grpSpPr bwMode="auto">
              <a:xfrm>
                <a:off x="1248" y="816"/>
                <a:ext cx="240" cy="192"/>
                <a:chOff x="1920" y="1008"/>
                <a:chExt cx="528" cy="384"/>
              </a:xfrm>
            </p:grpSpPr>
            <p:sp>
              <p:nvSpPr>
                <p:cNvPr id="423062" name="Line 15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63" name="Line 15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64" name="Line 15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65" name="Line 15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3066" name="Group 154"/>
          <p:cNvGrpSpPr>
            <a:grpSpLocks/>
          </p:cNvGrpSpPr>
          <p:nvPr/>
        </p:nvGrpSpPr>
        <p:grpSpPr bwMode="auto">
          <a:xfrm>
            <a:off x="1676400" y="2667000"/>
            <a:ext cx="1066800" cy="381000"/>
            <a:chOff x="480" y="672"/>
            <a:chExt cx="672" cy="240"/>
          </a:xfrm>
        </p:grpSpPr>
        <p:grpSp>
          <p:nvGrpSpPr>
            <p:cNvPr id="423067" name="Group 155"/>
            <p:cNvGrpSpPr>
              <a:grpSpLocks/>
            </p:cNvGrpSpPr>
            <p:nvPr/>
          </p:nvGrpSpPr>
          <p:grpSpPr bwMode="auto">
            <a:xfrm>
              <a:off x="480" y="672"/>
              <a:ext cx="432" cy="240"/>
              <a:chOff x="528" y="1104"/>
              <a:chExt cx="672" cy="278"/>
            </a:xfrm>
          </p:grpSpPr>
          <p:sp>
            <p:nvSpPr>
              <p:cNvPr id="423068" name="Rectangle 15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23069" name="Rectangle 15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3070" name="Group 158"/>
            <p:cNvGrpSpPr>
              <a:grpSpLocks/>
            </p:cNvGrpSpPr>
            <p:nvPr/>
          </p:nvGrpSpPr>
          <p:grpSpPr bwMode="auto">
            <a:xfrm>
              <a:off x="864" y="768"/>
              <a:ext cx="288" cy="144"/>
              <a:chOff x="1152" y="816"/>
              <a:chExt cx="336" cy="192"/>
            </a:xfrm>
          </p:grpSpPr>
          <p:sp>
            <p:nvSpPr>
              <p:cNvPr id="423071" name="Line 15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072" name="Group 160"/>
              <p:cNvGrpSpPr>
                <a:grpSpLocks/>
              </p:cNvGrpSpPr>
              <p:nvPr/>
            </p:nvGrpSpPr>
            <p:grpSpPr bwMode="auto">
              <a:xfrm>
                <a:off x="1248" y="816"/>
                <a:ext cx="240" cy="192"/>
                <a:chOff x="1920" y="1008"/>
                <a:chExt cx="528" cy="384"/>
              </a:xfrm>
            </p:grpSpPr>
            <p:sp>
              <p:nvSpPr>
                <p:cNvPr id="423073" name="Line 16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74" name="Line 16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75" name="Line 16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076" name="Line 16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21582019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1"/>
          <p:cNvSpPr>
            <a:spLocks noGrp="1"/>
          </p:cNvSpPr>
          <p:nvPr>
            <p:ph type="dt" sz="half" idx="10"/>
          </p:nvPr>
        </p:nvSpPr>
        <p:spPr/>
        <p:txBody>
          <a:bodyPr/>
          <a:lstStyle/>
          <a:p>
            <a:fld id="{DD25D6AC-8400-4C4A-9419-F4BA34774431}" type="datetime4">
              <a:rPr lang="en-US"/>
              <a:pPr/>
              <a:t>April 8, 2013</a:t>
            </a:fld>
            <a:endParaRPr lang="en-US"/>
          </a:p>
        </p:txBody>
      </p:sp>
      <p:sp>
        <p:nvSpPr>
          <p:cNvPr id="159" name="Footer Placeholder 2"/>
          <p:cNvSpPr>
            <a:spLocks noGrp="1"/>
          </p:cNvSpPr>
          <p:nvPr>
            <p:ph type="ftr" sz="quarter" idx="11"/>
          </p:nvPr>
        </p:nvSpPr>
        <p:spPr/>
        <p:txBody>
          <a:bodyPr/>
          <a:lstStyle/>
          <a:p>
            <a:r>
              <a:rPr lang="en-US"/>
              <a:t>www.gowrikumar.com</a:t>
            </a:r>
          </a:p>
        </p:txBody>
      </p:sp>
      <p:grpSp>
        <p:nvGrpSpPr>
          <p:cNvPr id="423938" name="Group 2"/>
          <p:cNvGrpSpPr>
            <a:grpSpLocks/>
          </p:cNvGrpSpPr>
          <p:nvPr/>
        </p:nvGrpSpPr>
        <p:grpSpPr bwMode="auto">
          <a:xfrm>
            <a:off x="762000" y="1066800"/>
            <a:ext cx="685800" cy="381000"/>
            <a:chOff x="528" y="1104"/>
            <a:chExt cx="672" cy="278"/>
          </a:xfrm>
        </p:grpSpPr>
        <p:sp>
          <p:nvSpPr>
            <p:cNvPr id="423939"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3940"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3941" name="Line 5"/>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942" name="Group 6"/>
          <p:cNvGrpSpPr>
            <a:grpSpLocks/>
          </p:cNvGrpSpPr>
          <p:nvPr/>
        </p:nvGrpSpPr>
        <p:grpSpPr bwMode="auto">
          <a:xfrm>
            <a:off x="762000" y="1600200"/>
            <a:ext cx="685800" cy="381000"/>
            <a:chOff x="528" y="1104"/>
            <a:chExt cx="672" cy="278"/>
          </a:xfrm>
        </p:grpSpPr>
        <p:sp>
          <p:nvSpPr>
            <p:cNvPr id="423943"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3944"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3945" name="Line 9"/>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946" name="Group 10"/>
          <p:cNvGrpSpPr>
            <a:grpSpLocks/>
          </p:cNvGrpSpPr>
          <p:nvPr/>
        </p:nvGrpSpPr>
        <p:grpSpPr bwMode="auto">
          <a:xfrm>
            <a:off x="762000" y="2133600"/>
            <a:ext cx="685800" cy="381000"/>
            <a:chOff x="528" y="1104"/>
            <a:chExt cx="672" cy="278"/>
          </a:xfrm>
        </p:grpSpPr>
        <p:sp>
          <p:nvSpPr>
            <p:cNvPr id="423947"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23948"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3949" name="Line 13"/>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950" name="Group 14"/>
          <p:cNvGrpSpPr>
            <a:grpSpLocks/>
          </p:cNvGrpSpPr>
          <p:nvPr/>
        </p:nvGrpSpPr>
        <p:grpSpPr bwMode="auto">
          <a:xfrm>
            <a:off x="762000" y="2667000"/>
            <a:ext cx="685800" cy="381000"/>
            <a:chOff x="528" y="1104"/>
            <a:chExt cx="672" cy="278"/>
          </a:xfrm>
        </p:grpSpPr>
        <p:sp>
          <p:nvSpPr>
            <p:cNvPr id="42395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2395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3953" name="Line 17"/>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954" name="Group 18"/>
          <p:cNvGrpSpPr>
            <a:grpSpLocks/>
          </p:cNvGrpSpPr>
          <p:nvPr/>
        </p:nvGrpSpPr>
        <p:grpSpPr bwMode="auto">
          <a:xfrm>
            <a:off x="762000" y="3200400"/>
            <a:ext cx="685800" cy="381000"/>
            <a:chOff x="528" y="1104"/>
            <a:chExt cx="672" cy="278"/>
          </a:xfrm>
        </p:grpSpPr>
        <p:sp>
          <p:nvSpPr>
            <p:cNvPr id="423955"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23956"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3957" name="Line 21"/>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958" name="Group 22"/>
          <p:cNvGrpSpPr>
            <a:grpSpLocks/>
          </p:cNvGrpSpPr>
          <p:nvPr/>
        </p:nvGrpSpPr>
        <p:grpSpPr bwMode="auto">
          <a:xfrm>
            <a:off x="762000" y="3733800"/>
            <a:ext cx="1066800" cy="381000"/>
            <a:chOff x="480" y="672"/>
            <a:chExt cx="672" cy="240"/>
          </a:xfrm>
        </p:grpSpPr>
        <p:grpSp>
          <p:nvGrpSpPr>
            <p:cNvPr id="423959" name="Group 23"/>
            <p:cNvGrpSpPr>
              <a:grpSpLocks/>
            </p:cNvGrpSpPr>
            <p:nvPr/>
          </p:nvGrpSpPr>
          <p:grpSpPr bwMode="auto">
            <a:xfrm>
              <a:off x="480" y="672"/>
              <a:ext cx="432" cy="240"/>
              <a:chOff x="528" y="1104"/>
              <a:chExt cx="672" cy="278"/>
            </a:xfrm>
          </p:grpSpPr>
          <p:sp>
            <p:nvSpPr>
              <p:cNvPr id="423960" name="Rectangle 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23961" name="Rectangle 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3962" name="Group 26"/>
            <p:cNvGrpSpPr>
              <a:grpSpLocks/>
            </p:cNvGrpSpPr>
            <p:nvPr/>
          </p:nvGrpSpPr>
          <p:grpSpPr bwMode="auto">
            <a:xfrm>
              <a:off x="864" y="768"/>
              <a:ext cx="288" cy="144"/>
              <a:chOff x="1152" y="816"/>
              <a:chExt cx="336" cy="192"/>
            </a:xfrm>
          </p:grpSpPr>
          <p:sp>
            <p:nvSpPr>
              <p:cNvPr id="423963" name="Line 2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964" name="Group 28"/>
              <p:cNvGrpSpPr>
                <a:grpSpLocks/>
              </p:cNvGrpSpPr>
              <p:nvPr/>
            </p:nvGrpSpPr>
            <p:grpSpPr bwMode="auto">
              <a:xfrm>
                <a:off x="1248" y="816"/>
                <a:ext cx="240" cy="192"/>
                <a:chOff x="1920" y="1008"/>
                <a:chExt cx="528" cy="384"/>
              </a:xfrm>
            </p:grpSpPr>
            <p:sp>
              <p:nvSpPr>
                <p:cNvPr id="423965" name="Line 2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966" name="Line 3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967" name="Line 3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968" name="Line 3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3969" name="Group 33"/>
          <p:cNvGrpSpPr>
            <a:grpSpLocks/>
          </p:cNvGrpSpPr>
          <p:nvPr/>
        </p:nvGrpSpPr>
        <p:grpSpPr bwMode="auto">
          <a:xfrm>
            <a:off x="762000" y="4267200"/>
            <a:ext cx="685800" cy="381000"/>
            <a:chOff x="528" y="1104"/>
            <a:chExt cx="672" cy="278"/>
          </a:xfrm>
        </p:grpSpPr>
        <p:sp>
          <p:nvSpPr>
            <p:cNvPr id="423970" name="Rectangle 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23971" name="Rectangle 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3972" name="Line 36"/>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973" name="Group 37"/>
          <p:cNvGrpSpPr>
            <a:grpSpLocks/>
          </p:cNvGrpSpPr>
          <p:nvPr/>
        </p:nvGrpSpPr>
        <p:grpSpPr bwMode="auto">
          <a:xfrm>
            <a:off x="762000" y="4800600"/>
            <a:ext cx="685800" cy="381000"/>
            <a:chOff x="528" y="1104"/>
            <a:chExt cx="672" cy="278"/>
          </a:xfrm>
        </p:grpSpPr>
        <p:sp>
          <p:nvSpPr>
            <p:cNvPr id="423974" name="Rectangle 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23975" name="Rectangle 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3976" name="Line 40"/>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977" name="Group 41"/>
          <p:cNvGrpSpPr>
            <a:grpSpLocks/>
          </p:cNvGrpSpPr>
          <p:nvPr/>
        </p:nvGrpSpPr>
        <p:grpSpPr bwMode="auto">
          <a:xfrm>
            <a:off x="762000" y="5334000"/>
            <a:ext cx="685800" cy="381000"/>
            <a:chOff x="528" y="1104"/>
            <a:chExt cx="672" cy="278"/>
          </a:xfrm>
        </p:grpSpPr>
        <p:sp>
          <p:nvSpPr>
            <p:cNvPr id="423978" name="Rectangle 4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3979" name="Rectangle 4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3980" name="Line 44"/>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981" name="Group 45"/>
          <p:cNvGrpSpPr>
            <a:grpSpLocks/>
          </p:cNvGrpSpPr>
          <p:nvPr/>
        </p:nvGrpSpPr>
        <p:grpSpPr bwMode="auto">
          <a:xfrm>
            <a:off x="762000" y="5867400"/>
            <a:ext cx="685800" cy="381000"/>
            <a:chOff x="528" y="1104"/>
            <a:chExt cx="672" cy="278"/>
          </a:xfrm>
        </p:grpSpPr>
        <p:sp>
          <p:nvSpPr>
            <p:cNvPr id="423982" name="Rectangle 4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23983" name="Rectangle 4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3984" name="Line 48"/>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985" name="Group 49"/>
          <p:cNvGrpSpPr>
            <a:grpSpLocks/>
          </p:cNvGrpSpPr>
          <p:nvPr/>
        </p:nvGrpSpPr>
        <p:grpSpPr bwMode="auto">
          <a:xfrm>
            <a:off x="1676400" y="3200400"/>
            <a:ext cx="1066800" cy="381000"/>
            <a:chOff x="480" y="672"/>
            <a:chExt cx="672" cy="240"/>
          </a:xfrm>
        </p:grpSpPr>
        <p:grpSp>
          <p:nvGrpSpPr>
            <p:cNvPr id="423986" name="Group 50"/>
            <p:cNvGrpSpPr>
              <a:grpSpLocks/>
            </p:cNvGrpSpPr>
            <p:nvPr/>
          </p:nvGrpSpPr>
          <p:grpSpPr bwMode="auto">
            <a:xfrm>
              <a:off x="480" y="672"/>
              <a:ext cx="432" cy="240"/>
              <a:chOff x="528" y="1104"/>
              <a:chExt cx="672" cy="278"/>
            </a:xfrm>
          </p:grpSpPr>
          <p:sp>
            <p:nvSpPr>
              <p:cNvPr id="423987" name="Rectangle 5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3988" name="Rectangle 5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3989" name="Group 53"/>
            <p:cNvGrpSpPr>
              <a:grpSpLocks/>
            </p:cNvGrpSpPr>
            <p:nvPr/>
          </p:nvGrpSpPr>
          <p:grpSpPr bwMode="auto">
            <a:xfrm>
              <a:off x="864" y="768"/>
              <a:ext cx="288" cy="144"/>
              <a:chOff x="1152" y="816"/>
              <a:chExt cx="336" cy="192"/>
            </a:xfrm>
          </p:grpSpPr>
          <p:sp>
            <p:nvSpPr>
              <p:cNvPr id="423990" name="Line 5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3991" name="Group 55"/>
              <p:cNvGrpSpPr>
                <a:grpSpLocks/>
              </p:cNvGrpSpPr>
              <p:nvPr/>
            </p:nvGrpSpPr>
            <p:grpSpPr bwMode="auto">
              <a:xfrm>
                <a:off x="1248" y="816"/>
                <a:ext cx="240" cy="192"/>
                <a:chOff x="1920" y="1008"/>
                <a:chExt cx="528" cy="384"/>
              </a:xfrm>
            </p:grpSpPr>
            <p:sp>
              <p:nvSpPr>
                <p:cNvPr id="423992" name="Line 5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993" name="Line 5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994" name="Line 5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995" name="Line 5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23996" name="Rectangle 60"/>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3997" name="Rectangle 61"/>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3998" name="Rectangle 62"/>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3999" name="Rectangle 63"/>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4000" name="Rectangle 64"/>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4001" name="Rectangle 65"/>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4002" name="Rectangle 66"/>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4003" name="Rectangle 67"/>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4004" name="Rectangle 68"/>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24005" name="Rectangle 69"/>
          <p:cNvSpPr>
            <a:spLocks noChangeArrowheads="1"/>
          </p:cNvSpPr>
          <p:nvPr/>
        </p:nvSpPr>
        <p:spPr bwMode="auto">
          <a:xfrm>
            <a:off x="8305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a:t>
            </a:r>
            <a:r>
              <a:rPr lang="en-US">
                <a:solidFill>
                  <a:srgbClr val="FF0000"/>
                </a:solidFill>
              </a:rPr>
              <a:t>5</a:t>
            </a:r>
          </a:p>
        </p:txBody>
      </p:sp>
      <p:grpSp>
        <p:nvGrpSpPr>
          <p:cNvPr id="424006" name="Group 70"/>
          <p:cNvGrpSpPr>
            <a:grpSpLocks/>
          </p:cNvGrpSpPr>
          <p:nvPr/>
        </p:nvGrpSpPr>
        <p:grpSpPr bwMode="auto">
          <a:xfrm>
            <a:off x="1676400" y="5334000"/>
            <a:ext cx="1066800" cy="381000"/>
            <a:chOff x="480" y="672"/>
            <a:chExt cx="672" cy="240"/>
          </a:xfrm>
        </p:grpSpPr>
        <p:grpSp>
          <p:nvGrpSpPr>
            <p:cNvPr id="424007" name="Group 71"/>
            <p:cNvGrpSpPr>
              <a:grpSpLocks/>
            </p:cNvGrpSpPr>
            <p:nvPr/>
          </p:nvGrpSpPr>
          <p:grpSpPr bwMode="auto">
            <a:xfrm>
              <a:off x="480" y="672"/>
              <a:ext cx="432" cy="240"/>
              <a:chOff x="528" y="1104"/>
              <a:chExt cx="672" cy="278"/>
            </a:xfrm>
          </p:grpSpPr>
          <p:sp>
            <p:nvSpPr>
              <p:cNvPr id="424008" name="Rectangle 7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4009" name="Rectangle 7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4010" name="Group 74"/>
            <p:cNvGrpSpPr>
              <a:grpSpLocks/>
            </p:cNvGrpSpPr>
            <p:nvPr/>
          </p:nvGrpSpPr>
          <p:grpSpPr bwMode="auto">
            <a:xfrm>
              <a:off x="864" y="768"/>
              <a:ext cx="288" cy="144"/>
              <a:chOff x="1152" y="816"/>
              <a:chExt cx="336" cy="192"/>
            </a:xfrm>
          </p:grpSpPr>
          <p:sp>
            <p:nvSpPr>
              <p:cNvPr id="424011" name="Line 7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012" name="Group 76"/>
              <p:cNvGrpSpPr>
                <a:grpSpLocks/>
              </p:cNvGrpSpPr>
              <p:nvPr/>
            </p:nvGrpSpPr>
            <p:grpSpPr bwMode="auto">
              <a:xfrm>
                <a:off x="1248" y="816"/>
                <a:ext cx="240" cy="192"/>
                <a:chOff x="1920" y="1008"/>
                <a:chExt cx="528" cy="384"/>
              </a:xfrm>
            </p:grpSpPr>
            <p:sp>
              <p:nvSpPr>
                <p:cNvPr id="424013" name="Line 7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14" name="Line 7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15" name="Line 7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16" name="Line 8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4017" name="Group 81"/>
          <p:cNvGrpSpPr>
            <a:grpSpLocks/>
          </p:cNvGrpSpPr>
          <p:nvPr/>
        </p:nvGrpSpPr>
        <p:grpSpPr bwMode="auto">
          <a:xfrm>
            <a:off x="1676400" y="4267200"/>
            <a:ext cx="1066800" cy="381000"/>
            <a:chOff x="480" y="672"/>
            <a:chExt cx="672" cy="240"/>
          </a:xfrm>
        </p:grpSpPr>
        <p:grpSp>
          <p:nvGrpSpPr>
            <p:cNvPr id="424018" name="Group 82"/>
            <p:cNvGrpSpPr>
              <a:grpSpLocks/>
            </p:cNvGrpSpPr>
            <p:nvPr/>
          </p:nvGrpSpPr>
          <p:grpSpPr bwMode="auto">
            <a:xfrm>
              <a:off x="480" y="672"/>
              <a:ext cx="432" cy="240"/>
              <a:chOff x="528" y="1104"/>
              <a:chExt cx="672" cy="278"/>
            </a:xfrm>
          </p:grpSpPr>
          <p:sp>
            <p:nvSpPr>
              <p:cNvPr id="424019" name="Rectangle 8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4020" name="Rectangle 8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4021" name="Group 85"/>
            <p:cNvGrpSpPr>
              <a:grpSpLocks/>
            </p:cNvGrpSpPr>
            <p:nvPr/>
          </p:nvGrpSpPr>
          <p:grpSpPr bwMode="auto">
            <a:xfrm>
              <a:off x="864" y="768"/>
              <a:ext cx="288" cy="144"/>
              <a:chOff x="1152" y="816"/>
              <a:chExt cx="336" cy="192"/>
            </a:xfrm>
          </p:grpSpPr>
          <p:sp>
            <p:nvSpPr>
              <p:cNvPr id="424022" name="Line 8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023" name="Group 87"/>
              <p:cNvGrpSpPr>
                <a:grpSpLocks/>
              </p:cNvGrpSpPr>
              <p:nvPr/>
            </p:nvGrpSpPr>
            <p:grpSpPr bwMode="auto">
              <a:xfrm>
                <a:off x="1248" y="816"/>
                <a:ext cx="240" cy="192"/>
                <a:chOff x="1920" y="1008"/>
                <a:chExt cx="528" cy="384"/>
              </a:xfrm>
            </p:grpSpPr>
            <p:sp>
              <p:nvSpPr>
                <p:cNvPr id="424024" name="Line 8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25" name="Line 8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26" name="Line 9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27" name="Line 9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4028" name="Group 92"/>
          <p:cNvGrpSpPr>
            <a:grpSpLocks/>
          </p:cNvGrpSpPr>
          <p:nvPr/>
        </p:nvGrpSpPr>
        <p:grpSpPr bwMode="auto">
          <a:xfrm>
            <a:off x="1676400" y="2133600"/>
            <a:ext cx="1066800" cy="381000"/>
            <a:chOff x="480" y="672"/>
            <a:chExt cx="672" cy="240"/>
          </a:xfrm>
        </p:grpSpPr>
        <p:grpSp>
          <p:nvGrpSpPr>
            <p:cNvPr id="424029" name="Group 93"/>
            <p:cNvGrpSpPr>
              <a:grpSpLocks/>
            </p:cNvGrpSpPr>
            <p:nvPr/>
          </p:nvGrpSpPr>
          <p:grpSpPr bwMode="auto">
            <a:xfrm>
              <a:off x="480" y="672"/>
              <a:ext cx="432" cy="240"/>
              <a:chOff x="528" y="1104"/>
              <a:chExt cx="672" cy="278"/>
            </a:xfrm>
          </p:grpSpPr>
          <p:sp>
            <p:nvSpPr>
              <p:cNvPr id="424030"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4031"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4032" name="Group 96"/>
            <p:cNvGrpSpPr>
              <a:grpSpLocks/>
            </p:cNvGrpSpPr>
            <p:nvPr/>
          </p:nvGrpSpPr>
          <p:grpSpPr bwMode="auto">
            <a:xfrm>
              <a:off x="864" y="768"/>
              <a:ext cx="288" cy="144"/>
              <a:chOff x="1152" y="816"/>
              <a:chExt cx="336" cy="192"/>
            </a:xfrm>
          </p:grpSpPr>
          <p:sp>
            <p:nvSpPr>
              <p:cNvPr id="424033"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034" name="Group 98"/>
              <p:cNvGrpSpPr>
                <a:grpSpLocks/>
              </p:cNvGrpSpPr>
              <p:nvPr/>
            </p:nvGrpSpPr>
            <p:grpSpPr bwMode="auto">
              <a:xfrm>
                <a:off x="1248" y="816"/>
                <a:ext cx="240" cy="192"/>
                <a:chOff x="1920" y="1008"/>
                <a:chExt cx="528" cy="384"/>
              </a:xfrm>
            </p:grpSpPr>
            <p:sp>
              <p:nvSpPr>
                <p:cNvPr id="424035"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36"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37"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38"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4039" name="Group 103"/>
          <p:cNvGrpSpPr>
            <a:grpSpLocks/>
          </p:cNvGrpSpPr>
          <p:nvPr/>
        </p:nvGrpSpPr>
        <p:grpSpPr bwMode="auto">
          <a:xfrm>
            <a:off x="1676400" y="4800600"/>
            <a:ext cx="1066800" cy="381000"/>
            <a:chOff x="480" y="672"/>
            <a:chExt cx="672" cy="240"/>
          </a:xfrm>
        </p:grpSpPr>
        <p:grpSp>
          <p:nvGrpSpPr>
            <p:cNvPr id="424040" name="Group 104"/>
            <p:cNvGrpSpPr>
              <a:grpSpLocks/>
            </p:cNvGrpSpPr>
            <p:nvPr/>
          </p:nvGrpSpPr>
          <p:grpSpPr bwMode="auto">
            <a:xfrm>
              <a:off x="480" y="672"/>
              <a:ext cx="432" cy="240"/>
              <a:chOff x="528" y="1104"/>
              <a:chExt cx="672" cy="278"/>
            </a:xfrm>
          </p:grpSpPr>
          <p:sp>
            <p:nvSpPr>
              <p:cNvPr id="424041" name="Rectangle 10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4042" name="Rectangle 10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4043" name="Group 107"/>
            <p:cNvGrpSpPr>
              <a:grpSpLocks/>
            </p:cNvGrpSpPr>
            <p:nvPr/>
          </p:nvGrpSpPr>
          <p:grpSpPr bwMode="auto">
            <a:xfrm>
              <a:off x="864" y="768"/>
              <a:ext cx="288" cy="144"/>
              <a:chOff x="1152" y="816"/>
              <a:chExt cx="336" cy="192"/>
            </a:xfrm>
          </p:grpSpPr>
          <p:sp>
            <p:nvSpPr>
              <p:cNvPr id="424044" name="Line 10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045" name="Group 109"/>
              <p:cNvGrpSpPr>
                <a:grpSpLocks/>
              </p:cNvGrpSpPr>
              <p:nvPr/>
            </p:nvGrpSpPr>
            <p:grpSpPr bwMode="auto">
              <a:xfrm>
                <a:off x="1248" y="816"/>
                <a:ext cx="240" cy="192"/>
                <a:chOff x="1920" y="1008"/>
                <a:chExt cx="528" cy="384"/>
              </a:xfrm>
            </p:grpSpPr>
            <p:sp>
              <p:nvSpPr>
                <p:cNvPr id="424046" name="Line 11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47" name="Line 11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48" name="Line 11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49" name="Line 11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4050" name="Group 114"/>
          <p:cNvGrpSpPr>
            <a:grpSpLocks/>
          </p:cNvGrpSpPr>
          <p:nvPr/>
        </p:nvGrpSpPr>
        <p:grpSpPr bwMode="auto">
          <a:xfrm>
            <a:off x="1676400" y="5867400"/>
            <a:ext cx="1066800" cy="381000"/>
            <a:chOff x="480" y="672"/>
            <a:chExt cx="672" cy="240"/>
          </a:xfrm>
        </p:grpSpPr>
        <p:grpSp>
          <p:nvGrpSpPr>
            <p:cNvPr id="424051" name="Group 115"/>
            <p:cNvGrpSpPr>
              <a:grpSpLocks/>
            </p:cNvGrpSpPr>
            <p:nvPr/>
          </p:nvGrpSpPr>
          <p:grpSpPr bwMode="auto">
            <a:xfrm>
              <a:off x="480" y="672"/>
              <a:ext cx="432" cy="240"/>
              <a:chOff x="528" y="1104"/>
              <a:chExt cx="672" cy="278"/>
            </a:xfrm>
          </p:grpSpPr>
          <p:sp>
            <p:nvSpPr>
              <p:cNvPr id="424052" name="Rectangle 11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4053" name="Rectangle 11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4054" name="Group 118"/>
            <p:cNvGrpSpPr>
              <a:grpSpLocks/>
            </p:cNvGrpSpPr>
            <p:nvPr/>
          </p:nvGrpSpPr>
          <p:grpSpPr bwMode="auto">
            <a:xfrm>
              <a:off x="864" y="768"/>
              <a:ext cx="288" cy="144"/>
              <a:chOff x="1152" y="816"/>
              <a:chExt cx="336" cy="192"/>
            </a:xfrm>
          </p:grpSpPr>
          <p:sp>
            <p:nvSpPr>
              <p:cNvPr id="424055" name="Line 11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056" name="Group 120"/>
              <p:cNvGrpSpPr>
                <a:grpSpLocks/>
              </p:cNvGrpSpPr>
              <p:nvPr/>
            </p:nvGrpSpPr>
            <p:grpSpPr bwMode="auto">
              <a:xfrm>
                <a:off x="1248" y="816"/>
                <a:ext cx="240" cy="192"/>
                <a:chOff x="1920" y="1008"/>
                <a:chExt cx="528" cy="384"/>
              </a:xfrm>
            </p:grpSpPr>
            <p:sp>
              <p:nvSpPr>
                <p:cNvPr id="424057" name="Line 12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58" name="Line 12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59" name="Line 12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60" name="Line 12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4061" name="Group 125"/>
          <p:cNvGrpSpPr>
            <a:grpSpLocks/>
          </p:cNvGrpSpPr>
          <p:nvPr/>
        </p:nvGrpSpPr>
        <p:grpSpPr bwMode="auto">
          <a:xfrm>
            <a:off x="1676400" y="1066800"/>
            <a:ext cx="1066800" cy="381000"/>
            <a:chOff x="480" y="672"/>
            <a:chExt cx="672" cy="240"/>
          </a:xfrm>
        </p:grpSpPr>
        <p:grpSp>
          <p:nvGrpSpPr>
            <p:cNvPr id="424062" name="Group 126"/>
            <p:cNvGrpSpPr>
              <a:grpSpLocks/>
            </p:cNvGrpSpPr>
            <p:nvPr/>
          </p:nvGrpSpPr>
          <p:grpSpPr bwMode="auto">
            <a:xfrm>
              <a:off x="480" y="672"/>
              <a:ext cx="432" cy="240"/>
              <a:chOff x="528" y="1104"/>
              <a:chExt cx="672" cy="278"/>
            </a:xfrm>
          </p:grpSpPr>
          <p:sp>
            <p:nvSpPr>
              <p:cNvPr id="424063" name="Rectangle 1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4064" name="Rectangle 1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4065" name="Group 129"/>
            <p:cNvGrpSpPr>
              <a:grpSpLocks/>
            </p:cNvGrpSpPr>
            <p:nvPr/>
          </p:nvGrpSpPr>
          <p:grpSpPr bwMode="auto">
            <a:xfrm>
              <a:off x="864" y="768"/>
              <a:ext cx="288" cy="144"/>
              <a:chOff x="1152" y="816"/>
              <a:chExt cx="336" cy="192"/>
            </a:xfrm>
          </p:grpSpPr>
          <p:sp>
            <p:nvSpPr>
              <p:cNvPr id="424066" name="Line 13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067" name="Group 131"/>
              <p:cNvGrpSpPr>
                <a:grpSpLocks/>
              </p:cNvGrpSpPr>
              <p:nvPr/>
            </p:nvGrpSpPr>
            <p:grpSpPr bwMode="auto">
              <a:xfrm>
                <a:off x="1248" y="816"/>
                <a:ext cx="240" cy="192"/>
                <a:chOff x="1920" y="1008"/>
                <a:chExt cx="528" cy="384"/>
              </a:xfrm>
            </p:grpSpPr>
            <p:sp>
              <p:nvSpPr>
                <p:cNvPr id="424068" name="Line 13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69" name="Line 13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70" name="Line 13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71" name="Line 13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4072" name="Group 136"/>
          <p:cNvGrpSpPr>
            <a:grpSpLocks/>
          </p:cNvGrpSpPr>
          <p:nvPr/>
        </p:nvGrpSpPr>
        <p:grpSpPr bwMode="auto">
          <a:xfrm>
            <a:off x="1676400" y="1600200"/>
            <a:ext cx="1066800" cy="381000"/>
            <a:chOff x="480" y="672"/>
            <a:chExt cx="672" cy="240"/>
          </a:xfrm>
        </p:grpSpPr>
        <p:grpSp>
          <p:nvGrpSpPr>
            <p:cNvPr id="424073" name="Group 137"/>
            <p:cNvGrpSpPr>
              <a:grpSpLocks/>
            </p:cNvGrpSpPr>
            <p:nvPr/>
          </p:nvGrpSpPr>
          <p:grpSpPr bwMode="auto">
            <a:xfrm>
              <a:off x="480" y="672"/>
              <a:ext cx="432" cy="240"/>
              <a:chOff x="528" y="1104"/>
              <a:chExt cx="672" cy="278"/>
            </a:xfrm>
          </p:grpSpPr>
          <p:sp>
            <p:nvSpPr>
              <p:cNvPr id="424074"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4075"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4076" name="Group 140"/>
            <p:cNvGrpSpPr>
              <a:grpSpLocks/>
            </p:cNvGrpSpPr>
            <p:nvPr/>
          </p:nvGrpSpPr>
          <p:grpSpPr bwMode="auto">
            <a:xfrm>
              <a:off x="864" y="768"/>
              <a:ext cx="288" cy="144"/>
              <a:chOff x="1152" y="816"/>
              <a:chExt cx="336" cy="192"/>
            </a:xfrm>
          </p:grpSpPr>
          <p:sp>
            <p:nvSpPr>
              <p:cNvPr id="424077" name="Line 1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078" name="Group 142"/>
              <p:cNvGrpSpPr>
                <a:grpSpLocks/>
              </p:cNvGrpSpPr>
              <p:nvPr/>
            </p:nvGrpSpPr>
            <p:grpSpPr bwMode="auto">
              <a:xfrm>
                <a:off x="1248" y="816"/>
                <a:ext cx="240" cy="192"/>
                <a:chOff x="1920" y="1008"/>
                <a:chExt cx="528" cy="384"/>
              </a:xfrm>
            </p:grpSpPr>
            <p:sp>
              <p:nvSpPr>
                <p:cNvPr id="424079" name="Line 1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80" name="Line 1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81" name="Line 1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82" name="Line 1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4083" name="Group 147"/>
          <p:cNvGrpSpPr>
            <a:grpSpLocks/>
          </p:cNvGrpSpPr>
          <p:nvPr/>
        </p:nvGrpSpPr>
        <p:grpSpPr bwMode="auto">
          <a:xfrm>
            <a:off x="1676400" y="2667000"/>
            <a:ext cx="1066800" cy="381000"/>
            <a:chOff x="480" y="672"/>
            <a:chExt cx="672" cy="240"/>
          </a:xfrm>
        </p:grpSpPr>
        <p:grpSp>
          <p:nvGrpSpPr>
            <p:cNvPr id="424084" name="Group 148"/>
            <p:cNvGrpSpPr>
              <a:grpSpLocks/>
            </p:cNvGrpSpPr>
            <p:nvPr/>
          </p:nvGrpSpPr>
          <p:grpSpPr bwMode="auto">
            <a:xfrm>
              <a:off x="480" y="672"/>
              <a:ext cx="432" cy="240"/>
              <a:chOff x="528" y="1104"/>
              <a:chExt cx="672" cy="278"/>
            </a:xfrm>
          </p:grpSpPr>
          <p:sp>
            <p:nvSpPr>
              <p:cNvPr id="424085"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24086"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4087" name="Group 151"/>
            <p:cNvGrpSpPr>
              <a:grpSpLocks/>
            </p:cNvGrpSpPr>
            <p:nvPr/>
          </p:nvGrpSpPr>
          <p:grpSpPr bwMode="auto">
            <a:xfrm>
              <a:off x="864" y="768"/>
              <a:ext cx="288" cy="144"/>
              <a:chOff x="1152" y="816"/>
              <a:chExt cx="336" cy="192"/>
            </a:xfrm>
          </p:grpSpPr>
          <p:sp>
            <p:nvSpPr>
              <p:cNvPr id="424088" name="Line 15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089" name="Group 153"/>
              <p:cNvGrpSpPr>
                <a:grpSpLocks/>
              </p:cNvGrpSpPr>
              <p:nvPr/>
            </p:nvGrpSpPr>
            <p:grpSpPr bwMode="auto">
              <a:xfrm>
                <a:off x="1248" y="816"/>
                <a:ext cx="240" cy="192"/>
                <a:chOff x="1920" y="1008"/>
                <a:chExt cx="528" cy="384"/>
              </a:xfrm>
            </p:grpSpPr>
            <p:sp>
              <p:nvSpPr>
                <p:cNvPr id="424090" name="Line 15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91" name="Line 15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92" name="Line 15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4093" name="Line 15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4355029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Date Placeholder 1"/>
          <p:cNvSpPr>
            <a:spLocks noGrp="1"/>
          </p:cNvSpPr>
          <p:nvPr>
            <p:ph type="dt" sz="half" idx="10"/>
          </p:nvPr>
        </p:nvSpPr>
        <p:spPr/>
        <p:txBody>
          <a:bodyPr/>
          <a:lstStyle/>
          <a:p>
            <a:fld id="{34F053CE-8B27-48CF-B642-C2E5D48334C2}" type="datetime4">
              <a:rPr lang="en-US"/>
              <a:pPr/>
              <a:t>April 8, 2013</a:t>
            </a:fld>
            <a:endParaRPr lang="en-US"/>
          </a:p>
        </p:txBody>
      </p:sp>
      <p:sp>
        <p:nvSpPr>
          <p:cNvPr id="163" name="Footer Placeholder 2"/>
          <p:cNvSpPr>
            <a:spLocks noGrp="1"/>
          </p:cNvSpPr>
          <p:nvPr>
            <p:ph type="ftr" sz="quarter" idx="11"/>
          </p:nvPr>
        </p:nvSpPr>
        <p:spPr/>
        <p:txBody>
          <a:bodyPr/>
          <a:lstStyle/>
          <a:p>
            <a:r>
              <a:rPr lang="en-US"/>
              <a:t>www.gowrikumar.com</a:t>
            </a:r>
          </a:p>
        </p:txBody>
      </p:sp>
      <p:grpSp>
        <p:nvGrpSpPr>
          <p:cNvPr id="424962" name="Group 2"/>
          <p:cNvGrpSpPr>
            <a:grpSpLocks/>
          </p:cNvGrpSpPr>
          <p:nvPr/>
        </p:nvGrpSpPr>
        <p:grpSpPr bwMode="auto">
          <a:xfrm>
            <a:off x="762000" y="1066800"/>
            <a:ext cx="685800" cy="381000"/>
            <a:chOff x="528" y="1104"/>
            <a:chExt cx="672" cy="278"/>
          </a:xfrm>
        </p:grpSpPr>
        <p:sp>
          <p:nvSpPr>
            <p:cNvPr id="424963"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4964"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4965" name="Line 5"/>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966" name="Group 6"/>
          <p:cNvGrpSpPr>
            <a:grpSpLocks/>
          </p:cNvGrpSpPr>
          <p:nvPr/>
        </p:nvGrpSpPr>
        <p:grpSpPr bwMode="auto">
          <a:xfrm>
            <a:off x="762000" y="1600200"/>
            <a:ext cx="685800" cy="381000"/>
            <a:chOff x="528" y="1104"/>
            <a:chExt cx="672" cy="278"/>
          </a:xfrm>
        </p:grpSpPr>
        <p:sp>
          <p:nvSpPr>
            <p:cNvPr id="424967"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4968"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4969" name="Line 9"/>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970" name="Group 10"/>
          <p:cNvGrpSpPr>
            <a:grpSpLocks/>
          </p:cNvGrpSpPr>
          <p:nvPr/>
        </p:nvGrpSpPr>
        <p:grpSpPr bwMode="auto">
          <a:xfrm>
            <a:off x="762000" y="2133600"/>
            <a:ext cx="685800" cy="381000"/>
            <a:chOff x="528" y="1104"/>
            <a:chExt cx="672" cy="278"/>
          </a:xfrm>
        </p:grpSpPr>
        <p:sp>
          <p:nvSpPr>
            <p:cNvPr id="424971"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24972"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4973" name="Line 13"/>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974" name="Group 14"/>
          <p:cNvGrpSpPr>
            <a:grpSpLocks/>
          </p:cNvGrpSpPr>
          <p:nvPr/>
        </p:nvGrpSpPr>
        <p:grpSpPr bwMode="auto">
          <a:xfrm>
            <a:off x="762000" y="2667000"/>
            <a:ext cx="685800" cy="381000"/>
            <a:chOff x="528" y="1104"/>
            <a:chExt cx="672" cy="278"/>
          </a:xfrm>
        </p:grpSpPr>
        <p:sp>
          <p:nvSpPr>
            <p:cNvPr id="42497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2497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4977" name="Line 17"/>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978" name="Group 18"/>
          <p:cNvGrpSpPr>
            <a:grpSpLocks/>
          </p:cNvGrpSpPr>
          <p:nvPr/>
        </p:nvGrpSpPr>
        <p:grpSpPr bwMode="auto">
          <a:xfrm>
            <a:off x="762000" y="3200400"/>
            <a:ext cx="685800" cy="381000"/>
            <a:chOff x="528" y="1104"/>
            <a:chExt cx="672" cy="278"/>
          </a:xfrm>
        </p:grpSpPr>
        <p:sp>
          <p:nvSpPr>
            <p:cNvPr id="424979"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24980"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4981" name="Line 21"/>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983" name="Group 23"/>
          <p:cNvGrpSpPr>
            <a:grpSpLocks/>
          </p:cNvGrpSpPr>
          <p:nvPr/>
        </p:nvGrpSpPr>
        <p:grpSpPr bwMode="auto">
          <a:xfrm>
            <a:off x="762000" y="3733800"/>
            <a:ext cx="685800" cy="381000"/>
            <a:chOff x="528" y="1104"/>
            <a:chExt cx="672" cy="278"/>
          </a:xfrm>
        </p:grpSpPr>
        <p:sp>
          <p:nvSpPr>
            <p:cNvPr id="424984" name="Rectangle 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24985" name="Rectangle 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4987" name="Line 27"/>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993" name="Group 33"/>
          <p:cNvGrpSpPr>
            <a:grpSpLocks/>
          </p:cNvGrpSpPr>
          <p:nvPr/>
        </p:nvGrpSpPr>
        <p:grpSpPr bwMode="auto">
          <a:xfrm>
            <a:off x="762000" y="4267200"/>
            <a:ext cx="685800" cy="381000"/>
            <a:chOff x="528" y="1104"/>
            <a:chExt cx="672" cy="278"/>
          </a:xfrm>
        </p:grpSpPr>
        <p:sp>
          <p:nvSpPr>
            <p:cNvPr id="424994" name="Rectangle 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24995" name="Rectangle 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4996" name="Line 36"/>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4997" name="Group 37"/>
          <p:cNvGrpSpPr>
            <a:grpSpLocks/>
          </p:cNvGrpSpPr>
          <p:nvPr/>
        </p:nvGrpSpPr>
        <p:grpSpPr bwMode="auto">
          <a:xfrm>
            <a:off x="762000" y="4800600"/>
            <a:ext cx="685800" cy="381000"/>
            <a:chOff x="528" y="1104"/>
            <a:chExt cx="672" cy="278"/>
          </a:xfrm>
        </p:grpSpPr>
        <p:sp>
          <p:nvSpPr>
            <p:cNvPr id="424998" name="Rectangle 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24999" name="Rectangle 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5000" name="Line 40"/>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001" name="Group 41"/>
          <p:cNvGrpSpPr>
            <a:grpSpLocks/>
          </p:cNvGrpSpPr>
          <p:nvPr/>
        </p:nvGrpSpPr>
        <p:grpSpPr bwMode="auto">
          <a:xfrm>
            <a:off x="762000" y="5334000"/>
            <a:ext cx="685800" cy="381000"/>
            <a:chOff x="528" y="1104"/>
            <a:chExt cx="672" cy="278"/>
          </a:xfrm>
        </p:grpSpPr>
        <p:sp>
          <p:nvSpPr>
            <p:cNvPr id="425002" name="Rectangle 4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5003" name="Rectangle 4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5004" name="Line 44"/>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005" name="Group 45"/>
          <p:cNvGrpSpPr>
            <a:grpSpLocks/>
          </p:cNvGrpSpPr>
          <p:nvPr/>
        </p:nvGrpSpPr>
        <p:grpSpPr bwMode="auto">
          <a:xfrm>
            <a:off x="762000" y="5867400"/>
            <a:ext cx="685800" cy="381000"/>
            <a:chOff x="528" y="1104"/>
            <a:chExt cx="672" cy="278"/>
          </a:xfrm>
        </p:grpSpPr>
        <p:sp>
          <p:nvSpPr>
            <p:cNvPr id="425006" name="Rectangle 4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25007" name="Rectangle 4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5008" name="Line 48"/>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009" name="Group 49"/>
          <p:cNvGrpSpPr>
            <a:grpSpLocks/>
          </p:cNvGrpSpPr>
          <p:nvPr/>
        </p:nvGrpSpPr>
        <p:grpSpPr bwMode="auto">
          <a:xfrm>
            <a:off x="1676400" y="3200400"/>
            <a:ext cx="1066800" cy="381000"/>
            <a:chOff x="480" y="672"/>
            <a:chExt cx="672" cy="240"/>
          </a:xfrm>
        </p:grpSpPr>
        <p:grpSp>
          <p:nvGrpSpPr>
            <p:cNvPr id="425010" name="Group 50"/>
            <p:cNvGrpSpPr>
              <a:grpSpLocks/>
            </p:cNvGrpSpPr>
            <p:nvPr/>
          </p:nvGrpSpPr>
          <p:grpSpPr bwMode="auto">
            <a:xfrm>
              <a:off x="480" y="672"/>
              <a:ext cx="432" cy="240"/>
              <a:chOff x="528" y="1104"/>
              <a:chExt cx="672" cy="278"/>
            </a:xfrm>
          </p:grpSpPr>
          <p:sp>
            <p:nvSpPr>
              <p:cNvPr id="425011" name="Rectangle 5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5012" name="Rectangle 5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5013" name="Group 53"/>
            <p:cNvGrpSpPr>
              <a:grpSpLocks/>
            </p:cNvGrpSpPr>
            <p:nvPr/>
          </p:nvGrpSpPr>
          <p:grpSpPr bwMode="auto">
            <a:xfrm>
              <a:off x="864" y="768"/>
              <a:ext cx="288" cy="144"/>
              <a:chOff x="1152" y="816"/>
              <a:chExt cx="336" cy="192"/>
            </a:xfrm>
          </p:grpSpPr>
          <p:sp>
            <p:nvSpPr>
              <p:cNvPr id="425014" name="Line 5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015" name="Group 55"/>
              <p:cNvGrpSpPr>
                <a:grpSpLocks/>
              </p:cNvGrpSpPr>
              <p:nvPr/>
            </p:nvGrpSpPr>
            <p:grpSpPr bwMode="auto">
              <a:xfrm>
                <a:off x="1248" y="816"/>
                <a:ext cx="240" cy="192"/>
                <a:chOff x="1920" y="1008"/>
                <a:chExt cx="528" cy="384"/>
              </a:xfrm>
            </p:grpSpPr>
            <p:sp>
              <p:nvSpPr>
                <p:cNvPr id="425016" name="Line 5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17" name="Line 5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18" name="Line 5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19" name="Line 5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25020" name="Rectangle 60"/>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5021" name="Rectangle 61"/>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5022" name="Rectangle 62"/>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5023" name="Rectangle 63"/>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5024" name="Rectangle 64"/>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5025" name="Rectangle 65"/>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5026" name="Rectangle 66"/>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5027" name="Rectangle 67"/>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5028" name="Rectangle 68"/>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25029" name="Rectangle 69"/>
          <p:cNvSpPr>
            <a:spLocks noChangeArrowheads="1"/>
          </p:cNvSpPr>
          <p:nvPr/>
        </p:nvSpPr>
        <p:spPr bwMode="auto">
          <a:xfrm>
            <a:off x="8305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25030" name="Group 70"/>
          <p:cNvGrpSpPr>
            <a:grpSpLocks/>
          </p:cNvGrpSpPr>
          <p:nvPr/>
        </p:nvGrpSpPr>
        <p:grpSpPr bwMode="auto">
          <a:xfrm>
            <a:off x="1676400" y="5334000"/>
            <a:ext cx="1066800" cy="381000"/>
            <a:chOff x="480" y="672"/>
            <a:chExt cx="672" cy="240"/>
          </a:xfrm>
        </p:grpSpPr>
        <p:grpSp>
          <p:nvGrpSpPr>
            <p:cNvPr id="425031" name="Group 71"/>
            <p:cNvGrpSpPr>
              <a:grpSpLocks/>
            </p:cNvGrpSpPr>
            <p:nvPr/>
          </p:nvGrpSpPr>
          <p:grpSpPr bwMode="auto">
            <a:xfrm>
              <a:off x="480" y="672"/>
              <a:ext cx="432" cy="240"/>
              <a:chOff x="528" y="1104"/>
              <a:chExt cx="672" cy="278"/>
            </a:xfrm>
          </p:grpSpPr>
          <p:sp>
            <p:nvSpPr>
              <p:cNvPr id="425032" name="Rectangle 7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5033" name="Rectangle 7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5034" name="Group 74"/>
            <p:cNvGrpSpPr>
              <a:grpSpLocks/>
            </p:cNvGrpSpPr>
            <p:nvPr/>
          </p:nvGrpSpPr>
          <p:grpSpPr bwMode="auto">
            <a:xfrm>
              <a:off x="864" y="768"/>
              <a:ext cx="288" cy="144"/>
              <a:chOff x="1152" y="816"/>
              <a:chExt cx="336" cy="192"/>
            </a:xfrm>
          </p:grpSpPr>
          <p:sp>
            <p:nvSpPr>
              <p:cNvPr id="425035" name="Line 7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036" name="Group 76"/>
              <p:cNvGrpSpPr>
                <a:grpSpLocks/>
              </p:cNvGrpSpPr>
              <p:nvPr/>
            </p:nvGrpSpPr>
            <p:grpSpPr bwMode="auto">
              <a:xfrm>
                <a:off x="1248" y="816"/>
                <a:ext cx="240" cy="192"/>
                <a:chOff x="1920" y="1008"/>
                <a:chExt cx="528" cy="384"/>
              </a:xfrm>
            </p:grpSpPr>
            <p:sp>
              <p:nvSpPr>
                <p:cNvPr id="425037" name="Line 7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38" name="Line 7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39" name="Line 7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40" name="Line 8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5041" name="Group 81"/>
          <p:cNvGrpSpPr>
            <a:grpSpLocks/>
          </p:cNvGrpSpPr>
          <p:nvPr/>
        </p:nvGrpSpPr>
        <p:grpSpPr bwMode="auto">
          <a:xfrm>
            <a:off x="1676400" y="4267200"/>
            <a:ext cx="1066800" cy="381000"/>
            <a:chOff x="480" y="672"/>
            <a:chExt cx="672" cy="240"/>
          </a:xfrm>
        </p:grpSpPr>
        <p:grpSp>
          <p:nvGrpSpPr>
            <p:cNvPr id="425042" name="Group 82"/>
            <p:cNvGrpSpPr>
              <a:grpSpLocks/>
            </p:cNvGrpSpPr>
            <p:nvPr/>
          </p:nvGrpSpPr>
          <p:grpSpPr bwMode="auto">
            <a:xfrm>
              <a:off x="480" y="672"/>
              <a:ext cx="432" cy="240"/>
              <a:chOff x="528" y="1104"/>
              <a:chExt cx="672" cy="278"/>
            </a:xfrm>
          </p:grpSpPr>
          <p:sp>
            <p:nvSpPr>
              <p:cNvPr id="425043" name="Rectangle 8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5044" name="Rectangle 8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5045" name="Group 85"/>
            <p:cNvGrpSpPr>
              <a:grpSpLocks/>
            </p:cNvGrpSpPr>
            <p:nvPr/>
          </p:nvGrpSpPr>
          <p:grpSpPr bwMode="auto">
            <a:xfrm>
              <a:off x="864" y="768"/>
              <a:ext cx="288" cy="144"/>
              <a:chOff x="1152" y="816"/>
              <a:chExt cx="336" cy="192"/>
            </a:xfrm>
          </p:grpSpPr>
          <p:sp>
            <p:nvSpPr>
              <p:cNvPr id="425046" name="Line 8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047" name="Group 87"/>
              <p:cNvGrpSpPr>
                <a:grpSpLocks/>
              </p:cNvGrpSpPr>
              <p:nvPr/>
            </p:nvGrpSpPr>
            <p:grpSpPr bwMode="auto">
              <a:xfrm>
                <a:off x="1248" y="816"/>
                <a:ext cx="240" cy="192"/>
                <a:chOff x="1920" y="1008"/>
                <a:chExt cx="528" cy="384"/>
              </a:xfrm>
            </p:grpSpPr>
            <p:sp>
              <p:nvSpPr>
                <p:cNvPr id="425048" name="Line 8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49" name="Line 8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50" name="Line 9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51" name="Line 9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5052" name="Group 92"/>
          <p:cNvGrpSpPr>
            <a:grpSpLocks/>
          </p:cNvGrpSpPr>
          <p:nvPr/>
        </p:nvGrpSpPr>
        <p:grpSpPr bwMode="auto">
          <a:xfrm>
            <a:off x="1676400" y="2133600"/>
            <a:ext cx="1066800" cy="381000"/>
            <a:chOff x="480" y="672"/>
            <a:chExt cx="672" cy="240"/>
          </a:xfrm>
        </p:grpSpPr>
        <p:grpSp>
          <p:nvGrpSpPr>
            <p:cNvPr id="425053" name="Group 93"/>
            <p:cNvGrpSpPr>
              <a:grpSpLocks/>
            </p:cNvGrpSpPr>
            <p:nvPr/>
          </p:nvGrpSpPr>
          <p:grpSpPr bwMode="auto">
            <a:xfrm>
              <a:off x="480" y="672"/>
              <a:ext cx="432" cy="240"/>
              <a:chOff x="528" y="1104"/>
              <a:chExt cx="672" cy="278"/>
            </a:xfrm>
          </p:grpSpPr>
          <p:sp>
            <p:nvSpPr>
              <p:cNvPr id="425054"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5055"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5056" name="Group 96"/>
            <p:cNvGrpSpPr>
              <a:grpSpLocks/>
            </p:cNvGrpSpPr>
            <p:nvPr/>
          </p:nvGrpSpPr>
          <p:grpSpPr bwMode="auto">
            <a:xfrm>
              <a:off x="864" y="768"/>
              <a:ext cx="288" cy="144"/>
              <a:chOff x="1152" y="816"/>
              <a:chExt cx="336" cy="192"/>
            </a:xfrm>
          </p:grpSpPr>
          <p:sp>
            <p:nvSpPr>
              <p:cNvPr id="425057"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058" name="Group 98"/>
              <p:cNvGrpSpPr>
                <a:grpSpLocks/>
              </p:cNvGrpSpPr>
              <p:nvPr/>
            </p:nvGrpSpPr>
            <p:grpSpPr bwMode="auto">
              <a:xfrm>
                <a:off x="1248" y="816"/>
                <a:ext cx="240" cy="192"/>
                <a:chOff x="1920" y="1008"/>
                <a:chExt cx="528" cy="384"/>
              </a:xfrm>
            </p:grpSpPr>
            <p:sp>
              <p:nvSpPr>
                <p:cNvPr id="425059"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60"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61"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62"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5063" name="Group 103"/>
          <p:cNvGrpSpPr>
            <a:grpSpLocks/>
          </p:cNvGrpSpPr>
          <p:nvPr/>
        </p:nvGrpSpPr>
        <p:grpSpPr bwMode="auto">
          <a:xfrm>
            <a:off x="1676400" y="4800600"/>
            <a:ext cx="1066800" cy="381000"/>
            <a:chOff x="480" y="672"/>
            <a:chExt cx="672" cy="240"/>
          </a:xfrm>
        </p:grpSpPr>
        <p:grpSp>
          <p:nvGrpSpPr>
            <p:cNvPr id="425064" name="Group 104"/>
            <p:cNvGrpSpPr>
              <a:grpSpLocks/>
            </p:cNvGrpSpPr>
            <p:nvPr/>
          </p:nvGrpSpPr>
          <p:grpSpPr bwMode="auto">
            <a:xfrm>
              <a:off x="480" y="672"/>
              <a:ext cx="432" cy="240"/>
              <a:chOff x="528" y="1104"/>
              <a:chExt cx="672" cy="278"/>
            </a:xfrm>
          </p:grpSpPr>
          <p:sp>
            <p:nvSpPr>
              <p:cNvPr id="425065" name="Rectangle 10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5066" name="Rectangle 10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5067" name="Group 107"/>
            <p:cNvGrpSpPr>
              <a:grpSpLocks/>
            </p:cNvGrpSpPr>
            <p:nvPr/>
          </p:nvGrpSpPr>
          <p:grpSpPr bwMode="auto">
            <a:xfrm>
              <a:off x="864" y="768"/>
              <a:ext cx="288" cy="144"/>
              <a:chOff x="1152" y="816"/>
              <a:chExt cx="336" cy="192"/>
            </a:xfrm>
          </p:grpSpPr>
          <p:sp>
            <p:nvSpPr>
              <p:cNvPr id="425068" name="Line 10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069" name="Group 109"/>
              <p:cNvGrpSpPr>
                <a:grpSpLocks/>
              </p:cNvGrpSpPr>
              <p:nvPr/>
            </p:nvGrpSpPr>
            <p:grpSpPr bwMode="auto">
              <a:xfrm>
                <a:off x="1248" y="816"/>
                <a:ext cx="240" cy="192"/>
                <a:chOff x="1920" y="1008"/>
                <a:chExt cx="528" cy="384"/>
              </a:xfrm>
            </p:grpSpPr>
            <p:sp>
              <p:nvSpPr>
                <p:cNvPr id="425070" name="Line 11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71" name="Line 11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72" name="Line 11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73" name="Line 11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5074" name="Group 114"/>
          <p:cNvGrpSpPr>
            <a:grpSpLocks/>
          </p:cNvGrpSpPr>
          <p:nvPr/>
        </p:nvGrpSpPr>
        <p:grpSpPr bwMode="auto">
          <a:xfrm>
            <a:off x="1676400" y="5867400"/>
            <a:ext cx="1066800" cy="381000"/>
            <a:chOff x="480" y="672"/>
            <a:chExt cx="672" cy="240"/>
          </a:xfrm>
        </p:grpSpPr>
        <p:grpSp>
          <p:nvGrpSpPr>
            <p:cNvPr id="425075" name="Group 115"/>
            <p:cNvGrpSpPr>
              <a:grpSpLocks/>
            </p:cNvGrpSpPr>
            <p:nvPr/>
          </p:nvGrpSpPr>
          <p:grpSpPr bwMode="auto">
            <a:xfrm>
              <a:off x="480" y="672"/>
              <a:ext cx="432" cy="240"/>
              <a:chOff x="528" y="1104"/>
              <a:chExt cx="672" cy="278"/>
            </a:xfrm>
          </p:grpSpPr>
          <p:sp>
            <p:nvSpPr>
              <p:cNvPr id="425076" name="Rectangle 11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5077" name="Rectangle 11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5078" name="Group 118"/>
            <p:cNvGrpSpPr>
              <a:grpSpLocks/>
            </p:cNvGrpSpPr>
            <p:nvPr/>
          </p:nvGrpSpPr>
          <p:grpSpPr bwMode="auto">
            <a:xfrm>
              <a:off x="864" y="768"/>
              <a:ext cx="288" cy="144"/>
              <a:chOff x="1152" y="816"/>
              <a:chExt cx="336" cy="192"/>
            </a:xfrm>
          </p:grpSpPr>
          <p:sp>
            <p:nvSpPr>
              <p:cNvPr id="425079" name="Line 11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080" name="Group 120"/>
              <p:cNvGrpSpPr>
                <a:grpSpLocks/>
              </p:cNvGrpSpPr>
              <p:nvPr/>
            </p:nvGrpSpPr>
            <p:grpSpPr bwMode="auto">
              <a:xfrm>
                <a:off x="1248" y="816"/>
                <a:ext cx="240" cy="192"/>
                <a:chOff x="1920" y="1008"/>
                <a:chExt cx="528" cy="384"/>
              </a:xfrm>
            </p:grpSpPr>
            <p:sp>
              <p:nvSpPr>
                <p:cNvPr id="425081" name="Line 12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82" name="Line 12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83" name="Line 12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84" name="Line 12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5085" name="Group 125"/>
          <p:cNvGrpSpPr>
            <a:grpSpLocks/>
          </p:cNvGrpSpPr>
          <p:nvPr/>
        </p:nvGrpSpPr>
        <p:grpSpPr bwMode="auto">
          <a:xfrm>
            <a:off x="1676400" y="1066800"/>
            <a:ext cx="1066800" cy="381000"/>
            <a:chOff x="480" y="672"/>
            <a:chExt cx="672" cy="240"/>
          </a:xfrm>
        </p:grpSpPr>
        <p:grpSp>
          <p:nvGrpSpPr>
            <p:cNvPr id="425086" name="Group 126"/>
            <p:cNvGrpSpPr>
              <a:grpSpLocks/>
            </p:cNvGrpSpPr>
            <p:nvPr/>
          </p:nvGrpSpPr>
          <p:grpSpPr bwMode="auto">
            <a:xfrm>
              <a:off x="480" y="672"/>
              <a:ext cx="432" cy="240"/>
              <a:chOff x="528" y="1104"/>
              <a:chExt cx="672" cy="278"/>
            </a:xfrm>
          </p:grpSpPr>
          <p:sp>
            <p:nvSpPr>
              <p:cNvPr id="425087" name="Rectangle 1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5088" name="Rectangle 1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5089" name="Group 129"/>
            <p:cNvGrpSpPr>
              <a:grpSpLocks/>
            </p:cNvGrpSpPr>
            <p:nvPr/>
          </p:nvGrpSpPr>
          <p:grpSpPr bwMode="auto">
            <a:xfrm>
              <a:off x="864" y="768"/>
              <a:ext cx="288" cy="144"/>
              <a:chOff x="1152" y="816"/>
              <a:chExt cx="336" cy="192"/>
            </a:xfrm>
          </p:grpSpPr>
          <p:sp>
            <p:nvSpPr>
              <p:cNvPr id="425090" name="Line 13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091" name="Group 131"/>
              <p:cNvGrpSpPr>
                <a:grpSpLocks/>
              </p:cNvGrpSpPr>
              <p:nvPr/>
            </p:nvGrpSpPr>
            <p:grpSpPr bwMode="auto">
              <a:xfrm>
                <a:off x="1248" y="816"/>
                <a:ext cx="240" cy="192"/>
                <a:chOff x="1920" y="1008"/>
                <a:chExt cx="528" cy="384"/>
              </a:xfrm>
            </p:grpSpPr>
            <p:sp>
              <p:nvSpPr>
                <p:cNvPr id="425092" name="Line 13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93" name="Line 13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94" name="Line 13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095" name="Line 13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5096" name="Group 136"/>
          <p:cNvGrpSpPr>
            <a:grpSpLocks/>
          </p:cNvGrpSpPr>
          <p:nvPr/>
        </p:nvGrpSpPr>
        <p:grpSpPr bwMode="auto">
          <a:xfrm>
            <a:off x="1676400" y="1600200"/>
            <a:ext cx="1066800" cy="381000"/>
            <a:chOff x="480" y="672"/>
            <a:chExt cx="672" cy="240"/>
          </a:xfrm>
        </p:grpSpPr>
        <p:grpSp>
          <p:nvGrpSpPr>
            <p:cNvPr id="425097" name="Group 137"/>
            <p:cNvGrpSpPr>
              <a:grpSpLocks/>
            </p:cNvGrpSpPr>
            <p:nvPr/>
          </p:nvGrpSpPr>
          <p:grpSpPr bwMode="auto">
            <a:xfrm>
              <a:off x="480" y="672"/>
              <a:ext cx="432" cy="240"/>
              <a:chOff x="528" y="1104"/>
              <a:chExt cx="672" cy="278"/>
            </a:xfrm>
          </p:grpSpPr>
          <p:sp>
            <p:nvSpPr>
              <p:cNvPr id="425098"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5099"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5100" name="Group 140"/>
            <p:cNvGrpSpPr>
              <a:grpSpLocks/>
            </p:cNvGrpSpPr>
            <p:nvPr/>
          </p:nvGrpSpPr>
          <p:grpSpPr bwMode="auto">
            <a:xfrm>
              <a:off x="864" y="768"/>
              <a:ext cx="288" cy="144"/>
              <a:chOff x="1152" y="816"/>
              <a:chExt cx="336" cy="192"/>
            </a:xfrm>
          </p:grpSpPr>
          <p:sp>
            <p:nvSpPr>
              <p:cNvPr id="425101" name="Line 1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102" name="Group 142"/>
              <p:cNvGrpSpPr>
                <a:grpSpLocks/>
              </p:cNvGrpSpPr>
              <p:nvPr/>
            </p:nvGrpSpPr>
            <p:grpSpPr bwMode="auto">
              <a:xfrm>
                <a:off x="1248" y="816"/>
                <a:ext cx="240" cy="192"/>
                <a:chOff x="1920" y="1008"/>
                <a:chExt cx="528" cy="384"/>
              </a:xfrm>
            </p:grpSpPr>
            <p:sp>
              <p:nvSpPr>
                <p:cNvPr id="425103" name="Line 1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104" name="Line 1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105" name="Line 1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106" name="Line 1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5107" name="Group 147"/>
          <p:cNvGrpSpPr>
            <a:grpSpLocks/>
          </p:cNvGrpSpPr>
          <p:nvPr/>
        </p:nvGrpSpPr>
        <p:grpSpPr bwMode="auto">
          <a:xfrm>
            <a:off x="1676400" y="2667000"/>
            <a:ext cx="1066800" cy="381000"/>
            <a:chOff x="480" y="672"/>
            <a:chExt cx="672" cy="240"/>
          </a:xfrm>
        </p:grpSpPr>
        <p:grpSp>
          <p:nvGrpSpPr>
            <p:cNvPr id="425108" name="Group 148"/>
            <p:cNvGrpSpPr>
              <a:grpSpLocks/>
            </p:cNvGrpSpPr>
            <p:nvPr/>
          </p:nvGrpSpPr>
          <p:grpSpPr bwMode="auto">
            <a:xfrm>
              <a:off x="480" y="672"/>
              <a:ext cx="432" cy="240"/>
              <a:chOff x="528" y="1104"/>
              <a:chExt cx="672" cy="278"/>
            </a:xfrm>
          </p:grpSpPr>
          <p:sp>
            <p:nvSpPr>
              <p:cNvPr id="425109"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25110"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5111" name="Group 151"/>
            <p:cNvGrpSpPr>
              <a:grpSpLocks/>
            </p:cNvGrpSpPr>
            <p:nvPr/>
          </p:nvGrpSpPr>
          <p:grpSpPr bwMode="auto">
            <a:xfrm>
              <a:off x="864" y="768"/>
              <a:ext cx="288" cy="144"/>
              <a:chOff x="1152" y="816"/>
              <a:chExt cx="336" cy="192"/>
            </a:xfrm>
          </p:grpSpPr>
          <p:sp>
            <p:nvSpPr>
              <p:cNvPr id="425112" name="Line 15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113" name="Group 153"/>
              <p:cNvGrpSpPr>
                <a:grpSpLocks/>
              </p:cNvGrpSpPr>
              <p:nvPr/>
            </p:nvGrpSpPr>
            <p:grpSpPr bwMode="auto">
              <a:xfrm>
                <a:off x="1248" y="816"/>
                <a:ext cx="240" cy="192"/>
                <a:chOff x="1920" y="1008"/>
                <a:chExt cx="528" cy="384"/>
              </a:xfrm>
            </p:grpSpPr>
            <p:sp>
              <p:nvSpPr>
                <p:cNvPr id="425114" name="Line 15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115" name="Line 15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116" name="Line 15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117" name="Line 15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5118" name="Group 158"/>
          <p:cNvGrpSpPr>
            <a:grpSpLocks/>
          </p:cNvGrpSpPr>
          <p:nvPr/>
        </p:nvGrpSpPr>
        <p:grpSpPr bwMode="auto">
          <a:xfrm>
            <a:off x="1676400" y="3733800"/>
            <a:ext cx="1066800" cy="381000"/>
            <a:chOff x="480" y="672"/>
            <a:chExt cx="672" cy="240"/>
          </a:xfrm>
        </p:grpSpPr>
        <p:grpSp>
          <p:nvGrpSpPr>
            <p:cNvPr id="425119" name="Group 159"/>
            <p:cNvGrpSpPr>
              <a:grpSpLocks/>
            </p:cNvGrpSpPr>
            <p:nvPr/>
          </p:nvGrpSpPr>
          <p:grpSpPr bwMode="auto">
            <a:xfrm>
              <a:off x="480" y="672"/>
              <a:ext cx="432" cy="240"/>
              <a:chOff x="528" y="1104"/>
              <a:chExt cx="672" cy="278"/>
            </a:xfrm>
          </p:grpSpPr>
          <p:sp>
            <p:nvSpPr>
              <p:cNvPr id="425120" name="Rectangle 16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25121" name="Rectangle 16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5122" name="Group 162"/>
            <p:cNvGrpSpPr>
              <a:grpSpLocks/>
            </p:cNvGrpSpPr>
            <p:nvPr/>
          </p:nvGrpSpPr>
          <p:grpSpPr bwMode="auto">
            <a:xfrm>
              <a:off x="864" y="768"/>
              <a:ext cx="288" cy="144"/>
              <a:chOff x="1152" y="816"/>
              <a:chExt cx="336" cy="192"/>
            </a:xfrm>
          </p:grpSpPr>
          <p:sp>
            <p:nvSpPr>
              <p:cNvPr id="425123" name="Line 16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124" name="Group 164"/>
              <p:cNvGrpSpPr>
                <a:grpSpLocks/>
              </p:cNvGrpSpPr>
              <p:nvPr/>
            </p:nvGrpSpPr>
            <p:grpSpPr bwMode="auto">
              <a:xfrm>
                <a:off x="1248" y="816"/>
                <a:ext cx="240" cy="192"/>
                <a:chOff x="1920" y="1008"/>
                <a:chExt cx="528" cy="384"/>
              </a:xfrm>
            </p:grpSpPr>
            <p:sp>
              <p:nvSpPr>
                <p:cNvPr id="425125" name="Line 16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126" name="Line 16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127" name="Line 16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5128" name="Line 16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61448085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Date Placeholder 1"/>
          <p:cNvSpPr>
            <a:spLocks noGrp="1"/>
          </p:cNvSpPr>
          <p:nvPr>
            <p:ph type="dt" sz="half" idx="10"/>
          </p:nvPr>
        </p:nvSpPr>
        <p:spPr/>
        <p:txBody>
          <a:bodyPr/>
          <a:lstStyle/>
          <a:p>
            <a:fld id="{5A8816C1-0013-42ED-A489-D9286C716E37}" type="datetime4">
              <a:rPr lang="en-US"/>
              <a:pPr/>
              <a:t>April 8, 2013</a:t>
            </a:fld>
            <a:endParaRPr lang="en-US"/>
          </a:p>
        </p:txBody>
      </p:sp>
      <p:sp>
        <p:nvSpPr>
          <p:cNvPr id="163" name="Footer Placeholder 2"/>
          <p:cNvSpPr>
            <a:spLocks noGrp="1"/>
          </p:cNvSpPr>
          <p:nvPr>
            <p:ph type="ftr" sz="quarter" idx="11"/>
          </p:nvPr>
        </p:nvSpPr>
        <p:spPr/>
        <p:txBody>
          <a:bodyPr/>
          <a:lstStyle/>
          <a:p>
            <a:r>
              <a:rPr lang="en-US"/>
              <a:t>www.gowrikumar.com</a:t>
            </a:r>
          </a:p>
        </p:txBody>
      </p:sp>
      <p:grpSp>
        <p:nvGrpSpPr>
          <p:cNvPr id="425986" name="Group 2"/>
          <p:cNvGrpSpPr>
            <a:grpSpLocks/>
          </p:cNvGrpSpPr>
          <p:nvPr/>
        </p:nvGrpSpPr>
        <p:grpSpPr bwMode="auto">
          <a:xfrm>
            <a:off x="762000" y="1066800"/>
            <a:ext cx="685800" cy="381000"/>
            <a:chOff x="528" y="1104"/>
            <a:chExt cx="672" cy="278"/>
          </a:xfrm>
        </p:grpSpPr>
        <p:sp>
          <p:nvSpPr>
            <p:cNvPr id="425987"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5988"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5989" name="Line 5"/>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990" name="Group 6"/>
          <p:cNvGrpSpPr>
            <a:grpSpLocks/>
          </p:cNvGrpSpPr>
          <p:nvPr/>
        </p:nvGrpSpPr>
        <p:grpSpPr bwMode="auto">
          <a:xfrm>
            <a:off x="762000" y="1600200"/>
            <a:ext cx="685800" cy="381000"/>
            <a:chOff x="528" y="1104"/>
            <a:chExt cx="672" cy="278"/>
          </a:xfrm>
        </p:grpSpPr>
        <p:sp>
          <p:nvSpPr>
            <p:cNvPr id="425991"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5992"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5993" name="Line 9"/>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994" name="Group 10"/>
          <p:cNvGrpSpPr>
            <a:grpSpLocks/>
          </p:cNvGrpSpPr>
          <p:nvPr/>
        </p:nvGrpSpPr>
        <p:grpSpPr bwMode="auto">
          <a:xfrm>
            <a:off x="762000" y="2133600"/>
            <a:ext cx="685800" cy="381000"/>
            <a:chOff x="528" y="1104"/>
            <a:chExt cx="672" cy="278"/>
          </a:xfrm>
        </p:grpSpPr>
        <p:sp>
          <p:nvSpPr>
            <p:cNvPr id="425995"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25996"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5997" name="Line 13"/>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5998" name="Group 14"/>
          <p:cNvGrpSpPr>
            <a:grpSpLocks/>
          </p:cNvGrpSpPr>
          <p:nvPr/>
        </p:nvGrpSpPr>
        <p:grpSpPr bwMode="auto">
          <a:xfrm>
            <a:off x="762000" y="2667000"/>
            <a:ext cx="685800" cy="381000"/>
            <a:chOff x="528" y="1104"/>
            <a:chExt cx="672" cy="278"/>
          </a:xfrm>
        </p:grpSpPr>
        <p:sp>
          <p:nvSpPr>
            <p:cNvPr id="42599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2600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6001" name="Line 17"/>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02" name="Group 18"/>
          <p:cNvGrpSpPr>
            <a:grpSpLocks/>
          </p:cNvGrpSpPr>
          <p:nvPr/>
        </p:nvGrpSpPr>
        <p:grpSpPr bwMode="auto">
          <a:xfrm>
            <a:off x="762000" y="3200400"/>
            <a:ext cx="685800" cy="381000"/>
            <a:chOff x="528" y="1104"/>
            <a:chExt cx="672" cy="278"/>
          </a:xfrm>
        </p:grpSpPr>
        <p:sp>
          <p:nvSpPr>
            <p:cNvPr id="426003"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26004"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6005" name="Line 21"/>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06" name="Group 22"/>
          <p:cNvGrpSpPr>
            <a:grpSpLocks/>
          </p:cNvGrpSpPr>
          <p:nvPr/>
        </p:nvGrpSpPr>
        <p:grpSpPr bwMode="auto">
          <a:xfrm>
            <a:off x="762000" y="3733800"/>
            <a:ext cx="685800" cy="381000"/>
            <a:chOff x="528" y="1104"/>
            <a:chExt cx="672" cy="278"/>
          </a:xfrm>
        </p:grpSpPr>
        <p:sp>
          <p:nvSpPr>
            <p:cNvPr id="426007"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26008"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6009" name="Line 25"/>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10" name="Group 26"/>
          <p:cNvGrpSpPr>
            <a:grpSpLocks/>
          </p:cNvGrpSpPr>
          <p:nvPr/>
        </p:nvGrpSpPr>
        <p:grpSpPr bwMode="auto">
          <a:xfrm>
            <a:off x="762000" y="4267200"/>
            <a:ext cx="685800" cy="381000"/>
            <a:chOff x="528" y="1104"/>
            <a:chExt cx="672" cy="278"/>
          </a:xfrm>
        </p:grpSpPr>
        <p:sp>
          <p:nvSpPr>
            <p:cNvPr id="426011" name="Rectangle 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26012" name="Rectangle 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6013" name="Line 29"/>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14" name="Group 30"/>
          <p:cNvGrpSpPr>
            <a:grpSpLocks/>
          </p:cNvGrpSpPr>
          <p:nvPr/>
        </p:nvGrpSpPr>
        <p:grpSpPr bwMode="auto">
          <a:xfrm>
            <a:off x="762000" y="4800600"/>
            <a:ext cx="685800" cy="381000"/>
            <a:chOff x="528" y="1104"/>
            <a:chExt cx="672" cy="278"/>
          </a:xfrm>
        </p:grpSpPr>
        <p:sp>
          <p:nvSpPr>
            <p:cNvPr id="426015"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26016"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6017" name="Line 33"/>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18" name="Group 34"/>
          <p:cNvGrpSpPr>
            <a:grpSpLocks/>
          </p:cNvGrpSpPr>
          <p:nvPr/>
        </p:nvGrpSpPr>
        <p:grpSpPr bwMode="auto">
          <a:xfrm>
            <a:off x="762000" y="5334000"/>
            <a:ext cx="685800" cy="381000"/>
            <a:chOff x="528" y="1104"/>
            <a:chExt cx="672" cy="278"/>
          </a:xfrm>
        </p:grpSpPr>
        <p:sp>
          <p:nvSpPr>
            <p:cNvPr id="426019" name="Rectangle 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6020" name="Rectangle 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6021" name="Line 37"/>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22" name="Group 38"/>
          <p:cNvGrpSpPr>
            <a:grpSpLocks/>
          </p:cNvGrpSpPr>
          <p:nvPr/>
        </p:nvGrpSpPr>
        <p:grpSpPr bwMode="auto">
          <a:xfrm>
            <a:off x="762000" y="5867400"/>
            <a:ext cx="685800" cy="381000"/>
            <a:chOff x="528" y="1104"/>
            <a:chExt cx="672" cy="278"/>
          </a:xfrm>
        </p:grpSpPr>
        <p:sp>
          <p:nvSpPr>
            <p:cNvPr id="426023" name="Rectangle 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26024" name="Rectangle 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6025" name="Line 41"/>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26" name="Group 42"/>
          <p:cNvGrpSpPr>
            <a:grpSpLocks/>
          </p:cNvGrpSpPr>
          <p:nvPr/>
        </p:nvGrpSpPr>
        <p:grpSpPr bwMode="auto">
          <a:xfrm>
            <a:off x="1676400" y="3200400"/>
            <a:ext cx="1066800" cy="381000"/>
            <a:chOff x="480" y="672"/>
            <a:chExt cx="672" cy="240"/>
          </a:xfrm>
        </p:grpSpPr>
        <p:grpSp>
          <p:nvGrpSpPr>
            <p:cNvPr id="426027" name="Group 43"/>
            <p:cNvGrpSpPr>
              <a:grpSpLocks/>
            </p:cNvGrpSpPr>
            <p:nvPr/>
          </p:nvGrpSpPr>
          <p:grpSpPr bwMode="auto">
            <a:xfrm>
              <a:off x="480" y="672"/>
              <a:ext cx="432" cy="240"/>
              <a:chOff x="528" y="1104"/>
              <a:chExt cx="672" cy="278"/>
            </a:xfrm>
          </p:grpSpPr>
          <p:sp>
            <p:nvSpPr>
              <p:cNvPr id="426028" name="Rectangle 4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6029" name="Rectangle 4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6030" name="Group 46"/>
            <p:cNvGrpSpPr>
              <a:grpSpLocks/>
            </p:cNvGrpSpPr>
            <p:nvPr/>
          </p:nvGrpSpPr>
          <p:grpSpPr bwMode="auto">
            <a:xfrm>
              <a:off x="864" y="768"/>
              <a:ext cx="288" cy="144"/>
              <a:chOff x="1152" y="816"/>
              <a:chExt cx="336" cy="192"/>
            </a:xfrm>
          </p:grpSpPr>
          <p:sp>
            <p:nvSpPr>
              <p:cNvPr id="426031" name="Line 4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32" name="Group 48"/>
              <p:cNvGrpSpPr>
                <a:grpSpLocks/>
              </p:cNvGrpSpPr>
              <p:nvPr/>
            </p:nvGrpSpPr>
            <p:grpSpPr bwMode="auto">
              <a:xfrm>
                <a:off x="1248" y="816"/>
                <a:ext cx="240" cy="192"/>
                <a:chOff x="1920" y="1008"/>
                <a:chExt cx="528" cy="384"/>
              </a:xfrm>
            </p:grpSpPr>
            <p:sp>
              <p:nvSpPr>
                <p:cNvPr id="426033" name="Line 4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34" name="Line 5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35" name="Line 5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36" name="Line 5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26037" name="Rectangle 53"/>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6038" name="Rectangle 54"/>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6039" name="Rectangle 55"/>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6040" name="Rectangle 56"/>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6041" name="Rectangle 57"/>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6042" name="Rectangle 58"/>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6043" name="Rectangle 59"/>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6044" name="Rectangle 60"/>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6045" name="Rectangle 61"/>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26046" name="Rectangle 62"/>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grpSp>
        <p:nvGrpSpPr>
          <p:cNvPr id="426047" name="Group 63"/>
          <p:cNvGrpSpPr>
            <a:grpSpLocks/>
          </p:cNvGrpSpPr>
          <p:nvPr/>
        </p:nvGrpSpPr>
        <p:grpSpPr bwMode="auto">
          <a:xfrm>
            <a:off x="1676400" y="5334000"/>
            <a:ext cx="1066800" cy="381000"/>
            <a:chOff x="480" y="672"/>
            <a:chExt cx="672" cy="240"/>
          </a:xfrm>
        </p:grpSpPr>
        <p:grpSp>
          <p:nvGrpSpPr>
            <p:cNvPr id="426048" name="Group 64"/>
            <p:cNvGrpSpPr>
              <a:grpSpLocks/>
            </p:cNvGrpSpPr>
            <p:nvPr/>
          </p:nvGrpSpPr>
          <p:grpSpPr bwMode="auto">
            <a:xfrm>
              <a:off x="480" y="672"/>
              <a:ext cx="432" cy="240"/>
              <a:chOff x="528" y="1104"/>
              <a:chExt cx="672" cy="278"/>
            </a:xfrm>
          </p:grpSpPr>
          <p:sp>
            <p:nvSpPr>
              <p:cNvPr id="426049" name="Rectangle 6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6050" name="Rectangle 6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6051" name="Group 67"/>
            <p:cNvGrpSpPr>
              <a:grpSpLocks/>
            </p:cNvGrpSpPr>
            <p:nvPr/>
          </p:nvGrpSpPr>
          <p:grpSpPr bwMode="auto">
            <a:xfrm>
              <a:off x="864" y="768"/>
              <a:ext cx="288" cy="144"/>
              <a:chOff x="1152" y="816"/>
              <a:chExt cx="336" cy="192"/>
            </a:xfrm>
          </p:grpSpPr>
          <p:sp>
            <p:nvSpPr>
              <p:cNvPr id="426052" name="Line 6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53" name="Group 69"/>
              <p:cNvGrpSpPr>
                <a:grpSpLocks/>
              </p:cNvGrpSpPr>
              <p:nvPr/>
            </p:nvGrpSpPr>
            <p:grpSpPr bwMode="auto">
              <a:xfrm>
                <a:off x="1248" y="816"/>
                <a:ext cx="240" cy="192"/>
                <a:chOff x="1920" y="1008"/>
                <a:chExt cx="528" cy="384"/>
              </a:xfrm>
            </p:grpSpPr>
            <p:sp>
              <p:nvSpPr>
                <p:cNvPr id="426054" name="Line 7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55" name="Line 7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56" name="Line 7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57" name="Line 7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6058" name="Group 74"/>
          <p:cNvGrpSpPr>
            <a:grpSpLocks/>
          </p:cNvGrpSpPr>
          <p:nvPr/>
        </p:nvGrpSpPr>
        <p:grpSpPr bwMode="auto">
          <a:xfrm>
            <a:off x="1676400" y="4267200"/>
            <a:ext cx="1066800" cy="381000"/>
            <a:chOff x="480" y="672"/>
            <a:chExt cx="672" cy="240"/>
          </a:xfrm>
        </p:grpSpPr>
        <p:grpSp>
          <p:nvGrpSpPr>
            <p:cNvPr id="426059" name="Group 75"/>
            <p:cNvGrpSpPr>
              <a:grpSpLocks/>
            </p:cNvGrpSpPr>
            <p:nvPr/>
          </p:nvGrpSpPr>
          <p:grpSpPr bwMode="auto">
            <a:xfrm>
              <a:off x="480" y="672"/>
              <a:ext cx="432" cy="240"/>
              <a:chOff x="528" y="1104"/>
              <a:chExt cx="672" cy="278"/>
            </a:xfrm>
          </p:grpSpPr>
          <p:sp>
            <p:nvSpPr>
              <p:cNvPr id="426060" name="Rectangle 7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6061" name="Rectangle 7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6062" name="Group 78"/>
            <p:cNvGrpSpPr>
              <a:grpSpLocks/>
            </p:cNvGrpSpPr>
            <p:nvPr/>
          </p:nvGrpSpPr>
          <p:grpSpPr bwMode="auto">
            <a:xfrm>
              <a:off x="864" y="768"/>
              <a:ext cx="288" cy="144"/>
              <a:chOff x="1152" y="816"/>
              <a:chExt cx="336" cy="192"/>
            </a:xfrm>
          </p:grpSpPr>
          <p:sp>
            <p:nvSpPr>
              <p:cNvPr id="426063" name="Line 7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64" name="Group 80"/>
              <p:cNvGrpSpPr>
                <a:grpSpLocks/>
              </p:cNvGrpSpPr>
              <p:nvPr/>
            </p:nvGrpSpPr>
            <p:grpSpPr bwMode="auto">
              <a:xfrm>
                <a:off x="1248" y="816"/>
                <a:ext cx="240" cy="192"/>
                <a:chOff x="1920" y="1008"/>
                <a:chExt cx="528" cy="384"/>
              </a:xfrm>
            </p:grpSpPr>
            <p:sp>
              <p:nvSpPr>
                <p:cNvPr id="426065" name="Line 8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66" name="Line 8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67" name="Line 8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68" name="Line 8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6069" name="Group 85"/>
          <p:cNvGrpSpPr>
            <a:grpSpLocks/>
          </p:cNvGrpSpPr>
          <p:nvPr/>
        </p:nvGrpSpPr>
        <p:grpSpPr bwMode="auto">
          <a:xfrm>
            <a:off x="1676400" y="2133600"/>
            <a:ext cx="1066800" cy="381000"/>
            <a:chOff x="480" y="672"/>
            <a:chExt cx="672" cy="240"/>
          </a:xfrm>
        </p:grpSpPr>
        <p:grpSp>
          <p:nvGrpSpPr>
            <p:cNvPr id="426070" name="Group 86"/>
            <p:cNvGrpSpPr>
              <a:grpSpLocks/>
            </p:cNvGrpSpPr>
            <p:nvPr/>
          </p:nvGrpSpPr>
          <p:grpSpPr bwMode="auto">
            <a:xfrm>
              <a:off x="480" y="672"/>
              <a:ext cx="432" cy="240"/>
              <a:chOff x="528" y="1104"/>
              <a:chExt cx="672" cy="278"/>
            </a:xfrm>
          </p:grpSpPr>
          <p:sp>
            <p:nvSpPr>
              <p:cNvPr id="426071" name="Rectangle 8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6072" name="Rectangle 8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6073" name="Group 89"/>
            <p:cNvGrpSpPr>
              <a:grpSpLocks/>
            </p:cNvGrpSpPr>
            <p:nvPr/>
          </p:nvGrpSpPr>
          <p:grpSpPr bwMode="auto">
            <a:xfrm>
              <a:off x="864" y="768"/>
              <a:ext cx="288" cy="144"/>
              <a:chOff x="1152" y="816"/>
              <a:chExt cx="336" cy="192"/>
            </a:xfrm>
          </p:grpSpPr>
          <p:sp>
            <p:nvSpPr>
              <p:cNvPr id="426074" name="Line 9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75" name="Group 91"/>
              <p:cNvGrpSpPr>
                <a:grpSpLocks/>
              </p:cNvGrpSpPr>
              <p:nvPr/>
            </p:nvGrpSpPr>
            <p:grpSpPr bwMode="auto">
              <a:xfrm>
                <a:off x="1248" y="816"/>
                <a:ext cx="240" cy="192"/>
                <a:chOff x="1920" y="1008"/>
                <a:chExt cx="528" cy="384"/>
              </a:xfrm>
            </p:grpSpPr>
            <p:sp>
              <p:nvSpPr>
                <p:cNvPr id="426076" name="Line 9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77" name="Line 9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78" name="Line 9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79" name="Line 9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6080" name="Group 96"/>
          <p:cNvGrpSpPr>
            <a:grpSpLocks/>
          </p:cNvGrpSpPr>
          <p:nvPr/>
        </p:nvGrpSpPr>
        <p:grpSpPr bwMode="auto">
          <a:xfrm>
            <a:off x="1676400" y="4800600"/>
            <a:ext cx="1066800" cy="381000"/>
            <a:chOff x="480" y="672"/>
            <a:chExt cx="672" cy="240"/>
          </a:xfrm>
        </p:grpSpPr>
        <p:grpSp>
          <p:nvGrpSpPr>
            <p:cNvPr id="426081" name="Group 97"/>
            <p:cNvGrpSpPr>
              <a:grpSpLocks/>
            </p:cNvGrpSpPr>
            <p:nvPr/>
          </p:nvGrpSpPr>
          <p:grpSpPr bwMode="auto">
            <a:xfrm>
              <a:off x="480" y="672"/>
              <a:ext cx="432" cy="240"/>
              <a:chOff x="528" y="1104"/>
              <a:chExt cx="672" cy="278"/>
            </a:xfrm>
          </p:grpSpPr>
          <p:sp>
            <p:nvSpPr>
              <p:cNvPr id="426082" name="Rectangle 9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6083" name="Rectangle 9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6084" name="Group 100"/>
            <p:cNvGrpSpPr>
              <a:grpSpLocks/>
            </p:cNvGrpSpPr>
            <p:nvPr/>
          </p:nvGrpSpPr>
          <p:grpSpPr bwMode="auto">
            <a:xfrm>
              <a:off x="864" y="768"/>
              <a:ext cx="288" cy="144"/>
              <a:chOff x="1152" y="816"/>
              <a:chExt cx="336" cy="192"/>
            </a:xfrm>
          </p:grpSpPr>
          <p:sp>
            <p:nvSpPr>
              <p:cNvPr id="426085" name="Line 10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86" name="Group 102"/>
              <p:cNvGrpSpPr>
                <a:grpSpLocks/>
              </p:cNvGrpSpPr>
              <p:nvPr/>
            </p:nvGrpSpPr>
            <p:grpSpPr bwMode="auto">
              <a:xfrm>
                <a:off x="1248" y="816"/>
                <a:ext cx="240" cy="192"/>
                <a:chOff x="1920" y="1008"/>
                <a:chExt cx="528" cy="384"/>
              </a:xfrm>
            </p:grpSpPr>
            <p:sp>
              <p:nvSpPr>
                <p:cNvPr id="426087" name="Line 10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88" name="Line 10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89" name="Line 10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90" name="Line 10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6091" name="Group 107"/>
          <p:cNvGrpSpPr>
            <a:grpSpLocks/>
          </p:cNvGrpSpPr>
          <p:nvPr/>
        </p:nvGrpSpPr>
        <p:grpSpPr bwMode="auto">
          <a:xfrm>
            <a:off x="1676400" y="5867400"/>
            <a:ext cx="1066800" cy="381000"/>
            <a:chOff x="480" y="672"/>
            <a:chExt cx="672" cy="240"/>
          </a:xfrm>
        </p:grpSpPr>
        <p:grpSp>
          <p:nvGrpSpPr>
            <p:cNvPr id="426092" name="Group 108"/>
            <p:cNvGrpSpPr>
              <a:grpSpLocks/>
            </p:cNvGrpSpPr>
            <p:nvPr/>
          </p:nvGrpSpPr>
          <p:grpSpPr bwMode="auto">
            <a:xfrm>
              <a:off x="480" y="672"/>
              <a:ext cx="432" cy="240"/>
              <a:chOff x="528" y="1104"/>
              <a:chExt cx="672" cy="278"/>
            </a:xfrm>
          </p:grpSpPr>
          <p:sp>
            <p:nvSpPr>
              <p:cNvPr id="426093"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6094"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6095" name="Group 111"/>
            <p:cNvGrpSpPr>
              <a:grpSpLocks/>
            </p:cNvGrpSpPr>
            <p:nvPr/>
          </p:nvGrpSpPr>
          <p:grpSpPr bwMode="auto">
            <a:xfrm>
              <a:off x="864" y="768"/>
              <a:ext cx="288" cy="144"/>
              <a:chOff x="1152" y="816"/>
              <a:chExt cx="336" cy="192"/>
            </a:xfrm>
          </p:grpSpPr>
          <p:sp>
            <p:nvSpPr>
              <p:cNvPr id="426096"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097" name="Group 113"/>
              <p:cNvGrpSpPr>
                <a:grpSpLocks/>
              </p:cNvGrpSpPr>
              <p:nvPr/>
            </p:nvGrpSpPr>
            <p:grpSpPr bwMode="auto">
              <a:xfrm>
                <a:off x="1248" y="816"/>
                <a:ext cx="240" cy="192"/>
                <a:chOff x="1920" y="1008"/>
                <a:chExt cx="528" cy="384"/>
              </a:xfrm>
            </p:grpSpPr>
            <p:sp>
              <p:nvSpPr>
                <p:cNvPr id="426098"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099"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00"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01"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6102" name="Group 118"/>
          <p:cNvGrpSpPr>
            <a:grpSpLocks/>
          </p:cNvGrpSpPr>
          <p:nvPr/>
        </p:nvGrpSpPr>
        <p:grpSpPr bwMode="auto">
          <a:xfrm>
            <a:off x="1676400" y="1066800"/>
            <a:ext cx="1066800" cy="381000"/>
            <a:chOff x="480" y="672"/>
            <a:chExt cx="672" cy="240"/>
          </a:xfrm>
        </p:grpSpPr>
        <p:grpSp>
          <p:nvGrpSpPr>
            <p:cNvPr id="426103" name="Group 119"/>
            <p:cNvGrpSpPr>
              <a:grpSpLocks/>
            </p:cNvGrpSpPr>
            <p:nvPr/>
          </p:nvGrpSpPr>
          <p:grpSpPr bwMode="auto">
            <a:xfrm>
              <a:off x="480" y="672"/>
              <a:ext cx="432" cy="240"/>
              <a:chOff x="528" y="1104"/>
              <a:chExt cx="672" cy="278"/>
            </a:xfrm>
          </p:grpSpPr>
          <p:sp>
            <p:nvSpPr>
              <p:cNvPr id="426104" name="Rectangle 12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6105" name="Rectangle 12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6106" name="Group 122"/>
            <p:cNvGrpSpPr>
              <a:grpSpLocks/>
            </p:cNvGrpSpPr>
            <p:nvPr/>
          </p:nvGrpSpPr>
          <p:grpSpPr bwMode="auto">
            <a:xfrm>
              <a:off x="864" y="768"/>
              <a:ext cx="288" cy="144"/>
              <a:chOff x="1152" y="816"/>
              <a:chExt cx="336" cy="192"/>
            </a:xfrm>
          </p:grpSpPr>
          <p:sp>
            <p:nvSpPr>
              <p:cNvPr id="426107" name="Line 12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108" name="Group 124"/>
              <p:cNvGrpSpPr>
                <a:grpSpLocks/>
              </p:cNvGrpSpPr>
              <p:nvPr/>
            </p:nvGrpSpPr>
            <p:grpSpPr bwMode="auto">
              <a:xfrm>
                <a:off x="1248" y="816"/>
                <a:ext cx="240" cy="192"/>
                <a:chOff x="1920" y="1008"/>
                <a:chExt cx="528" cy="384"/>
              </a:xfrm>
            </p:grpSpPr>
            <p:sp>
              <p:nvSpPr>
                <p:cNvPr id="426109" name="Line 12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10" name="Line 12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11" name="Line 12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12" name="Line 12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6113" name="Group 129"/>
          <p:cNvGrpSpPr>
            <a:grpSpLocks/>
          </p:cNvGrpSpPr>
          <p:nvPr/>
        </p:nvGrpSpPr>
        <p:grpSpPr bwMode="auto">
          <a:xfrm>
            <a:off x="1676400" y="1600200"/>
            <a:ext cx="1066800" cy="381000"/>
            <a:chOff x="480" y="672"/>
            <a:chExt cx="672" cy="240"/>
          </a:xfrm>
        </p:grpSpPr>
        <p:grpSp>
          <p:nvGrpSpPr>
            <p:cNvPr id="426114" name="Group 130"/>
            <p:cNvGrpSpPr>
              <a:grpSpLocks/>
            </p:cNvGrpSpPr>
            <p:nvPr/>
          </p:nvGrpSpPr>
          <p:grpSpPr bwMode="auto">
            <a:xfrm>
              <a:off x="480" y="672"/>
              <a:ext cx="432" cy="240"/>
              <a:chOff x="528" y="1104"/>
              <a:chExt cx="672" cy="278"/>
            </a:xfrm>
          </p:grpSpPr>
          <p:sp>
            <p:nvSpPr>
              <p:cNvPr id="426115" name="Rectangle 1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6116" name="Rectangle 1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6117" name="Group 133"/>
            <p:cNvGrpSpPr>
              <a:grpSpLocks/>
            </p:cNvGrpSpPr>
            <p:nvPr/>
          </p:nvGrpSpPr>
          <p:grpSpPr bwMode="auto">
            <a:xfrm>
              <a:off x="864" y="768"/>
              <a:ext cx="288" cy="144"/>
              <a:chOff x="1152" y="816"/>
              <a:chExt cx="336" cy="192"/>
            </a:xfrm>
          </p:grpSpPr>
          <p:sp>
            <p:nvSpPr>
              <p:cNvPr id="426118" name="Line 13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119" name="Group 135"/>
              <p:cNvGrpSpPr>
                <a:grpSpLocks/>
              </p:cNvGrpSpPr>
              <p:nvPr/>
            </p:nvGrpSpPr>
            <p:grpSpPr bwMode="auto">
              <a:xfrm>
                <a:off x="1248" y="816"/>
                <a:ext cx="240" cy="192"/>
                <a:chOff x="1920" y="1008"/>
                <a:chExt cx="528" cy="384"/>
              </a:xfrm>
            </p:grpSpPr>
            <p:sp>
              <p:nvSpPr>
                <p:cNvPr id="426120" name="Line 13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21" name="Line 13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22" name="Line 13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23" name="Line 13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6124" name="Group 140"/>
          <p:cNvGrpSpPr>
            <a:grpSpLocks/>
          </p:cNvGrpSpPr>
          <p:nvPr/>
        </p:nvGrpSpPr>
        <p:grpSpPr bwMode="auto">
          <a:xfrm>
            <a:off x="1676400" y="2667000"/>
            <a:ext cx="1066800" cy="381000"/>
            <a:chOff x="480" y="672"/>
            <a:chExt cx="672" cy="240"/>
          </a:xfrm>
        </p:grpSpPr>
        <p:grpSp>
          <p:nvGrpSpPr>
            <p:cNvPr id="426125" name="Group 141"/>
            <p:cNvGrpSpPr>
              <a:grpSpLocks/>
            </p:cNvGrpSpPr>
            <p:nvPr/>
          </p:nvGrpSpPr>
          <p:grpSpPr bwMode="auto">
            <a:xfrm>
              <a:off x="480" y="672"/>
              <a:ext cx="432" cy="240"/>
              <a:chOff x="528" y="1104"/>
              <a:chExt cx="672" cy="278"/>
            </a:xfrm>
          </p:grpSpPr>
          <p:sp>
            <p:nvSpPr>
              <p:cNvPr id="426126" name="Rectangle 14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26127" name="Rectangle 14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6128" name="Group 144"/>
            <p:cNvGrpSpPr>
              <a:grpSpLocks/>
            </p:cNvGrpSpPr>
            <p:nvPr/>
          </p:nvGrpSpPr>
          <p:grpSpPr bwMode="auto">
            <a:xfrm>
              <a:off x="864" y="768"/>
              <a:ext cx="288" cy="144"/>
              <a:chOff x="1152" y="816"/>
              <a:chExt cx="336" cy="192"/>
            </a:xfrm>
          </p:grpSpPr>
          <p:sp>
            <p:nvSpPr>
              <p:cNvPr id="426129" name="Line 14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130" name="Group 146"/>
              <p:cNvGrpSpPr>
                <a:grpSpLocks/>
              </p:cNvGrpSpPr>
              <p:nvPr/>
            </p:nvGrpSpPr>
            <p:grpSpPr bwMode="auto">
              <a:xfrm>
                <a:off x="1248" y="816"/>
                <a:ext cx="240" cy="192"/>
                <a:chOff x="1920" y="1008"/>
                <a:chExt cx="528" cy="384"/>
              </a:xfrm>
            </p:grpSpPr>
            <p:sp>
              <p:nvSpPr>
                <p:cNvPr id="426131" name="Line 14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32" name="Line 14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33" name="Line 14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34" name="Line 15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6135" name="Group 151"/>
          <p:cNvGrpSpPr>
            <a:grpSpLocks/>
          </p:cNvGrpSpPr>
          <p:nvPr/>
        </p:nvGrpSpPr>
        <p:grpSpPr bwMode="auto">
          <a:xfrm>
            <a:off x="1676400" y="3733800"/>
            <a:ext cx="1066800" cy="381000"/>
            <a:chOff x="480" y="672"/>
            <a:chExt cx="672" cy="240"/>
          </a:xfrm>
        </p:grpSpPr>
        <p:grpSp>
          <p:nvGrpSpPr>
            <p:cNvPr id="426136" name="Group 152"/>
            <p:cNvGrpSpPr>
              <a:grpSpLocks/>
            </p:cNvGrpSpPr>
            <p:nvPr/>
          </p:nvGrpSpPr>
          <p:grpSpPr bwMode="auto">
            <a:xfrm>
              <a:off x="480" y="672"/>
              <a:ext cx="432" cy="240"/>
              <a:chOff x="528" y="1104"/>
              <a:chExt cx="672" cy="278"/>
            </a:xfrm>
          </p:grpSpPr>
          <p:sp>
            <p:nvSpPr>
              <p:cNvPr id="426137"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26138"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6139" name="Group 155"/>
            <p:cNvGrpSpPr>
              <a:grpSpLocks/>
            </p:cNvGrpSpPr>
            <p:nvPr/>
          </p:nvGrpSpPr>
          <p:grpSpPr bwMode="auto">
            <a:xfrm>
              <a:off x="864" y="768"/>
              <a:ext cx="288" cy="144"/>
              <a:chOff x="1152" y="816"/>
              <a:chExt cx="336" cy="192"/>
            </a:xfrm>
          </p:grpSpPr>
          <p:sp>
            <p:nvSpPr>
              <p:cNvPr id="426140" name="Line 15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6141" name="Group 157"/>
              <p:cNvGrpSpPr>
                <a:grpSpLocks/>
              </p:cNvGrpSpPr>
              <p:nvPr/>
            </p:nvGrpSpPr>
            <p:grpSpPr bwMode="auto">
              <a:xfrm>
                <a:off x="1248" y="816"/>
                <a:ext cx="240" cy="192"/>
                <a:chOff x="1920" y="1008"/>
                <a:chExt cx="528" cy="384"/>
              </a:xfrm>
            </p:grpSpPr>
            <p:sp>
              <p:nvSpPr>
                <p:cNvPr id="426142" name="Line 15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43" name="Line 15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44" name="Line 16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6145" name="Line 16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62046291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Date Placeholder 1"/>
          <p:cNvSpPr>
            <a:spLocks noGrp="1"/>
          </p:cNvSpPr>
          <p:nvPr>
            <p:ph type="dt" sz="half" idx="10"/>
          </p:nvPr>
        </p:nvSpPr>
        <p:spPr/>
        <p:txBody>
          <a:bodyPr/>
          <a:lstStyle/>
          <a:p>
            <a:fld id="{E7DF325A-FBD6-4055-83AA-BFBB3CA9A11D}" type="datetime4">
              <a:rPr lang="en-US"/>
              <a:pPr/>
              <a:t>April 8, 2013</a:t>
            </a:fld>
            <a:endParaRPr lang="en-US"/>
          </a:p>
        </p:txBody>
      </p:sp>
      <p:sp>
        <p:nvSpPr>
          <p:cNvPr id="163" name="Footer Placeholder 2"/>
          <p:cNvSpPr>
            <a:spLocks noGrp="1"/>
          </p:cNvSpPr>
          <p:nvPr>
            <p:ph type="ftr" sz="quarter" idx="11"/>
          </p:nvPr>
        </p:nvSpPr>
        <p:spPr/>
        <p:txBody>
          <a:bodyPr/>
          <a:lstStyle/>
          <a:p>
            <a:r>
              <a:rPr lang="en-US"/>
              <a:t>www.gowrikumar.com</a:t>
            </a:r>
          </a:p>
        </p:txBody>
      </p:sp>
      <p:grpSp>
        <p:nvGrpSpPr>
          <p:cNvPr id="427010" name="Group 2"/>
          <p:cNvGrpSpPr>
            <a:grpSpLocks/>
          </p:cNvGrpSpPr>
          <p:nvPr/>
        </p:nvGrpSpPr>
        <p:grpSpPr bwMode="auto">
          <a:xfrm>
            <a:off x="762000" y="1066800"/>
            <a:ext cx="685800" cy="381000"/>
            <a:chOff x="528" y="1104"/>
            <a:chExt cx="672" cy="278"/>
          </a:xfrm>
        </p:grpSpPr>
        <p:sp>
          <p:nvSpPr>
            <p:cNvPr id="427011"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7012"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7013" name="Line 5"/>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14" name="Group 6"/>
          <p:cNvGrpSpPr>
            <a:grpSpLocks/>
          </p:cNvGrpSpPr>
          <p:nvPr/>
        </p:nvGrpSpPr>
        <p:grpSpPr bwMode="auto">
          <a:xfrm>
            <a:off x="762000" y="1600200"/>
            <a:ext cx="685800" cy="381000"/>
            <a:chOff x="528" y="1104"/>
            <a:chExt cx="672" cy="278"/>
          </a:xfrm>
        </p:grpSpPr>
        <p:sp>
          <p:nvSpPr>
            <p:cNvPr id="427015"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7016"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7017" name="Line 9"/>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18" name="Group 10"/>
          <p:cNvGrpSpPr>
            <a:grpSpLocks/>
          </p:cNvGrpSpPr>
          <p:nvPr/>
        </p:nvGrpSpPr>
        <p:grpSpPr bwMode="auto">
          <a:xfrm>
            <a:off x="762000" y="2133600"/>
            <a:ext cx="685800" cy="381000"/>
            <a:chOff x="528" y="1104"/>
            <a:chExt cx="672" cy="278"/>
          </a:xfrm>
        </p:grpSpPr>
        <p:sp>
          <p:nvSpPr>
            <p:cNvPr id="427019"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27020"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7021" name="Line 13"/>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22" name="Group 14"/>
          <p:cNvGrpSpPr>
            <a:grpSpLocks/>
          </p:cNvGrpSpPr>
          <p:nvPr/>
        </p:nvGrpSpPr>
        <p:grpSpPr bwMode="auto">
          <a:xfrm>
            <a:off x="762000" y="2667000"/>
            <a:ext cx="685800" cy="381000"/>
            <a:chOff x="528" y="1104"/>
            <a:chExt cx="672" cy="278"/>
          </a:xfrm>
        </p:grpSpPr>
        <p:sp>
          <p:nvSpPr>
            <p:cNvPr id="42702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2702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7025" name="Line 17"/>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26" name="Group 18"/>
          <p:cNvGrpSpPr>
            <a:grpSpLocks/>
          </p:cNvGrpSpPr>
          <p:nvPr/>
        </p:nvGrpSpPr>
        <p:grpSpPr bwMode="auto">
          <a:xfrm>
            <a:off x="762000" y="3200400"/>
            <a:ext cx="685800" cy="381000"/>
            <a:chOff x="528" y="1104"/>
            <a:chExt cx="672" cy="278"/>
          </a:xfrm>
        </p:grpSpPr>
        <p:sp>
          <p:nvSpPr>
            <p:cNvPr id="427027"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27028"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7029" name="Line 21"/>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30" name="Group 22"/>
          <p:cNvGrpSpPr>
            <a:grpSpLocks/>
          </p:cNvGrpSpPr>
          <p:nvPr/>
        </p:nvGrpSpPr>
        <p:grpSpPr bwMode="auto">
          <a:xfrm>
            <a:off x="762000" y="3733800"/>
            <a:ext cx="685800" cy="381000"/>
            <a:chOff x="528" y="1104"/>
            <a:chExt cx="672" cy="278"/>
          </a:xfrm>
        </p:grpSpPr>
        <p:sp>
          <p:nvSpPr>
            <p:cNvPr id="427031"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27032"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7033" name="Line 25"/>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34" name="Group 26"/>
          <p:cNvGrpSpPr>
            <a:grpSpLocks/>
          </p:cNvGrpSpPr>
          <p:nvPr/>
        </p:nvGrpSpPr>
        <p:grpSpPr bwMode="auto">
          <a:xfrm>
            <a:off x="762000" y="4267200"/>
            <a:ext cx="685800" cy="381000"/>
            <a:chOff x="528" y="1104"/>
            <a:chExt cx="672" cy="278"/>
          </a:xfrm>
        </p:grpSpPr>
        <p:sp>
          <p:nvSpPr>
            <p:cNvPr id="427035" name="Rectangle 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27036" name="Rectangle 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7037" name="Line 29"/>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38" name="Group 30"/>
          <p:cNvGrpSpPr>
            <a:grpSpLocks/>
          </p:cNvGrpSpPr>
          <p:nvPr/>
        </p:nvGrpSpPr>
        <p:grpSpPr bwMode="auto">
          <a:xfrm>
            <a:off x="762000" y="4800600"/>
            <a:ext cx="685800" cy="381000"/>
            <a:chOff x="528" y="1104"/>
            <a:chExt cx="672" cy="278"/>
          </a:xfrm>
        </p:grpSpPr>
        <p:sp>
          <p:nvSpPr>
            <p:cNvPr id="427039"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27040"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7041" name="Line 33"/>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42" name="Group 34"/>
          <p:cNvGrpSpPr>
            <a:grpSpLocks/>
          </p:cNvGrpSpPr>
          <p:nvPr/>
        </p:nvGrpSpPr>
        <p:grpSpPr bwMode="auto">
          <a:xfrm>
            <a:off x="762000" y="5334000"/>
            <a:ext cx="685800" cy="381000"/>
            <a:chOff x="528" y="1104"/>
            <a:chExt cx="672" cy="278"/>
          </a:xfrm>
        </p:grpSpPr>
        <p:sp>
          <p:nvSpPr>
            <p:cNvPr id="427043" name="Rectangle 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7044" name="Rectangle 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7045" name="Line 37"/>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46" name="Group 38"/>
          <p:cNvGrpSpPr>
            <a:grpSpLocks/>
          </p:cNvGrpSpPr>
          <p:nvPr/>
        </p:nvGrpSpPr>
        <p:grpSpPr bwMode="auto">
          <a:xfrm>
            <a:off x="762000" y="5867400"/>
            <a:ext cx="685800" cy="381000"/>
            <a:chOff x="528" y="1104"/>
            <a:chExt cx="672" cy="278"/>
          </a:xfrm>
        </p:grpSpPr>
        <p:sp>
          <p:nvSpPr>
            <p:cNvPr id="427047" name="Rectangle 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27048" name="Rectangle 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7049" name="Line 41"/>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50" name="Group 42"/>
          <p:cNvGrpSpPr>
            <a:grpSpLocks/>
          </p:cNvGrpSpPr>
          <p:nvPr/>
        </p:nvGrpSpPr>
        <p:grpSpPr bwMode="auto">
          <a:xfrm>
            <a:off x="1676400" y="3200400"/>
            <a:ext cx="1066800" cy="381000"/>
            <a:chOff x="480" y="672"/>
            <a:chExt cx="672" cy="240"/>
          </a:xfrm>
        </p:grpSpPr>
        <p:grpSp>
          <p:nvGrpSpPr>
            <p:cNvPr id="427051" name="Group 43"/>
            <p:cNvGrpSpPr>
              <a:grpSpLocks/>
            </p:cNvGrpSpPr>
            <p:nvPr/>
          </p:nvGrpSpPr>
          <p:grpSpPr bwMode="auto">
            <a:xfrm>
              <a:off x="480" y="672"/>
              <a:ext cx="432" cy="240"/>
              <a:chOff x="528" y="1104"/>
              <a:chExt cx="672" cy="278"/>
            </a:xfrm>
          </p:grpSpPr>
          <p:sp>
            <p:nvSpPr>
              <p:cNvPr id="427052" name="Rectangle 4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7053" name="Rectangle 4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7054" name="Group 46"/>
            <p:cNvGrpSpPr>
              <a:grpSpLocks/>
            </p:cNvGrpSpPr>
            <p:nvPr/>
          </p:nvGrpSpPr>
          <p:grpSpPr bwMode="auto">
            <a:xfrm>
              <a:off x="864" y="768"/>
              <a:ext cx="288" cy="144"/>
              <a:chOff x="1152" y="816"/>
              <a:chExt cx="336" cy="192"/>
            </a:xfrm>
          </p:grpSpPr>
          <p:sp>
            <p:nvSpPr>
              <p:cNvPr id="427055" name="Line 4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56" name="Group 48"/>
              <p:cNvGrpSpPr>
                <a:grpSpLocks/>
              </p:cNvGrpSpPr>
              <p:nvPr/>
            </p:nvGrpSpPr>
            <p:grpSpPr bwMode="auto">
              <a:xfrm>
                <a:off x="1248" y="816"/>
                <a:ext cx="240" cy="192"/>
                <a:chOff x="1920" y="1008"/>
                <a:chExt cx="528" cy="384"/>
              </a:xfrm>
            </p:grpSpPr>
            <p:sp>
              <p:nvSpPr>
                <p:cNvPr id="427057" name="Line 4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58" name="Line 5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59" name="Line 5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60" name="Line 5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27061" name="Rectangle 53"/>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7062" name="Rectangle 54"/>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7063" name="Rectangle 55"/>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7064" name="Rectangle 56"/>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7065" name="Rectangle 57"/>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7066" name="Rectangle 58"/>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7067" name="Rectangle 59"/>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7068" name="Rectangle 60"/>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7069" name="Rectangle 61"/>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7070" name="Rectangle 62"/>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27071" name="Group 63"/>
          <p:cNvGrpSpPr>
            <a:grpSpLocks/>
          </p:cNvGrpSpPr>
          <p:nvPr/>
        </p:nvGrpSpPr>
        <p:grpSpPr bwMode="auto">
          <a:xfrm>
            <a:off x="1676400" y="5334000"/>
            <a:ext cx="1066800" cy="381000"/>
            <a:chOff x="480" y="672"/>
            <a:chExt cx="672" cy="240"/>
          </a:xfrm>
        </p:grpSpPr>
        <p:grpSp>
          <p:nvGrpSpPr>
            <p:cNvPr id="427072" name="Group 64"/>
            <p:cNvGrpSpPr>
              <a:grpSpLocks/>
            </p:cNvGrpSpPr>
            <p:nvPr/>
          </p:nvGrpSpPr>
          <p:grpSpPr bwMode="auto">
            <a:xfrm>
              <a:off x="480" y="672"/>
              <a:ext cx="432" cy="240"/>
              <a:chOff x="528" y="1104"/>
              <a:chExt cx="672" cy="278"/>
            </a:xfrm>
          </p:grpSpPr>
          <p:sp>
            <p:nvSpPr>
              <p:cNvPr id="427073" name="Rectangle 6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7074" name="Rectangle 6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7075" name="Group 67"/>
            <p:cNvGrpSpPr>
              <a:grpSpLocks/>
            </p:cNvGrpSpPr>
            <p:nvPr/>
          </p:nvGrpSpPr>
          <p:grpSpPr bwMode="auto">
            <a:xfrm>
              <a:off x="864" y="768"/>
              <a:ext cx="288" cy="144"/>
              <a:chOff x="1152" y="816"/>
              <a:chExt cx="336" cy="192"/>
            </a:xfrm>
          </p:grpSpPr>
          <p:sp>
            <p:nvSpPr>
              <p:cNvPr id="427076" name="Line 6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77" name="Group 69"/>
              <p:cNvGrpSpPr>
                <a:grpSpLocks/>
              </p:cNvGrpSpPr>
              <p:nvPr/>
            </p:nvGrpSpPr>
            <p:grpSpPr bwMode="auto">
              <a:xfrm>
                <a:off x="1248" y="816"/>
                <a:ext cx="240" cy="192"/>
                <a:chOff x="1920" y="1008"/>
                <a:chExt cx="528" cy="384"/>
              </a:xfrm>
            </p:grpSpPr>
            <p:sp>
              <p:nvSpPr>
                <p:cNvPr id="427078" name="Line 7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79" name="Line 7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80" name="Line 7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81" name="Line 7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7082" name="Group 74"/>
          <p:cNvGrpSpPr>
            <a:grpSpLocks/>
          </p:cNvGrpSpPr>
          <p:nvPr/>
        </p:nvGrpSpPr>
        <p:grpSpPr bwMode="auto">
          <a:xfrm>
            <a:off x="1676400" y="4267200"/>
            <a:ext cx="1066800" cy="381000"/>
            <a:chOff x="480" y="672"/>
            <a:chExt cx="672" cy="240"/>
          </a:xfrm>
        </p:grpSpPr>
        <p:grpSp>
          <p:nvGrpSpPr>
            <p:cNvPr id="427083" name="Group 75"/>
            <p:cNvGrpSpPr>
              <a:grpSpLocks/>
            </p:cNvGrpSpPr>
            <p:nvPr/>
          </p:nvGrpSpPr>
          <p:grpSpPr bwMode="auto">
            <a:xfrm>
              <a:off x="480" y="672"/>
              <a:ext cx="432" cy="240"/>
              <a:chOff x="528" y="1104"/>
              <a:chExt cx="672" cy="278"/>
            </a:xfrm>
          </p:grpSpPr>
          <p:sp>
            <p:nvSpPr>
              <p:cNvPr id="427084" name="Rectangle 7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7085" name="Rectangle 7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7086" name="Group 78"/>
            <p:cNvGrpSpPr>
              <a:grpSpLocks/>
            </p:cNvGrpSpPr>
            <p:nvPr/>
          </p:nvGrpSpPr>
          <p:grpSpPr bwMode="auto">
            <a:xfrm>
              <a:off x="864" y="768"/>
              <a:ext cx="288" cy="144"/>
              <a:chOff x="1152" y="816"/>
              <a:chExt cx="336" cy="192"/>
            </a:xfrm>
          </p:grpSpPr>
          <p:sp>
            <p:nvSpPr>
              <p:cNvPr id="427087" name="Line 7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88" name="Group 80"/>
              <p:cNvGrpSpPr>
                <a:grpSpLocks/>
              </p:cNvGrpSpPr>
              <p:nvPr/>
            </p:nvGrpSpPr>
            <p:grpSpPr bwMode="auto">
              <a:xfrm>
                <a:off x="1248" y="816"/>
                <a:ext cx="240" cy="192"/>
                <a:chOff x="1920" y="1008"/>
                <a:chExt cx="528" cy="384"/>
              </a:xfrm>
            </p:grpSpPr>
            <p:sp>
              <p:nvSpPr>
                <p:cNvPr id="427089" name="Line 8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90" name="Line 8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91" name="Line 8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92" name="Line 8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7093" name="Group 85"/>
          <p:cNvGrpSpPr>
            <a:grpSpLocks/>
          </p:cNvGrpSpPr>
          <p:nvPr/>
        </p:nvGrpSpPr>
        <p:grpSpPr bwMode="auto">
          <a:xfrm>
            <a:off x="1676400" y="2133600"/>
            <a:ext cx="1066800" cy="381000"/>
            <a:chOff x="480" y="672"/>
            <a:chExt cx="672" cy="240"/>
          </a:xfrm>
        </p:grpSpPr>
        <p:grpSp>
          <p:nvGrpSpPr>
            <p:cNvPr id="427094" name="Group 86"/>
            <p:cNvGrpSpPr>
              <a:grpSpLocks/>
            </p:cNvGrpSpPr>
            <p:nvPr/>
          </p:nvGrpSpPr>
          <p:grpSpPr bwMode="auto">
            <a:xfrm>
              <a:off x="480" y="672"/>
              <a:ext cx="432" cy="240"/>
              <a:chOff x="528" y="1104"/>
              <a:chExt cx="672" cy="278"/>
            </a:xfrm>
          </p:grpSpPr>
          <p:sp>
            <p:nvSpPr>
              <p:cNvPr id="427095" name="Rectangle 8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7096" name="Rectangle 8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7097" name="Group 89"/>
            <p:cNvGrpSpPr>
              <a:grpSpLocks/>
            </p:cNvGrpSpPr>
            <p:nvPr/>
          </p:nvGrpSpPr>
          <p:grpSpPr bwMode="auto">
            <a:xfrm>
              <a:off x="864" y="768"/>
              <a:ext cx="288" cy="144"/>
              <a:chOff x="1152" y="816"/>
              <a:chExt cx="336" cy="192"/>
            </a:xfrm>
          </p:grpSpPr>
          <p:sp>
            <p:nvSpPr>
              <p:cNvPr id="427098" name="Line 9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99" name="Group 91"/>
              <p:cNvGrpSpPr>
                <a:grpSpLocks/>
              </p:cNvGrpSpPr>
              <p:nvPr/>
            </p:nvGrpSpPr>
            <p:grpSpPr bwMode="auto">
              <a:xfrm>
                <a:off x="1248" y="816"/>
                <a:ext cx="240" cy="192"/>
                <a:chOff x="1920" y="1008"/>
                <a:chExt cx="528" cy="384"/>
              </a:xfrm>
            </p:grpSpPr>
            <p:sp>
              <p:nvSpPr>
                <p:cNvPr id="427100" name="Line 9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01" name="Line 9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02" name="Line 9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03" name="Line 9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7104" name="Group 96"/>
          <p:cNvGrpSpPr>
            <a:grpSpLocks/>
          </p:cNvGrpSpPr>
          <p:nvPr/>
        </p:nvGrpSpPr>
        <p:grpSpPr bwMode="auto">
          <a:xfrm>
            <a:off x="1676400" y="4800600"/>
            <a:ext cx="1066800" cy="381000"/>
            <a:chOff x="480" y="672"/>
            <a:chExt cx="672" cy="240"/>
          </a:xfrm>
        </p:grpSpPr>
        <p:grpSp>
          <p:nvGrpSpPr>
            <p:cNvPr id="427105" name="Group 97"/>
            <p:cNvGrpSpPr>
              <a:grpSpLocks/>
            </p:cNvGrpSpPr>
            <p:nvPr/>
          </p:nvGrpSpPr>
          <p:grpSpPr bwMode="auto">
            <a:xfrm>
              <a:off x="480" y="672"/>
              <a:ext cx="432" cy="240"/>
              <a:chOff x="528" y="1104"/>
              <a:chExt cx="672" cy="278"/>
            </a:xfrm>
          </p:grpSpPr>
          <p:sp>
            <p:nvSpPr>
              <p:cNvPr id="427106" name="Rectangle 9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7107" name="Rectangle 9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7108" name="Group 100"/>
            <p:cNvGrpSpPr>
              <a:grpSpLocks/>
            </p:cNvGrpSpPr>
            <p:nvPr/>
          </p:nvGrpSpPr>
          <p:grpSpPr bwMode="auto">
            <a:xfrm>
              <a:off x="864" y="768"/>
              <a:ext cx="288" cy="144"/>
              <a:chOff x="1152" y="816"/>
              <a:chExt cx="336" cy="192"/>
            </a:xfrm>
          </p:grpSpPr>
          <p:sp>
            <p:nvSpPr>
              <p:cNvPr id="427109" name="Line 10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110" name="Group 102"/>
              <p:cNvGrpSpPr>
                <a:grpSpLocks/>
              </p:cNvGrpSpPr>
              <p:nvPr/>
            </p:nvGrpSpPr>
            <p:grpSpPr bwMode="auto">
              <a:xfrm>
                <a:off x="1248" y="816"/>
                <a:ext cx="240" cy="192"/>
                <a:chOff x="1920" y="1008"/>
                <a:chExt cx="528" cy="384"/>
              </a:xfrm>
            </p:grpSpPr>
            <p:sp>
              <p:nvSpPr>
                <p:cNvPr id="427111" name="Line 10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12" name="Line 10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13" name="Line 10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14" name="Line 10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7115" name="Group 107"/>
          <p:cNvGrpSpPr>
            <a:grpSpLocks/>
          </p:cNvGrpSpPr>
          <p:nvPr/>
        </p:nvGrpSpPr>
        <p:grpSpPr bwMode="auto">
          <a:xfrm>
            <a:off x="1676400" y="5867400"/>
            <a:ext cx="1066800" cy="381000"/>
            <a:chOff x="480" y="672"/>
            <a:chExt cx="672" cy="240"/>
          </a:xfrm>
        </p:grpSpPr>
        <p:grpSp>
          <p:nvGrpSpPr>
            <p:cNvPr id="427116" name="Group 108"/>
            <p:cNvGrpSpPr>
              <a:grpSpLocks/>
            </p:cNvGrpSpPr>
            <p:nvPr/>
          </p:nvGrpSpPr>
          <p:grpSpPr bwMode="auto">
            <a:xfrm>
              <a:off x="480" y="672"/>
              <a:ext cx="432" cy="240"/>
              <a:chOff x="528" y="1104"/>
              <a:chExt cx="672" cy="278"/>
            </a:xfrm>
          </p:grpSpPr>
          <p:sp>
            <p:nvSpPr>
              <p:cNvPr id="427117"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7118"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7119" name="Group 111"/>
            <p:cNvGrpSpPr>
              <a:grpSpLocks/>
            </p:cNvGrpSpPr>
            <p:nvPr/>
          </p:nvGrpSpPr>
          <p:grpSpPr bwMode="auto">
            <a:xfrm>
              <a:off x="864" y="768"/>
              <a:ext cx="288" cy="144"/>
              <a:chOff x="1152" y="816"/>
              <a:chExt cx="336" cy="192"/>
            </a:xfrm>
          </p:grpSpPr>
          <p:sp>
            <p:nvSpPr>
              <p:cNvPr id="427120"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121" name="Group 113"/>
              <p:cNvGrpSpPr>
                <a:grpSpLocks/>
              </p:cNvGrpSpPr>
              <p:nvPr/>
            </p:nvGrpSpPr>
            <p:grpSpPr bwMode="auto">
              <a:xfrm>
                <a:off x="1248" y="816"/>
                <a:ext cx="240" cy="192"/>
                <a:chOff x="1920" y="1008"/>
                <a:chExt cx="528" cy="384"/>
              </a:xfrm>
            </p:grpSpPr>
            <p:sp>
              <p:nvSpPr>
                <p:cNvPr id="427122"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23"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24"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25"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7126" name="Group 118"/>
          <p:cNvGrpSpPr>
            <a:grpSpLocks/>
          </p:cNvGrpSpPr>
          <p:nvPr/>
        </p:nvGrpSpPr>
        <p:grpSpPr bwMode="auto">
          <a:xfrm>
            <a:off x="1676400" y="1066800"/>
            <a:ext cx="1066800" cy="381000"/>
            <a:chOff x="480" y="672"/>
            <a:chExt cx="672" cy="240"/>
          </a:xfrm>
        </p:grpSpPr>
        <p:grpSp>
          <p:nvGrpSpPr>
            <p:cNvPr id="427127" name="Group 119"/>
            <p:cNvGrpSpPr>
              <a:grpSpLocks/>
            </p:cNvGrpSpPr>
            <p:nvPr/>
          </p:nvGrpSpPr>
          <p:grpSpPr bwMode="auto">
            <a:xfrm>
              <a:off x="480" y="672"/>
              <a:ext cx="432" cy="240"/>
              <a:chOff x="528" y="1104"/>
              <a:chExt cx="672" cy="278"/>
            </a:xfrm>
          </p:grpSpPr>
          <p:sp>
            <p:nvSpPr>
              <p:cNvPr id="427128" name="Rectangle 12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7129" name="Rectangle 12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7130" name="Group 122"/>
            <p:cNvGrpSpPr>
              <a:grpSpLocks/>
            </p:cNvGrpSpPr>
            <p:nvPr/>
          </p:nvGrpSpPr>
          <p:grpSpPr bwMode="auto">
            <a:xfrm>
              <a:off x="864" y="768"/>
              <a:ext cx="288" cy="144"/>
              <a:chOff x="1152" y="816"/>
              <a:chExt cx="336" cy="192"/>
            </a:xfrm>
          </p:grpSpPr>
          <p:sp>
            <p:nvSpPr>
              <p:cNvPr id="427131" name="Line 12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132" name="Group 124"/>
              <p:cNvGrpSpPr>
                <a:grpSpLocks/>
              </p:cNvGrpSpPr>
              <p:nvPr/>
            </p:nvGrpSpPr>
            <p:grpSpPr bwMode="auto">
              <a:xfrm>
                <a:off x="1248" y="816"/>
                <a:ext cx="240" cy="192"/>
                <a:chOff x="1920" y="1008"/>
                <a:chExt cx="528" cy="384"/>
              </a:xfrm>
            </p:grpSpPr>
            <p:sp>
              <p:nvSpPr>
                <p:cNvPr id="427133" name="Line 12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34" name="Line 12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35" name="Line 12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36" name="Line 12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7137" name="Group 129"/>
          <p:cNvGrpSpPr>
            <a:grpSpLocks/>
          </p:cNvGrpSpPr>
          <p:nvPr/>
        </p:nvGrpSpPr>
        <p:grpSpPr bwMode="auto">
          <a:xfrm>
            <a:off x="1676400" y="1600200"/>
            <a:ext cx="1066800" cy="381000"/>
            <a:chOff x="480" y="672"/>
            <a:chExt cx="672" cy="240"/>
          </a:xfrm>
        </p:grpSpPr>
        <p:grpSp>
          <p:nvGrpSpPr>
            <p:cNvPr id="427138" name="Group 130"/>
            <p:cNvGrpSpPr>
              <a:grpSpLocks/>
            </p:cNvGrpSpPr>
            <p:nvPr/>
          </p:nvGrpSpPr>
          <p:grpSpPr bwMode="auto">
            <a:xfrm>
              <a:off x="480" y="672"/>
              <a:ext cx="432" cy="240"/>
              <a:chOff x="528" y="1104"/>
              <a:chExt cx="672" cy="278"/>
            </a:xfrm>
          </p:grpSpPr>
          <p:sp>
            <p:nvSpPr>
              <p:cNvPr id="427139" name="Rectangle 1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7140" name="Rectangle 1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7141" name="Group 133"/>
            <p:cNvGrpSpPr>
              <a:grpSpLocks/>
            </p:cNvGrpSpPr>
            <p:nvPr/>
          </p:nvGrpSpPr>
          <p:grpSpPr bwMode="auto">
            <a:xfrm>
              <a:off x="864" y="768"/>
              <a:ext cx="288" cy="144"/>
              <a:chOff x="1152" y="816"/>
              <a:chExt cx="336" cy="192"/>
            </a:xfrm>
          </p:grpSpPr>
          <p:sp>
            <p:nvSpPr>
              <p:cNvPr id="427142" name="Line 13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143" name="Group 135"/>
              <p:cNvGrpSpPr>
                <a:grpSpLocks/>
              </p:cNvGrpSpPr>
              <p:nvPr/>
            </p:nvGrpSpPr>
            <p:grpSpPr bwMode="auto">
              <a:xfrm>
                <a:off x="1248" y="816"/>
                <a:ext cx="240" cy="192"/>
                <a:chOff x="1920" y="1008"/>
                <a:chExt cx="528" cy="384"/>
              </a:xfrm>
            </p:grpSpPr>
            <p:sp>
              <p:nvSpPr>
                <p:cNvPr id="427144" name="Line 13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45" name="Line 13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46" name="Line 13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47" name="Line 13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7148" name="Group 140"/>
          <p:cNvGrpSpPr>
            <a:grpSpLocks/>
          </p:cNvGrpSpPr>
          <p:nvPr/>
        </p:nvGrpSpPr>
        <p:grpSpPr bwMode="auto">
          <a:xfrm>
            <a:off x="1676400" y="2667000"/>
            <a:ext cx="1066800" cy="381000"/>
            <a:chOff x="480" y="672"/>
            <a:chExt cx="672" cy="240"/>
          </a:xfrm>
        </p:grpSpPr>
        <p:grpSp>
          <p:nvGrpSpPr>
            <p:cNvPr id="427149" name="Group 141"/>
            <p:cNvGrpSpPr>
              <a:grpSpLocks/>
            </p:cNvGrpSpPr>
            <p:nvPr/>
          </p:nvGrpSpPr>
          <p:grpSpPr bwMode="auto">
            <a:xfrm>
              <a:off x="480" y="672"/>
              <a:ext cx="432" cy="240"/>
              <a:chOff x="528" y="1104"/>
              <a:chExt cx="672" cy="278"/>
            </a:xfrm>
          </p:grpSpPr>
          <p:sp>
            <p:nvSpPr>
              <p:cNvPr id="427150" name="Rectangle 14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27151" name="Rectangle 14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7152" name="Group 144"/>
            <p:cNvGrpSpPr>
              <a:grpSpLocks/>
            </p:cNvGrpSpPr>
            <p:nvPr/>
          </p:nvGrpSpPr>
          <p:grpSpPr bwMode="auto">
            <a:xfrm>
              <a:off x="864" y="768"/>
              <a:ext cx="288" cy="144"/>
              <a:chOff x="1152" y="816"/>
              <a:chExt cx="336" cy="192"/>
            </a:xfrm>
          </p:grpSpPr>
          <p:sp>
            <p:nvSpPr>
              <p:cNvPr id="427153" name="Line 14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154" name="Group 146"/>
              <p:cNvGrpSpPr>
                <a:grpSpLocks/>
              </p:cNvGrpSpPr>
              <p:nvPr/>
            </p:nvGrpSpPr>
            <p:grpSpPr bwMode="auto">
              <a:xfrm>
                <a:off x="1248" y="816"/>
                <a:ext cx="240" cy="192"/>
                <a:chOff x="1920" y="1008"/>
                <a:chExt cx="528" cy="384"/>
              </a:xfrm>
            </p:grpSpPr>
            <p:sp>
              <p:nvSpPr>
                <p:cNvPr id="427155" name="Line 14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56" name="Line 14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57" name="Line 14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58" name="Line 15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7159" name="Group 151"/>
          <p:cNvGrpSpPr>
            <a:grpSpLocks/>
          </p:cNvGrpSpPr>
          <p:nvPr/>
        </p:nvGrpSpPr>
        <p:grpSpPr bwMode="auto">
          <a:xfrm>
            <a:off x="1676400" y="3733800"/>
            <a:ext cx="1066800" cy="381000"/>
            <a:chOff x="480" y="672"/>
            <a:chExt cx="672" cy="240"/>
          </a:xfrm>
        </p:grpSpPr>
        <p:grpSp>
          <p:nvGrpSpPr>
            <p:cNvPr id="427160" name="Group 152"/>
            <p:cNvGrpSpPr>
              <a:grpSpLocks/>
            </p:cNvGrpSpPr>
            <p:nvPr/>
          </p:nvGrpSpPr>
          <p:grpSpPr bwMode="auto">
            <a:xfrm>
              <a:off x="480" y="672"/>
              <a:ext cx="432" cy="240"/>
              <a:chOff x="528" y="1104"/>
              <a:chExt cx="672" cy="278"/>
            </a:xfrm>
          </p:grpSpPr>
          <p:sp>
            <p:nvSpPr>
              <p:cNvPr id="427161"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27162"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7163" name="Group 155"/>
            <p:cNvGrpSpPr>
              <a:grpSpLocks/>
            </p:cNvGrpSpPr>
            <p:nvPr/>
          </p:nvGrpSpPr>
          <p:grpSpPr bwMode="auto">
            <a:xfrm>
              <a:off x="864" y="768"/>
              <a:ext cx="288" cy="144"/>
              <a:chOff x="1152" y="816"/>
              <a:chExt cx="336" cy="192"/>
            </a:xfrm>
          </p:grpSpPr>
          <p:sp>
            <p:nvSpPr>
              <p:cNvPr id="427164" name="Line 15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165" name="Group 157"/>
              <p:cNvGrpSpPr>
                <a:grpSpLocks/>
              </p:cNvGrpSpPr>
              <p:nvPr/>
            </p:nvGrpSpPr>
            <p:grpSpPr bwMode="auto">
              <a:xfrm>
                <a:off x="1248" y="816"/>
                <a:ext cx="240" cy="192"/>
                <a:chOff x="1920" y="1008"/>
                <a:chExt cx="528" cy="384"/>
              </a:xfrm>
            </p:grpSpPr>
            <p:sp>
              <p:nvSpPr>
                <p:cNvPr id="427166" name="Line 15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67" name="Line 15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68" name="Line 16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169" name="Line 16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1450313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Date Placeholder 1"/>
          <p:cNvSpPr>
            <a:spLocks noGrp="1"/>
          </p:cNvSpPr>
          <p:nvPr>
            <p:ph type="dt" sz="half" idx="10"/>
          </p:nvPr>
        </p:nvSpPr>
        <p:spPr/>
        <p:txBody>
          <a:bodyPr/>
          <a:lstStyle/>
          <a:p>
            <a:fld id="{C8F9D046-20CB-41C3-9098-C1D82C8672A6}" type="datetime4">
              <a:rPr lang="en-US"/>
              <a:pPr/>
              <a:t>April 8, 2013</a:t>
            </a:fld>
            <a:endParaRPr lang="en-US"/>
          </a:p>
        </p:txBody>
      </p:sp>
      <p:sp>
        <p:nvSpPr>
          <p:cNvPr id="164" name="Footer Placeholder 2"/>
          <p:cNvSpPr>
            <a:spLocks noGrp="1"/>
          </p:cNvSpPr>
          <p:nvPr>
            <p:ph type="ftr" sz="quarter" idx="11"/>
          </p:nvPr>
        </p:nvSpPr>
        <p:spPr/>
        <p:txBody>
          <a:bodyPr/>
          <a:lstStyle/>
          <a:p>
            <a:r>
              <a:rPr lang="en-US"/>
              <a:t>www.gowrikumar.com</a:t>
            </a:r>
          </a:p>
        </p:txBody>
      </p:sp>
      <p:grpSp>
        <p:nvGrpSpPr>
          <p:cNvPr id="434178" name="Group 2"/>
          <p:cNvGrpSpPr>
            <a:grpSpLocks/>
          </p:cNvGrpSpPr>
          <p:nvPr/>
        </p:nvGrpSpPr>
        <p:grpSpPr bwMode="auto">
          <a:xfrm>
            <a:off x="762000" y="1600200"/>
            <a:ext cx="685800" cy="381000"/>
            <a:chOff x="528" y="1104"/>
            <a:chExt cx="672" cy="278"/>
          </a:xfrm>
        </p:grpSpPr>
        <p:sp>
          <p:nvSpPr>
            <p:cNvPr id="434179"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4180"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4181" name="Line 5"/>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182" name="Group 6"/>
          <p:cNvGrpSpPr>
            <a:grpSpLocks/>
          </p:cNvGrpSpPr>
          <p:nvPr/>
        </p:nvGrpSpPr>
        <p:grpSpPr bwMode="auto">
          <a:xfrm>
            <a:off x="762000" y="2133600"/>
            <a:ext cx="685800" cy="381000"/>
            <a:chOff x="528" y="1104"/>
            <a:chExt cx="672" cy="278"/>
          </a:xfrm>
        </p:grpSpPr>
        <p:sp>
          <p:nvSpPr>
            <p:cNvPr id="434183"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34184"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4185" name="Line 9"/>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186" name="Group 10"/>
          <p:cNvGrpSpPr>
            <a:grpSpLocks/>
          </p:cNvGrpSpPr>
          <p:nvPr/>
        </p:nvGrpSpPr>
        <p:grpSpPr bwMode="auto">
          <a:xfrm>
            <a:off x="762000" y="2667000"/>
            <a:ext cx="685800" cy="381000"/>
            <a:chOff x="528" y="1104"/>
            <a:chExt cx="672" cy="278"/>
          </a:xfrm>
        </p:grpSpPr>
        <p:sp>
          <p:nvSpPr>
            <p:cNvPr id="434187"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34188"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4189" name="Line 13"/>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190" name="Group 14"/>
          <p:cNvGrpSpPr>
            <a:grpSpLocks/>
          </p:cNvGrpSpPr>
          <p:nvPr/>
        </p:nvGrpSpPr>
        <p:grpSpPr bwMode="auto">
          <a:xfrm>
            <a:off x="762000" y="3200400"/>
            <a:ext cx="685800" cy="381000"/>
            <a:chOff x="528" y="1104"/>
            <a:chExt cx="672" cy="278"/>
          </a:xfrm>
        </p:grpSpPr>
        <p:sp>
          <p:nvSpPr>
            <p:cNvPr id="43419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3419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4193" name="Line 17"/>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194" name="Group 18"/>
          <p:cNvGrpSpPr>
            <a:grpSpLocks/>
          </p:cNvGrpSpPr>
          <p:nvPr/>
        </p:nvGrpSpPr>
        <p:grpSpPr bwMode="auto">
          <a:xfrm>
            <a:off x="762000" y="3733800"/>
            <a:ext cx="685800" cy="381000"/>
            <a:chOff x="528" y="1104"/>
            <a:chExt cx="672" cy="278"/>
          </a:xfrm>
        </p:grpSpPr>
        <p:sp>
          <p:nvSpPr>
            <p:cNvPr id="434195"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34196"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4197" name="Line 21"/>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198" name="Group 22"/>
          <p:cNvGrpSpPr>
            <a:grpSpLocks/>
          </p:cNvGrpSpPr>
          <p:nvPr/>
        </p:nvGrpSpPr>
        <p:grpSpPr bwMode="auto">
          <a:xfrm>
            <a:off x="762000" y="4267200"/>
            <a:ext cx="685800" cy="381000"/>
            <a:chOff x="528" y="1104"/>
            <a:chExt cx="672" cy="278"/>
          </a:xfrm>
        </p:grpSpPr>
        <p:sp>
          <p:nvSpPr>
            <p:cNvPr id="434199"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34200"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4201" name="Line 25"/>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202" name="Group 26"/>
          <p:cNvGrpSpPr>
            <a:grpSpLocks/>
          </p:cNvGrpSpPr>
          <p:nvPr/>
        </p:nvGrpSpPr>
        <p:grpSpPr bwMode="auto">
          <a:xfrm>
            <a:off x="762000" y="4800600"/>
            <a:ext cx="685800" cy="381000"/>
            <a:chOff x="528" y="1104"/>
            <a:chExt cx="672" cy="278"/>
          </a:xfrm>
        </p:grpSpPr>
        <p:sp>
          <p:nvSpPr>
            <p:cNvPr id="434203" name="Rectangle 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34204" name="Rectangle 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4205" name="Line 29"/>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206" name="Group 30"/>
          <p:cNvGrpSpPr>
            <a:grpSpLocks/>
          </p:cNvGrpSpPr>
          <p:nvPr/>
        </p:nvGrpSpPr>
        <p:grpSpPr bwMode="auto">
          <a:xfrm>
            <a:off x="762000" y="5334000"/>
            <a:ext cx="685800" cy="381000"/>
            <a:chOff x="528" y="1104"/>
            <a:chExt cx="672" cy="278"/>
          </a:xfrm>
        </p:grpSpPr>
        <p:sp>
          <p:nvSpPr>
            <p:cNvPr id="434207"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4208"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4209" name="Line 33"/>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210" name="Group 34"/>
          <p:cNvGrpSpPr>
            <a:grpSpLocks/>
          </p:cNvGrpSpPr>
          <p:nvPr/>
        </p:nvGrpSpPr>
        <p:grpSpPr bwMode="auto">
          <a:xfrm>
            <a:off x="762000" y="5867400"/>
            <a:ext cx="685800" cy="381000"/>
            <a:chOff x="528" y="1104"/>
            <a:chExt cx="672" cy="278"/>
          </a:xfrm>
        </p:grpSpPr>
        <p:sp>
          <p:nvSpPr>
            <p:cNvPr id="434211" name="Rectangle 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34212" name="Rectangle 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4213" name="Line 37"/>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214" name="Group 38"/>
          <p:cNvGrpSpPr>
            <a:grpSpLocks/>
          </p:cNvGrpSpPr>
          <p:nvPr/>
        </p:nvGrpSpPr>
        <p:grpSpPr bwMode="auto">
          <a:xfrm>
            <a:off x="1676400" y="3200400"/>
            <a:ext cx="1066800" cy="381000"/>
            <a:chOff x="480" y="672"/>
            <a:chExt cx="672" cy="240"/>
          </a:xfrm>
        </p:grpSpPr>
        <p:grpSp>
          <p:nvGrpSpPr>
            <p:cNvPr id="434215" name="Group 39"/>
            <p:cNvGrpSpPr>
              <a:grpSpLocks/>
            </p:cNvGrpSpPr>
            <p:nvPr/>
          </p:nvGrpSpPr>
          <p:grpSpPr bwMode="auto">
            <a:xfrm>
              <a:off x="480" y="672"/>
              <a:ext cx="432" cy="240"/>
              <a:chOff x="528" y="1104"/>
              <a:chExt cx="672" cy="278"/>
            </a:xfrm>
          </p:grpSpPr>
          <p:sp>
            <p:nvSpPr>
              <p:cNvPr id="434216" name="Rectangle 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34217" name="Rectangle 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4218" name="Group 42"/>
            <p:cNvGrpSpPr>
              <a:grpSpLocks/>
            </p:cNvGrpSpPr>
            <p:nvPr/>
          </p:nvGrpSpPr>
          <p:grpSpPr bwMode="auto">
            <a:xfrm>
              <a:off x="864" y="768"/>
              <a:ext cx="288" cy="144"/>
              <a:chOff x="1152" y="816"/>
              <a:chExt cx="336" cy="192"/>
            </a:xfrm>
          </p:grpSpPr>
          <p:sp>
            <p:nvSpPr>
              <p:cNvPr id="434219" name="Line 4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220" name="Group 44"/>
              <p:cNvGrpSpPr>
                <a:grpSpLocks/>
              </p:cNvGrpSpPr>
              <p:nvPr/>
            </p:nvGrpSpPr>
            <p:grpSpPr bwMode="auto">
              <a:xfrm>
                <a:off x="1248" y="816"/>
                <a:ext cx="240" cy="192"/>
                <a:chOff x="1920" y="1008"/>
                <a:chExt cx="528" cy="384"/>
              </a:xfrm>
            </p:grpSpPr>
            <p:sp>
              <p:nvSpPr>
                <p:cNvPr id="434221" name="Line 4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22" name="Line 4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23" name="Line 4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24" name="Line 4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34225" name="Rectangle 49"/>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4226" name="Rectangle 50"/>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4227" name="Rectangle 51"/>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4228" name="Rectangle 52"/>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4229" name="Rectangle 53"/>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4230" name="Rectangle 54"/>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4231" name="Rectangle 55"/>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4232" name="Rectangle 56"/>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4233" name="Rectangle 57"/>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4234" name="Rectangle 58"/>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34235" name="Group 59"/>
          <p:cNvGrpSpPr>
            <a:grpSpLocks/>
          </p:cNvGrpSpPr>
          <p:nvPr/>
        </p:nvGrpSpPr>
        <p:grpSpPr bwMode="auto">
          <a:xfrm>
            <a:off x="1676400" y="5334000"/>
            <a:ext cx="1066800" cy="381000"/>
            <a:chOff x="480" y="672"/>
            <a:chExt cx="672" cy="240"/>
          </a:xfrm>
        </p:grpSpPr>
        <p:grpSp>
          <p:nvGrpSpPr>
            <p:cNvPr id="434236" name="Group 60"/>
            <p:cNvGrpSpPr>
              <a:grpSpLocks/>
            </p:cNvGrpSpPr>
            <p:nvPr/>
          </p:nvGrpSpPr>
          <p:grpSpPr bwMode="auto">
            <a:xfrm>
              <a:off x="480" y="672"/>
              <a:ext cx="432" cy="240"/>
              <a:chOff x="528" y="1104"/>
              <a:chExt cx="672" cy="278"/>
            </a:xfrm>
          </p:grpSpPr>
          <p:sp>
            <p:nvSpPr>
              <p:cNvPr id="434237" name="Rectangle 6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4238" name="Rectangle 6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4239" name="Group 63"/>
            <p:cNvGrpSpPr>
              <a:grpSpLocks/>
            </p:cNvGrpSpPr>
            <p:nvPr/>
          </p:nvGrpSpPr>
          <p:grpSpPr bwMode="auto">
            <a:xfrm>
              <a:off x="864" y="768"/>
              <a:ext cx="288" cy="144"/>
              <a:chOff x="1152" y="816"/>
              <a:chExt cx="336" cy="192"/>
            </a:xfrm>
          </p:grpSpPr>
          <p:sp>
            <p:nvSpPr>
              <p:cNvPr id="434240" name="Line 6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241" name="Group 65"/>
              <p:cNvGrpSpPr>
                <a:grpSpLocks/>
              </p:cNvGrpSpPr>
              <p:nvPr/>
            </p:nvGrpSpPr>
            <p:grpSpPr bwMode="auto">
              <a:xfrm>
                <a:off x="1248" y="816"/>
                <a:ext cx="240" cy="192"/>
                <a:chOff x="1920" y="1008"/>
                <a:chExt cx="528" cy="384"/>
              </a:xfrm>
            </p:grpSpPr>
            <p:sp>
              <p:nvSpPr>
                <p:cNvPr id="434242" name="Line 6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43" name="Line 6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44" name="Line 6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45" name="Line 6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4246" name="Group 70"/>
          <p:cNvGrpSpPr>
            <a:grpSpLocks/>
          </p:cNvGrpSpPr>
          <p:nvPr/>
        </p:nvGrpSpPr>
        <p:grpSpPr bwMode="auto">
          <a:xfrm>
            <a:off x="1676400" y="4267200"/>
            <a:ext cx="1066800" cy="381000"/>
            <a:chOff x="480" y="672"/>
            <a:chExt cx="672" cy="240"/>
          </a:xfrm>
        </p:grpSpPr>
        <p:grpSp>
          <p:nvGrpSpPr>
            <p:cNvPr id="434247" name="Group 71"/>
            <p:cNvGrpSpPr>
              <a:grpSpLocks/>
            </p:cNvGrpSpPr>
            <p:nvPr/>
          </p:nvGrpSpPr>
          <p:grpSpPr bwMode="auto">
            <a:xfrm>
              <a:off x="480" y="672"/>
              <a:ext cx="432" cy="240"/>
              <a:chOff x="528" y="1104"/>
              <a:chExt cx="672" cy="278"/>
            </a:xfrm>
          </p:grpSpPr>
          <p:sp>
            <p:nvSpPr>
              <p:cNvPr id="434248" name="Rectangle 7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34249" name="Rectangle 7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4250" name="Group 74"/>
            <p:cNvGrpSpPr>
              <a:grpSpLocks/>
            </p:cNvGrpSpPr>
            <p:nvPr/>
          </p:nvGrpSpPr>
          <p:grpSpPr bwMode="auto">
            <a:xfrm>
              <a:off x="864" y="768"/>
              <a:ext cx="288" cy="144"/>
              <a:chOff x="1152" y="816"/>
              <a:chExt cx="336" cy="192"/>
            </a:xfrm>
          </p:grpSpPr>
          <p:sp>
            <p:nvSpPr>
              <p:cNvPr id="434251" name="Line 7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252" name="Group 76"/>
              <p:cNvGrpSpPr>
                <a:grpSpLocks/>
              </p:cNvGrpSpPr>
              <p:nvPr/>
            </p:nvGrpSpPr>
            <p:grpSpPr bwMode="auto">
              <a:xfrm>
                <a:off x="1248" y="816"/>
                <a:ext cx="240" cy="192"/>
                <a:chOff x="1920" y="1008"/>
                <a:chExt cx="528" cy="384"/>
              </a:xfrm>
            </p:grpSpPr>
            <p:sp>
              <p:nvSpPr>
                <p:cNvPr id="434253" name="Line 7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54" name="Line 7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55" name="Line 7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56" name="Line 8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4257" name="Group 81"/>
          <p:cNvGrpSpPr>
            <a:grpSpLocks/>
          </p:cNvGrpSpPr>
          <p:nvPr/>
        </p:nvGrpSpPr>
        <p:grpSpPr bwMode="auto">
          <a:xfrm>
            <a:off x="1676400" y="2133600"/>
            <a:ext cx="1066800" cy="381000"/>
            <a:chOff x="480" y="672"/>
            <a:chExt cx="672" cy="240"/>
          </a:xfrm>
        </p:grpSpPr>
        <p:grpSp>
          <p:nvGrpSpPr>
            <p:cNvPr id="434258" name="Group 82"/>
            <p:cNvGrpSpPr>
              <a:grpSpLocks/>
            </p:cNvGrpSpPr>
            <p:nvPr/>
          </p:nvGrpSpPr>
          <p:grpSpPr bwMode="auto">
            <a:xfrm>
              <a:off x="480" y="672"/>
              <a:ext cx="432" cy="240"/>
              <a:chOff x="528" y="1104"/>
              <a:chExt cx="672" cy="278"/>
            </a:xfrm>
          </p:grpSpPr>
          <p:sp>
            <p:nvSpPr>
              <p:cNvPr id="434259" name="Rectangle 8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34260" name="Rectangle 8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4261" name="Group 85"/>
            <p:cNvGrpSpPr>
              <a:grpSpLocks/>
            </p:cNvGrpSpPr>
            <p:nvPr/>
          </p:nvGrpSpPr>
          <p:grpSpPr bwMode="auto">
            <a:xfrm>
              <a:off x="864" y="768"/>
              <a:ext cx="288" cy="144"/>
              <a:chOff x="1152" y="816"/>
              <a:chExt cx="336" cy="192"/>
            </a:xfrm>
          </p:grpSpPr>
          <p:sp>
            <p:nvSpPr>
              <p:cNvPr id="434262" name="Line 8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263" name="Group 87"/>
              <p:cNvGrpSpPr>
                <a:grpSpLocks/>
              </p:cNvGrpSpPr>
              <p:nvPr/>
            </p:nvGrpSpPr>
            <p:grpSpPr bwMode="auto">
              <a:xfrm>
                <a:off x="1248" y="816"/>
                <a:ext cx="240" cy="192"/>
                <a:chOff x="1920" y="1008"/>
                <a:chExt cx="528" cy="384"/>
              </a:xfrm>
            </p:grpSpPr>
            <p:sp>
              <p:nvSpPr>
                <p:cNvPr id="434264" name="Line 8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65" name="Line 8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66" name="Line 9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67" name="Line 9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4268" name="Group 92"/>
          <p:cNvGrpSpPr>
            <a:grpSpLocks/>
          </p:cNvGrpSpPr>
          <p:nvPr/>
        </p:nvGrpSpPr>
        <p:grpSpPr bwMode="auto">
          <a:xfrm>
            <a:off x="1676400" y="4800600"/>
            <a:ext cx="1066800" cy="381000"/>
            <a:chOff x="480" y="672"/>
            <a:chExt cx="672" cy="240"/>
          </a:xfrm>
        </p:grpSpPr>
        <p:grpSp>
          <p:nvGrpSpPr>
            <p:cNvPr id="434269" name="Group 93"/>
            <p:cNvGrpSpPr>
              <a:grpSpLocks/>
            </p:cNvGrpSpPr>
            <p:nvPr/>
          </p:nvGrpSpPr>
          <p:grpSpPr bwMode="auto">
            <a:xfrm>
              <a:off x="480" y="672"/>
              <a:ext cx="432" cy="240"/>
              <a:chOff x="528" y="1104"/>
              <a:chExt cx="672" cy="278"/>
            </a:xfrm>
          </p:grpSpPr>
          <p:sp>
            <p:nvSpPr>
              <p:cNvPr id="434270"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34271"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4272" name="Group 96"/>
            <p:cNvGrpSpPr>
              <a:grpSpLocks/>
            </p:cNvGrpSpPr>
            <p:nvPr/>
          </p:nvGrpSpPr>
          <p:grpSpPr bwMode="auto">
            <a:xfrm>
              <a:off x="864" y="768"/>
              <a:ext cx="288" cy="144"/>
              <a:chOff x="1152" y="816"/>
              <a:chExt cx="336" cy="192"/>
            </a:xfrm>
          </p:grpSpPr>
          <p:sp>
            <p:nvSpPr>
              <p:cNvPr id="434273"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274" name="Group 98"/>
              <p:cNvGrpSpPr>
                <a:grpSpLocks/>
              </p:cNvGrpSpPr>
              <p:nvPr/>
            </p:nvGrpSpPr>
            <p:grpSpPr bwMode="auto">
              <a:xfrm>
                <a:off x="1248" y="816"/>
                <a:ext cx="240" cy="192"/>
                <a:chOff x="1920" y="1008"/>
                <a:chExt cx="528" cy="384"/>
              </a:xfrm>
            </p:grpSpPr>
            <p:sp>
              <p:nvSpPr>
                <p:cNvPr id="434275"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76"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77"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78"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4279" name="Group 103"/>
          <p:cNvGrpSpPr>
            <a:grpSpLocks/>
          </p:cNvGrpSpPr>
          <p:nvPr/>
        </p:nvGrpSpPr>
        <p:grpSpPr bwMode="auto">
          <a:xfrm>
            <a:off x="1676400" y="5867400"/>
            <a:ext cx="1066800" cy="381000"/>
            <a:chOff x="480" y="672"/>
            <a:chExt cx="672" cy="240"/>
          </a:xfrm>
        </p:grpSpPr>
        <p:grpSp>
          <p:nvGrpSpPr>
            <p:cNvPr id="434280" name="Group 104"/>
            <p:cNvGrpSpPr>
              <a:grpSpLocks/>
            </p:cNvGrpSpPr>
            <p:nvPr/>
          </p:nvGrpSpPr>
          <p:grpSpPr bwMode="auto">
            <a:xfrm>
              <a:off x="480" y="672"/>
              <a:ext cx="432" cy="240"/>
              <a:chOff x="528" y="1104"/>
              <a:chExt cx="672" cy="278"/>
            </a:xfrm>
          </p:grpSpPr>
          <p:sp>
            <p:nvSpPr>
              <p:cNvPr id="434281" name="Rectangle 10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34282" name="Rectangle 10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4283" name="Group 107"/>
            <p:cNvGrpSpPr>
              <a:grpSpLocks/>
            </p:cNvGrpSpPr>
            <p:nvPr/>
          </p:nvGrpSpPr>
          <p:grpSpPr bwMode="auto">
            <a:xfrm>
              <a:off x="864" y="768"/>
              <a:ext cx="288" cy="144"/>
              <a:chOff x="1152" y="816"/>
              <a:chExt cx="336" cy="192"/>
            </a:xfrm>
          </p:grpSpPr>
          <p:sp>
            <p:nvSpPr>
              <p:cNvPr id="434284" name="Line 10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285" name="Group 109"/>
              <p:cNvGrpSpPr>
                <a:grpSpLocks/>
              </p:cNvGrpSpPr>
              <p:nvPr/>
            </p:nvGrpSpPr>
            <p:grpSpPr bwMode="auto">
              <a:xfrm>
                <a:off x="1248" y="816"/>
                <a:ext cx="240" cy="192"/>
                <a:chOff x="1920" y="1008"/>
                <a:chExt cx="528" cy="384"/>
              </a:xfrm>
            </p:grpSpPr>
            <p:sp>
              <p:nvSpPr>
                <p:cNvPr id="434286" name="Line 11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87" name="Line 11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88" name="Line 11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89" name="Line 11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4290" name="Group 114"/>
          <p:cNvGrpSpPr>
            <a:grpSpLocks/>
          </p:cNvGrpSpPr>
          <p:nvPr/>
        </p:nvGrpSpPr>
        <p:grpSpPr bwMode="auto">
          <a:xfrm>
            <a:off x="1676400" y="1600200"/>
            <a:ext cx="1066800" cy="381000"/>
            <a:chOff x="480" y="672"/>
            <a:chExt cx="672" cy="240"/>
          </a:xfrm>
        </p:grpSpPr>
        <p:grpSp>
          <p:nvGrpSpPr>
            <p:cNvPr id="434291" name="Group 115"/>
            <p:cNvGrpSpPr>
              <a:grpSpLocks/>
            </p:cNvGrpSpPr>
            <p:nvPr/>
          </p:nvGrpSpPr>
          <p:grpSpPr bwMode="auto">
            <a:xfrm>
              <a:off x="480" y="672"/>
              <a:ext cx="432" cy="240"/>
              <a:chOff x="528" y="1104"/>
              <a:chExt cx="672" cy="278"/>
            </a:xfrm>
          </p:grpSpPr>
          <p:sp>
            <p:nvSpPr>
              <p:cNvPr id="434292" name="Rectangle 11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4293" name="Rectangle 11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4294" name="Group 118"/>
            <p:cNvGrpSpPr>
              <a:grpSpLocks/>
            </p:cNvGrpSpPr>
            <p:nvPr/>
          </p:nvGrpSpPr>
          <p:grpSpPr bwMode="auto">
            <a:xfrm>
              <a:off x="864" y="768"/>
              <a:ext cx="288" cy="144"/>
              <a:chOff x="1152" y="816"/>
              <a:chExt cx="336" cy="192"/>
            </a:xfrm>
          </p:grpSpPr>
          <p:sp>
            <p:nvSpPr>
              <p:cNvPr id="434295" name="Line 11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296" name="Group 120"/>
              <p:cNvGrpSpPr>
                <a:grpSpLocks/>
              </p:cNvGrpSpPr>
              <p:nvPr/>
            </p:nvGrpSpPr>
            <p:grpSpPr bwMode="auto">
              <a:xfrm>
                <a:off x="1248" y="816"/>
                <a:ext cx="240" cy="192"/>
                <a:chOff x="1920" y="1008"/>
                <a:chExt cx="528" cy="384"/>
              </a:xfrm>
            </p:grpSpPr>
            <p:sp>
              <p:nvSpPr>
                <p:cNvPr id="434297" name="Line 12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98" name="Line 12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299" name="Line 12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300" name="Line 12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4301" name="Group 125"/>
          <p:cNvGrpSpPr>
            <a:grpSpLocks/>
          </p:cNvGrpSpPr>
          <p:nvPr/>
        </p:nvGrpSpPr>
        <p:grpSpPr bwMode="auto">
          <a:xfrm>
            <a:off x="1676400" y="2667000"/>
            <a:ext cx="1066800" cy="381000"/>
            <a:chOff x="480" y="672"/>
            <a:chExt cx="672" cy="240"/>
          </a:xfrm>
        </p:grpSpPr>
        <p:grpSp>
          <p:nvGrpSpPr>
            <p:cNvPr id="434302" name="Group 126"/>
            <p:cNvGrpSpPr>
              <a:grpSpLocks/>
            </p:cNvGrpSpPr>
            <p:nvPr/>
          </p:nvGrpSpPr>
          <p:grpSpPr bwMode="auto">
            <a:xfrm>
              <a:off x="480" y="672"/>
              <a:ext cx="432" cy="240"/>
              <a:chOff x="528" y="1104"/>
              <a:chExt cx="672" cy="278"/>
            </a:xfrm>
          </p:grpSpPr>
          <p:sp>
            <p:nvSpPr>
              <p:cNvPr id="434303" name="Rectangle 1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34304" name="Rectangle 1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4305" name="Group 129"/>
            <p:cNvGrpSpPr>
              <a:grpSpLocks/>
            </p:cNvGrpSpPr>
            <p:nvPr/>
          </p:nvGrpSpPr>
          <p:grpSpPr bwMode="auto">
            <a:xfrm>
              <a:off x="864" y="768"/>
              <a:ext cx="288" cy="144"/>
              <a:chOff x="1152" y="816"/>
              <a:chExt cx="336" cy="192"/>
            </a:xfrm>
          </p:grpSpPr>
          <p:sp>
            <p:nvSpPr>
              <p:cNvPr id="434306" name="Line 13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307" name="Group 131"/>
              <p:cNvGrpSpPr>
                <a:grpSpLocks/>
              </p:cNvGrpSpPr>
              <p:nvPr/>
            </p:nvGrpSpPr>
            <p:grpSpPr bwMode="auto">
              <a:xfrm>
                <a:off x="1248" y="816"/>
                <a:ext cx="240" cy="192"/>
                <a:chOff x="1920" y="1008"/>
                <a:chExt cx="528" cy="384"/>
              </a:xfrm>
            </p:grpSpPr>
            <p:sp>
              <p:nvSpPr>
                <p:cNvPr id="434308" name="Line 13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309" name="Line 13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310" name="Line 13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311" name="Line 13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4312" name="Group 136"/>
          <p:cNvGrpSpPr>
            <a:grpSpLocks/>
          </p:cNvGrpSpPr>
          <p:nvPr/>
        </p:nvGrpSpPr>
        <p:grpSpPr bwMode="auto">
          <a:xfrm>
            <a:off x="1676400" y="3733800"/>
            <a:ext cx="1066800" cy="381000"/>
            <a:chOff x="480" y="672"/>
            <a:chExt cx="672" cy="240"/>
          </a:xfrm>
        </p:grpSpPr>
        <p:grpSp>
          <p:nvGrpSpPr>
            <p:cNvPr id="434313" name="Group 137"/>
            <p:cNvGrpSpPr>
              <a:grpSpLocks/>
            </p:cNvGrpSpPr>
            <p:nvPr/>
          </p:nvGrpSpPr>
          <p:grpSpPr bwMode="auto">
            <a:xfrm>
              <a:off x="480" y="672"/>
              <a:ext cx="432" cy="240"/>
              <a:chOff x="528" y="1104"/>
              <a:chExt cx="672" cy="278"/>
            </a:xfrm>
          </p:grpSpPr>
          <p:sp>
            <p:nvSpPr>
              <p:cNvPr id="434314"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34315"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4316" name="Group 140"/>
            <p:cNvGrpSpPr>
              <a:grpSpLocks/>
            </p:cNvGrpSpPr>
            <p:nvPr/>
          </p:nvGrpSpPr>
          <p:grpSpPr bwMode="auto">
            <a:xfrm>
              <a:off x="864" y="768"/>
              <a:ext cx="288" cy="144"/>
              <a:chOff x="1152" y="816"/>
              <a:chExt cx="336" cy="192"/>
            </a:xfrm>
          </p:grpSpPr>
          <p:sp>
            <p:nvSpPr>
              <p:cNvPr id="434317" name="Line 1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318" name="Group 142"/>
              <p:cNvGrpSpPr>
                <a:grpSpLocks/>
              </p:cNvGrpSpPr>
              <p:nvPr/>
            </p:nvGrpSpPr>
            <p:grpSpPr bwMode="auto">
              <a:xfrm>
                <a:off x="1248" y="816"/>
                <a:ext cx="240" cy="192"/>
                <a:chOff x="1920" y="1008"/>
                <a:chExt cx="528" cy="384"/>
              </a:xfrm>
            </p:grpSpPr>
            <p:sp>
              <p:nvSpPr>
                <p:cNvPr id="434319" name="Line 1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320" name="Line 1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321" name="Line 1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322" name="Line 1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4323" name="Group 147"/>
          <p:cNvGrpSpPr>
            <a:grpSpLocks/>
          </p:cNvGrpSpPr>
          <p:nvPr/>
        </p:nvGrpSpPr>
        <p:grpSpPr bwMode="auto">
          <a:xfrm>
            <a:off x="762000" y="1066800"/>
            <a:ext cx="685800" cy="381000"/>
            <a:chOff x="528" y="1104"/>
            <a:chExt cx="672" cy="278"/>
          </a:xfrm>
        </p:grpSpPr>
        <p:sp>
          <p:nvSpPr>
            <p:cNvPr id="434324" name="Rectangle 1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4325" name="Rectangle 1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4326" name="Line 150"/>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327" name="Line 15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328" name="Group 152"/>
          <p:cNvGrpSpPr>
            <a:grpSpLocks/>
          </p:cNvGrpSpPr>
          <p:nvPr/>
        </p:nvGrpSpPr>
        <p:grpSpPr bwMode="auto">
          <a:xfrm>
            <a:off x="1676400" y="1066800"/>
            <a:ext cx="1066800" cy="381000"/>
            <a:chOff x="480" y="672"/>
            <a:chExt cx="672" cy="240"/>
          </a:xfrm>
        </p:grpSpPr>
        <p:grpSp>
          <p:nvGrpSpPr>
            <p:cNvPr id="434329" name="Group 153"/>
            <p:cNvGrpSpPr>
              <a:grpSpLocks/>
            </p:cNvGrpSpPr>
            <p:nvPr/>
          </p:nvGrpSpPr>
          <p:grpSpPr bwMode="auto">
            <a:xfrm>
              <a:off x="480" y="672"/>
              <a:ext cx="432" cy="240"/>
              <a:chOff x="528" y="1104"/>
              <a:chExt cx="672" cy="278"/>
            </a:xfrm>
          </p:grpSpPr>
          <p:sp>
            <p:nvSpPr>
              <p:cNvPr id="434330" name="Rectangle 154"/>
              <p:cNvSpPr>
                <a:spLocks noChangeArrowheads="1"/>
              </p:cNvSpPr>
              <p:nvPr/>
            </p:nvSpPr>
            <p:spPr bwMode="auto">
              <a:xfrm>
                <a:off x="528" y="1104"/>
                <a:ext cx="528"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4331" name="Rectangle 155"/>
              <p:cNvSpPr>
                <a:spLocks noChangeArrowheads="1"/>
              </p:cNvSpPr>
              <p:nvPr/>
            </p:nvSpPr>
            <p:spPr bwMode="auto">
              <a:xfrm>
                <a:off x="1056" y="1104"/>
                <a:ext cx="144"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4332" name="Group 156"/>
            <p:cNvGrpSpPr>
              <a:grpSpLocks/>
            </p:cNvGrpSpPr>
            <p:nvPr/>
          </p:nvGrpSpPr>
          <p:grpSpPr bwMode="auto">
            <a:xfrm>
              <a:off x="864" y="768"/>
              <a:ext cx="288" cy="144"/>
              <a:chOff x="1152" y="816"/>
              <a:chExt cx="336" cy="192"/>
            </a:xfrm>
          </p:grpSpPr>
          <p:sp>
            <p:nvSpPr>
              <p:cNvPr id="434333" name="Line 15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4334" name="Group 158"/>
              <p:cNvGrpSpPr>
                <a:grpSpLocks/>
              </p:cNvGrpSpPr>
              <p:nvPr/>
            </p:nvGrpSpPr>
            <p:grpSpPr bwMode="auto">
              <a:xfrm>
                <a:off x="1248" y="816"/>
                <a:ext cx="240" cy="192"/>
                <a:chOff x="1920" y="1008"/>
                <a:chExt cx="528" cy="384"/>
              </a:xfrm>
            </p:grpSpPr>
            <p:sp>
              <p:nvSpPr>
                <p:cNvPr id="434335" name="Line 15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336" name="Line 16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337" name="Line 16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4338" name="Line 16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55541503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Date Placeholder 1"/>
          <p:cNvSpPr>
            <a:spLocks noGrp="1"/>
          </p:cNvSpPr>
          <p:nvPr>
            <p:ph type="dt" sz="half" idx="10"/>
          </p:nvPr>
        </p:nvSpPr>
        <p:spPr/>
        <p:txBody>
          <a:bodyPr/>
          <a:lstStyle/>
          <a:p>
            <a:fld id="{5954CFF4-39D6-4E06-A1A5-F6D682DF5954}" type="datetime4">
              <a:rPr lang="en-US"/>
              <a:pPr/>
              <a:t>April 8, 2013</a:t>
            </a:fld>
            <a:endParaRPr lang="en-US"/>
          </a:p>
        </p:txBody>
      </p:sp>
      <p:sp>
        <p:nvSpPr>
          <p:cNvPr id="164" name="Footer Placeholder 2"/>
          <p:cNvSpPr>
            <a:spLocks noGrp="1"/>
          </p:cNvSpPr>
          <p:nvPr>
            <p:ph type="ftr" sz="quarter" idx="11"/>
          </p:nvPr>
        </p:nvSpPr>
        <p:spPr/>
        <p:txBody>
          <a:bodyPr/>
          <a:lstStyle/>
          <a:p>
            <a:r>
              <a:rPr lang="en-US"/>
              <a:t>www.gowrikumar.com</a:t>
            </a:r>
          </a:p>
        </p:txBody>
      </p:sp>
      <p:grpSp>
        <p:nvGrpSpPr>
          <p:cNvPr id="431106" name="Group 2"/>
          <p:cNvGrpSpPr>
            <a:grpSpLocks/>
          </p:cNvGrpSpPr>
          <p:nvPr/>
        </p:nvGrpSpPr>
        <p:grpSpPr bwMode="auto">
          <a:xfrm>
            <a:off x="762000" y="1600200"/>
            <a:ext cx="685800" cy="381000"/>
            <a:chOff x="528" y="1104"/>
            <a:chExt cx="672" cy="278"/>
          </a:xfrm>
        </p:grpSpPr>
        <p:sp>
          <p:nvSpPr>
            <p:cNvPr id="431107"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1108"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1109" name="Line 5"/>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10" name="Group 6"/>
          <p:cNvGrpSpPr>
            <a:grpSpLocks/>
          </p:cNvGrpSpPr>
          <p:nvPr/>
        </p:nvGrpSpPr>
        <p:grpSpPr bwMode="auto">
          <a:xfrm>
            <a:off x="762000" y="2133600"/>
            <a:ext cx="685800" cy="381000"/>
            <a:chOff x="528" y="1104"/>
            <a:chExt cx="672" cy="278"/>
          </a:xfrm>
        </p:grpSpPr>
        <p:sp>
          <p:nvSpPr>
            <p:cNvPr id="431111"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31112"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1113" name="Line 9"/>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14" name="Group 10"/>
          <p:cNvGrpSpPr>
            <a:grpSpLocks/>
          </p:cNvGrpSpPr>
          <p:nvPr/>
        </p:nvGrpSpPr>
        <p:grpSpPr bwMode="auto">
          <a:xfrm>
            <a:off x="762000" y="2667000"/>
            <a:ext cx="685800" cy="381000"/>
            <a:chOff x="528" y="1104"/>
            <a:chExt cx="672" cy="278"/>
          </a:xfrm>
        </p:grpSpPr>
        <p:sp>
          <p:nvSpPr>
            <p:cNvPr id="431115"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31116"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1117" name="Line 13"/>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18" name="Group 14"/>
          <p:cNvGrpSpPr>
            <a:grpSpLocks/>
          </p:cNvGrpSpPr>
          <p:nvPr/>
        </p:nvGrpSpPr>
        <p:grpSpPr bwMode="auto">
          <a:xfrm>
            <a:off x="762000" y="3200400"/>
            <a:ext cx="685800" cy="381000"/>
            <a:chOff x="528" y="1104"/>
            <a:chExt cx="672" cy="278"/>
          </a:xfrm>
        </p:grpSpPr>
        <p:sp>
          <p:nvSpPr>
            <p:cNvPr id="43111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3112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1121" name="Line 17"/>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22" name="Group 18"/>
          <p:cNvGrpSpPr>
            <a:grpSpLocks/>
          </p:cNvGrpSpPr>
          <p:nvPr/>
        </p:nvGrpSpPr>
        <p:grpSpPr bwMode="auto">
          <a:xfrm>
            <a:off x="762000" y="3733800"/>
            <a:ext cx="685800" cy="381000"/>
            <a:chOff x="528" y="1104"/>
            <a:chExt cx="672" cy="278"/>
          </a:xfrm>
        </p:grpSpPr>
        <p:sp>
          <p:nvSpPr>
            <p:cNvPr id="431123"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31124"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1125" name="Line 21"/>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26" name="Group 22"/>
          <p:cNvGrpSpPr>
            <a:grpSpLocks/>
          </p:cNvGrpSpPr>
          <p:nvPr/>
        </p:nvGrpSpPr>
        <p:grpSpPr bwMode="auto">
          <a:xfrm>
            <a:off x="762000" y="4267200"/>
            <a:ext cx="685800" cy="381000"/>
            <a:chOff x="528" y="1104"/>
            <a:chExt cx="672" cy="278"/>
          </a:xfrm>
        </p:grpSpPr>
        <p:sp>
          <p:nvSpPr>
            <p:cNvPr id="431127"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31128"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1129" name="Line 25"/>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30" name="Group 26"/>
          <p:cNvGrpSpPr>
            <a:grpSpLocks/>
          </p:cNvGrpSpPr>
          <p:nvPr/>
        </p:nvGrpSpPr>
        <p:grpSpPr bwMode="auto">
          <a:xfrm>
            <a:off x="762000" y="4800600"/>
            <a:ext cx="685800" cy="381000"/>
            <a:chOff x="528" y="1104"/>
            <a:chExt cx="672" cy="278"/>
          </a:xfrm>
        </p:grpSpPr>
        <p:sp>
          <p:nvSpPr>
            <p:cNvPr id="431131" name="Rectangle 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31132" name="Rectangle 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1133" name="Line 29"/>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34" name="Group 30"/>
          <p:cNvGrpSpPr>
            <a:grpSpLocks/>
          </p:cNvGrpSpPr>
          <p:nvPr/>
        </p:nvGrpSpPr>
        <p:grpSpPr bwMode="auto">
          <a:xfrm>
            <a:off x="762000" y="5334000"/>
            <a:ext cx="685800" cy="381000"/>
            <a:chOff x="528" y="1104"/>
            <a:chExt cx="672" cy="278"/>
          </a:xfrm>
        </p:grpSpPr>
        <p:sp>
          <p:nvSpPr>
            <p:cNvPr id="431135"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1136"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1137" name="Line 33"/>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38" name="Group 34"/>
          <p:cNvGrpSpPr>
            <a:grpSpLocks/>
          </p:cNvGrpSpPr>
          <p:nvPr/>
        </p:nvGrpSpPr>
        <p:grpSpPr bwMode="auto">
          <a:xfrm>
            <a:off x="762000" y="5867400"/>
            <a:ext cx="685800" cy="381000"/>
            <a:chOff x="528" y="1104"/>
            <a:chExt cx="672" cy="278"/>
          </a:xfrm>
        </p:grpSpPr>
        <p:sp>
          <p:nvSpPr>
            <p:cNvPr id="431139" name="Rectangle 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31140" name="Rectangle 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1141" name="Line 37"/>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42" name="Group 38"/>
          <p:cNvGrpSpPr>
            <a:grpSpLocks/>
          </p:cNvGrpSpPr>
          <p:nvPr/>
        </p:nvGrpSpPr>
        <p:grpSpPr bwMode="auto">
          <a:xfrm>
            <a:off x="1676400" y="3200400"/>
            <a:ext cx="1066800" cy="381000"/>
            <a:chOff x="480" y="672"/>
            <a:chExt cx="672" cy="240"/>
          </a:xfrm>
        </p:grpSpPr>
        <p:grpSp>
          <p:nvGrpSpPr>
            <p:cNvPr id="431143" name="Group 39"/>
            <p:cNvGrpSpPr>
              <a:grpSpLocks/>
            </p:cNvGrpSpPr>
            <p:nvPr/>
          </p:nvGrpSpPr>
          <p:grpSpPr bwMode="auto">
            <a:xfrm>
              <a:off x="480" y="672"/>
              <a:ext cx="432" cy="240"/>
              <a:chOff x="528" y="1104"/>
              <a:chExt cx="672" cy="278"/>
            </a:xfrm>
          </p:grpSpPr>
          <p:sp>
            <p:nvSpPr>
              <p:cNvPr id="431144" name="Rectangle 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31145" name="Rectangle 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1146" name="Group 42"/>
            <p:cNvGrpSpPr>
              <a:grpSpLocks/>
            </p:cNvGrpSpPr>
            <p:nvPr/>
          </p:nvGrpSpPr>
          <p:grpSpPr bwMode="auto">
            <a:xfrm>
              <a:off x="864" y="768"/>
              <a:ext cx="288" cy="144"/>
              <a:chOff x="1152" y="816"/>
              <a:chExt cx="336" cy="192"/>
            </a:xfrm>
          </p:grpSpPr>
          <p:sp>
            <p:nvSpPr>
              <p:cNvPr id="431147" name="Line 4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48" name="Group 44"/>
              <p:cNvGrpSpPr>
                <a:grpSpLocks/>
              </p:cNvGrpSpPr>
              <p:nvPr/>
            </p:nvGrpSpPr>
            <p:grpSpPr bwMode="auto">
              <a:xfrm>
                <a:off x="1248" y="816"/>
                <a:ext cx="240" cy="192"/>
                <a:chOff x="1920" y="1008"/>
                <a:chExt cx="528" cy="384"/>
              </a:xfrm>
            </p:grpSpPr>
            <p:sp>
              <p:nvSpPr>
                <p:cNvPr id="431149" name="Line 4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50" name="Line 4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51" name="Line 4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52" name="Line 4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31153" name="Rectangle 49"/>
          <p:cNvSpPr>
            <a:spLocks noChangeArrowheads="1"/>
          </p:cNvSpPr>
          <p:nvPr/>
        </p:nvSpPr>
        <p:spPr bwMode="auto">
          <a:xfrm>
            <a:off x="41910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1154" name="Rectangle 50"/>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1155" name="Rectangle 51"/>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1156" name="Rectangle 52"/>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1157" name="Rectangle 53"/>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1158" name="Rectangle 54"/>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1159" name="Rectangle 55"/>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1160" name="Rectangle 56"/>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1161" name="Rectangle 57"/>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1162" name="Rectangle 58"/>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31163" name="Group 59"/>
          <p:cNvGrpSpPr>
            <a:grpSpLocks/>
          </p:cNvGrpSpPr>
          <p:nvPr/>
        </p:nvGrpSpPr>
        <p:grpSpPr bwMode="auto">
          <a:xfrm>
            <a:off x="1676400" y="5334000"/>
            <a:ext cx="1066800" cy="381000"/>
            <a:chOff x="480" y="672"/>
            <a:chExt cx="672" cy="240"/>
          </a:xfrm>
        </p:grpSpPr>
        <p:grpSp>
          <p:nvGrpSpPr>
            <p:cNvPr id="431164" name="Group 60"/>
            <p:cNvGrpSpPr>
              <a:grpSpLocks/>
            </p:cNvGrpSpPr>
            <p:nvPr/>
          </p:nvGrpSpPr>
          <p:grpSpPr bwMode="auto">
            <a:xfrm>
              <a:off x="480" y="672"/>
              <a:ext cx="432" cy="240"/>
              <a:chOff x="528" y="1104"/>
              <a:chExt cx="672" cy="278"/>
            </a:xfrm>
          </p:grpSpPr>
          <p:sp>
            <p:nvSpPr>
              <p:cNvPr id="431165" name="Rectangle 6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1166" name="Rectangle 6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1167" name="Group 63"/>
            <p:cNvGrpSpPr>
              <a:grpSpLocks/>
            </p:cNvGrpSpPr>
            <p:nvPr/>
          </p:nvGrpSpPr>
          <p:grpSpPr bwMode="auto">
            <a:xfrm>
              <a:off x="864" y="768"/>
              <a:ext cx="288" cy="144"/>
              <a:chOff x="1152" y="816"/>
              <a:chExt cx="336" cy="192"/>
            </a:xfrm>
          </p:grpSpPr>
          <p:sp>
            <p:nvSpPr>
              <p:cNvPr id="431168" name="Line 6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69" name="Group 65"/>
              <p:cNvGrpSpPr>
                <a:grpSpLocks/>
              </p:cNvGrpSpPr>
              <p:nvPr/>
            </p:nvGrpSpPr>
            <p:grpSpPr bwMode="auto">
              <a:xfrm>
                <a:off x="1248" y="816"/>
                <a:ext cx="240" cy="192"/>
                <a:chOff x="1920" y="1008"/>
                <a:chExt cx="528" cy="384"/>
              </a:xfrm>
            </p:grpSpPr>
            <p:sp>
              <p:nvSpPr>
                <p:cNvPr id="431170" name="Line 6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71" name="Line 6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72" name="Line 6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73" name="Line 6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1174" name="Group 70"/>
          <p:cNvGrpSpPr>
            <a:grpSpLocks/>
          </p:cNvGrpSpPr>
          <p:nvPr/>
        </p:nvGrpSpPr>
        <p:grpSpPr bwMode="auto">
          <a:xfrm>
            <a:off x="1676400" y="4267200"/>
            <a:ext cx="1066800" cy="381000"/>
            <a:chOff x="480" y="672"/>
            <a:chExt cx="672" cy="240"/>
          </a:xfrm>
        </p:grpSpPr>
        <p:grpSp>
          <p:nvGrpSpPr>
            <p:cNvPr id="431175" name="Group 71"/>
            <p:cNvGrpSpPr>
              <a:grpSpLocks/>
            </p:cNvGrpSpPr>
            <p:nvPr/>
          </p:nvGrpSpPr>
          <p:grpSpPr bwMode="auto">
            <a:xfrm>
              <a:off x="480" y="672"/>
              <a:ext cx="432" cy="240"/>
              <a:chOff x="528" y="1104"/>
              <a:chExt cx="672" cy="278"/>
            </a:xfrm>
          </p:grpSpPr>
          <p:sp>
            <p:nvSpPr>
              <p:cNvPr id="431176" name="Rectangle 7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31177" name="Rectangle 7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1178" name="Group 74"/>
            <p:cNvGrpSpPr>
              <a:grpSpLocks/>
            </p:cNvGrpSpPr>
            <p:nvPr/>
          </p:nvGrpSpPr>
          <p:grpSpPr bwMode="auto">
            <a:xfrm>
              <a:off x="864" y="768"/>
              <a:ext cx="288" cy="144"/>
              <a:chOff x="1152" y="816"/>
              <a:chExt cx="336" cy="192"/>
            </a:xfrm>
          </p:grpSpPr>
          <p:sp>
            <p:nvSpPr>
              <p:cNvPr id="431179" name="Line 7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80" name="Group 76"/>
              <p:cNvGrpSpPr>
                <a:grpSpLocks/>
              </p:cNvGrpSpPr>
              <p:nvPr/>
            </p:nvGrpSpPr>
            <p:grpSpPr bwMode="auto">
              <a:xfrm>
                <a:off x="1248" y="816"/>
                <a:ext cx="240" cy="192"/>
                <a:chOff x="1920" y="1008"/>
                <a:chExt cx="528" cy="384"/>
              </a:xfrm>
            </p:grpSpPr>
            <p:sp>
              <p:nvSpPr>
                <p:cNvPr id="431181" name="Line 7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82" name="Line 7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83" name="Line 7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84" name="Line 8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1185" name="Group 81"/>
          <p:cNvGrpSpPr>
            <a:grpSpLocks/>
          </p:cNvGrpSpPr>
          <p:nvPr/>
        </p:nvGrpSpPr>
        <p:grpSpPr bwMode="auto">
          <a:xfrm>
            <a:off x="1676400" y="2133600"/>
            <a:ext cx="1066800" cy="381000"/>
            <a:chOff x="480" y="672"/>
            <a:chExt cx="672" cy="240"/>
          </a:xfrm>
        </p:grpSpPr>
        <p:grpSp>
          <p:nvGrpSpPr>
            <p:cNvPr id="431186" name="Group 82"/>
            <p:cNvGrpSpPr>
              <a:grpSpLocks/>
            </p:cNvGrpSpPr>
            <p:nvPr/>
          </p:nvGrpSpPr>
          <p:grpSpPr bwMode="auto">
            <a:xfrm>
              <a:off x="480" y="672"/>
              <a:ext cx="432" cy="240"/>
              <a:chOff x="528" y="1104"/>
              <a:chExt cx="672" cy="278"/>
            </a:xfrm>
          </p:grpSpPr>
          <p:sp>
            <p:nvSpPr>
              <p:cNvPr id="431187" name="Rectangle 8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31188" name="Rectangle 8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1189" name="Group 85"/>
            <p:cNvGrpSpPr>
              <a:grpSpLocks/>
            </p:cNvGrpSpPr>
            <p:nvPr/>
          </p:nvGrpSpPr>
          <p:grpSpPr bwMode="auto">
            <a:xfrm>
              <a:off x="864" y="768"/>
              <a:ext cx="288" cy="144"/>
              <a:chOff x="1152" y="816"/>
              <a:chExt cx="336" cy="192"/>
            </a:xfrm>
          </p:grpSpPr>
          <p:sp>
            <p:nvSpPr>
              <p:cNvPr id="431190" name="Line 8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191" name="Group 87"/>
              <p:cNvGrpSpPr>
                <a:grpSpLocks/>
              </p:cNvGrpSpPr>
              <p:nvPr/>
            </p:nvGrpSpPr>
            <p:grpSpPr bwMode="auto">
              <a:xfrm>
                <a:off x="1248" y="816"/>
                <a:ext cx="240" cy="192"/>
                <a:chOff x="1920" y="1008"/>
                <a:chExt cx="528" cy="384"/>
              </a:xfrm>
            </p:grpSpPr>
            <p:sp>
              <p:nvSpPr>
                <p:cNvPr id="431192" name="Line 8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93" name="Line 8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94" name="Line 9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95" name="Line 9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1196" name="Group 92"/>
          <p:cNvGrpSpPr>
            <a:grpSpLocks/>
          </p:cNvGrpSpPr>
          <p:nvPr/>
        </p:nvGrpSpPr>
        <p:grpSpPr bwMode="auto">
          <a:xfrm>
            <a:off x="1676400" y="4800600"/>
            <a:ext cx="1066800" cy="381000"/>
            <a:chOff x="480" y="672"/>
            <a:chExt cx="672" cy="240"/>
          </a:xfrm>
        </p:grpSpPr>
        <p:grpSp>
          <p:nvGrpSpPr>
            <p:cNvPr id="431197" name="Group 93"/>
            <p:cNvGrpSpPr>
              <a:grpSpLocks/>
            </p:cNvGrpSpPr>
            <p:nvPr/>
          </p:nvGrpSpPr>
          <p:grpSpPr bwMode="auto">
            <a:xfrm>
              <a:off x="480" y="672"/>
              <a:ext cx="432" cy="240"/>
              <a:chOff x="528" y="1104"/>
              <a:chExt cx="672" cy="278"/>
            </a:xfrm>
          </p:grpSpPr>
          <p:sp>
            <p:nvSpPr>
              <p:cNvPr id="431198"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31199"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1200" name="Group 96"/>
            <p:cNvGrpSpPr>
              <a:grpSpLocks/>
            </p:cNvGrpSpPr>
            <p:nvPr/>
          </p:nvGrpSpPr>
          <p:grpSpPr bwMode="auto">
            <a:xfrm>
              <a:off x="864" y="768"/>
              <a:ext cx="288" cy="144"/>
              <a:chOff x="1152" y="816"/>
              <a:chExt cx="336" cy="192"/>
            </a:xfrm>
          </p:grpSpPr>
          <p:sp>
            <p:nvSpPr>
              <p:cNvPr id="431201"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202" name="Group 98"/>
              <p:cNvGrpSpPr>
                <a:grpSpLocks/>
              </p:cNvGrpSpPr>
              <p:nvPr/>
            </p:nvGrpSpPr>
            <p:grpSpPr bwMode="auto">
              <a:xfrm>
                <a:off x="1248" y="816"/>
                <a:ext cx="240" cy="192"/>
                <a:chOff x="1920" y="1008"/>
                <a:chExt cx="528" cy="384"/>
              </a:xfrm>
            </p:grpSpPr>
            <p:sp>
              <p:nvSpPr>
                <p:cNvPr id="431203"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04"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05"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06"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1207" name="Group 103"/>
          <p:cNvGrpSpPr>
            <a:grpSpLocks/>
          </p:cNvGrpSpPr>
          <p:nvPr/>
        </p:nvGrpSpPr>
        <p:grpSpPr bwMode="auto">
          <a:xfrm>
            <a:off x="1676400" y="5867400"/>
            <a:ext cx="1066800" cy="381000"/>
            <a:chOff x="480" y="672"/>
            <a:chExt cx="672" cy="240"/>
          </a:xfrm>
        </p:grpSpPr>
        <p:grpSp>
          <p:nvGrpSpPr>
            <p:cNvPr id="431208" name="Group 104"/>
            <p:cNvGrpSpPr>
              <a:grpSpLocks/>
            </p:cNvGrpSpPr>
            <p:nvPr/>
          </p:nvGrpSpPr>
          <p:grpSpPr bwMode="auto">
            <a:xfrm>
              <a:off x="480" y="672"/>
              <a:ext cx="432" cy="240"/>
              <a:chOff x="528" y="1104"/>
              <a:chExt cx="672" cy="278"/>
            </a:xfrm>
          </p:grpSpPr>
          <p:sp>
            <p:nvSpPr>
              <p:cNvPr id="431209" name="Rectangle 10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31210" name="Rectangle 10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1211" name="Group 107"/>
            <p:cNvGrpSpPr>
              <a:grpSpLocks/>
            </p:cNvGrpSpPr>
            <p:nvPr/>
          </p:nvGrpSpPr>
          <p:grpSpPr bwMode="auto">
            <a:xfrm>
              <a:off x="864" y="768"/>
              <a:ext cx="288" cy="144"/>
              <a:chOff x="1152" y="816"/>
              <a:chExt cx="336" cy="192"/>
            </a:xfrm>
          </p:grpSpPr>
          <p:sp>
            <p:nvSpPr>
              <p:cNvPr id="431212" name="Line 10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213" name="Group 109"/>
              <p:cNvGrpSpPr>
                <a:grpSpLocks/>
              </p:cNvGrpSpPr>
              <p:nvPr/>
            </p:nvGrpSpPr>
            <p:grpSpPr bwMode="auto">
              <a:xfrm>
                <a:off x="1248" y="816"/>
                <a:ext cx="240" cy="192"/>
                <a:chOff x="1920" y="1008"/>
                <a:chExt cx="528" cy="384"/>
              </a:xfrm>
            </p:grpSpPr>
            <p:sp>
              <p:nvSpPr>
                <p:cNvPr id="431214" name="Line 11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15" name="Line 11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16" name="Line 11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17" name="Line 11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1218" name="Group 114"/>
          <p:cNvGrpSpPr>
            <a:grpSpLocks/>
          </p:cNvGrpSpPr>
          <p:nvPr/>
        </p:nvGrpSpPr>
        <p:grpSpPr bwMode="auto">
          <a:xfrm>
            <a:off x="1676400" y="1600200"/>
            <a:ext cx="1066800" cy="381000"/>
            <a:chOff x="480" y="672"/>
            <a:chExt cx="672" cy="240"/>
          </a:xfrm>
        </p:grpSpPr>
        <p:grpSp>
          <p:nvGrpSpPr>
            <p:cNvPr id="431219" name="Group 115"/>
            <p:cNvGrpSpPr>
              <a:grpSpLocks/>
            </p:cNvGrpSpPr>
            <p:nvPr/>
          </p:nvGrpSpPr>
          <p:grpSpPr bwMode="auto">
            <a:xfrm>
              <a:off x="480" y="672"/>
              <a:ext cx="432" cy="240"/>
              <a:chOff x="528" y="1104"/>
              <a:chExt cx="672" cy="278"/>
            </a:xfrm>
          </p:grpSpPr>
          <p:sp>
            <p:nvSpPr>
              <p:cNvPr id="431220" name="Rectangle 11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1221" name="Rectangle 11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1222" name="Group 118"/>
            <p:cNvGrpSpPr>
              <a:grpSpLocks/>
            </p:cNvGrpSpPr>
            <p:nvPr/>
          </p:nvGrpSpPr>
          <p:grpSpPr bwMode="auto">
            <a:xfrm>
              <a:off x="864" y="768"/>
              <a:ext cx="288" cy="144"/>
              <a:chOff x="1152" y="816"/>
              <a:chExt cx="336" cy="192"/>
            </a:xfrm>
          </p:grpSpPr>
          <p:sp>
            <p:nvSpPr>
              <p:cNvPr id="431223" name="Line 11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224" name="Group 120"/>
              <p:cNvGrpSpPr>
                <a:grpSpLocks/>
              </p:cNvGrpSpPr>
              <p:nvPr/>
            </p:nvGrpSpPr>
            <p:grpSpPr bwMode="auto">
              <a:xfrm>
                <a:off x="1248" y="816"/>
                <a:ext cx="240" cy="192"/>
                <a:chOff x="1920" y="1008"/>
                <a:chExt cx="528" cy="384"/>
              </a:xfrm>
            </p:grpSpPr>
            <p:sp>
              <p:nvSpPr>
                <p:cNvPr id="431225" name="Line 12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26" name="Line 12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27" name="Line 12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28" name="Line 12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1229" name="Group 125"/>
          <p:cNvGrpSpPr>
            <a:grpSpLocks/>
          </p:cNvGrpSpPr>
          <p:nvPr/>
        </p:nvGrpSpPr>
        <p:grpSpPr bwMode="auto">
          <a:xfrm>
            <a:off x="1676400" y="2667000"/>
            <a:ext cx="1066800" cy="381000"/>
            <a:chOff x="480" y="672"/>
            <a:chExt cx="672" cy="240"/>
          </a:xfrm>
        </p:grpSpPr>
        <p:grpSp>
          <p:nvGrpSpPr>
            <p:cNvPr id="431230" name="Group 126"/>
            <p:cNvGrpSpPr>
              <a:grpSpLocks/>
            </p:cNvGrpSpPr>
            <p:nvPr/>
          </p:nvGrpSpPr>
          <p:grpSpPr bwMode="auto">
            <a:xfrm>
              <a:off x="480" y="672"/>
              <a:ext cx="432" cy="240"/>
              <a:chOff x="528" y="1104"/>
              <a:chExt cx="672" cy="278"/>
            </a:xfrm>
          </p:grpSpPr>
          <p:sp>
            <p:nvSpPr>
              <p:cNvPr id="431231" name="Rectangle 1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31232" name="Rectangle 1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1233" name="Group 129"/>
            <p:cNvGrpSpPr>
              <a:grpSpLocks/>
            </p:cNvGrpSpPr>
            <p:nvPr/>
          </p:nvGrpSpPr>
          <p:grpSpPr bwMode="auto">
            <a:xfrm>
              <a:off x="864" y="768"/>
              <a:ext cx="288" cy="144"/>
              <a:chOff x="1152" y="816"/>
              <a:chExt cx="336" cy="192"/>
            </a:xfrm>
          </p:grpSpPr>
          <p:sp>
            <p:nvSpPr>
              <p:cNvPr id="431234" name="Line 13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235" name="Group 131"/>
              <p:cNvGrpSpPr>
                <a:grpSpLocks/>
              </p:cNvGrpSpPr>
              <p:nvPr/>
            </p:nvGrpSpPr>
            <p:grpSpPr bwMode="auto">
              <a:xfrm>
                <a:off x="1248" y="816"/>
                <a:ext cx="240" cy="192"/>
                <a:chOff x="1920" y="1008"/>
                <a:chExt cx="528" cy="384"/>
              </a:xfrm>
            </p:grpSpPr>
            <p:sp>
              <p:nvSpPr>
                <p:cNvPr id="431236" name="Line 13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37" name="Line 13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38" name="Line 13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39" name="Line 13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1240" name="Group 136"/>
          <p:cNvGrpSpPr>
            <a:grpSpLocks/>
          </p:cNvGrpSpPr>
          <p:nvPr/>
        </p:nvGrpSpPr>
        <p:grpSpPr bwMode="auto">
          <a:xfrm>
            <a:off x="1676400" y="3733800"/>
            <a:ext cx="1066800" cy="381000"/>
            <a:chOff x="480" y="672"/>
            <a:chExt cx="672" cy="240"/>
          </a:xfrm>
        </p:grpSpPr>
        <p:grpSp>
          <p:nvGrpSpPr>
            <p:cNvPr id="431241" name="Group 137"/>
            <p:cNvGrpSpPr>
              <a:grpSpLocks/>
            </p:cNvGrpSpPr>
            <p:nvPr/>
          </p:nvGrpSpPr>
          <p:grpSpPr bwMode="auto">
            <a:xfrm>
              <a:off x="480" y="672"/>
              <a:ext cx="432" cy="240"/>
              <a:chOff x="528" y="1104"/>
              <a:chExt cx="672" cy="278"/>
            </a:xfrm>
          </p:grpSpPr>
          <p:sp>
            <p:nvSpPr>
              <p:cNvPr id="431242"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31243"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1244" name="Group 140"/>
            <p:cNvGrpSpPr>
              <a:grpSpLocks/>
            </p:cNvGrpSpPr>
            <p:nvPr/>
          </p:nvGrpSpPr>
          <p:grpSpPr bwMode="auto">
            <a:xfrm>
              <a:off x="864" y="768"/>
              <a:ext cx="288" cy="144"/>
              <a:chOff x="1152" y="816"/>
              <a:chExt cx="336" cy="192"/>
            </a:xfrm>
          </p:grpSpPr>
          <p:sp>
            <p:nvSpPr>
              <p:cNvPr id="431245" name="Line 1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246" name="Group 142"/>
              <p:cNvGrpSpPr>
                <a:grpSpLocks/>
              </p:cNvGrpSpPr>
              <p:nvPr/>
            </p:nvGrpSpPr>
            <p:grpSpPr bwMode="auto">
              <a:xfrm>
                <a:off x="1248" y="816"/>
                <a:ext cx="240" cy="192"/>
                <a:chOff x="1920" y="1008"/>
                <a:chExt cx="528" cy="384"/>
              </a:xfrm>
            </p:grpSpPr>
            <p:sp>
              <p:nvSpPr>
                <p:cNvPr id="431247" name="Line 1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48" name="Line 1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49" name="Line 1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50" name="Line 1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1262" name="Group 158"/>
          <p:cNvGrpSpPr>
            <a:grpSpLocks/>
          </p:cNvGrpSpPr>
          <p:nvPr/>
        </p:nvGrpSpPr>
        <p:grpSpPr bwMode="auto">
          <a:xfrm>
            <a:off x="762000" y="1066800"/>
            <a:ext cx="685800" cy="381000"/>
            <a:chOff x="528" y="1104"/>
            <a:chExt cx="672" cy="278"/>
          </a:xfrm>
        </p:grpSpPr>
        <p:sp>
          <p:nvSpPr>
            <p:cNvPr id="431263" name="Rectangle 15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1264" name="Rectangle 16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1265" name="Line 161"/>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66" name="Line 162"/>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267" name="Group 163"/>
          <p:cNvGrpSpPr>
            <a:grpSpLocks/>
          </p:cNvGrpSpPr>
          <p:nvPr/>
        </p:nvGrpSpPr>
        <p:grpSpPr bwMode="auto">
          <a:xfrm>
            <a:off x="1676400" y="1066800"/>
            <a:ext cx="1066800" cy="381000"/>
            <a:chOff x="480" y="672"/>
            <a:chExt cx="672" cy="240"/>
          </a:xfrm>
        </p:grpSpPr>
        <p:grpSp>
          <p:nvGrpSpPr>
            <p:cNvPr id="431268" name="Group 164"/>
            <p:cNvGrpSpPr>
              <a:grpSpLocks/>
            </p:cNvGrpSpPr>
            <p:nvPr/>
          </p:nvGrpSpPr>
          <p:grpSpPr bwMode="auto">
            <a:xfrm>
              <a:off x="480" y="672"/>
              <a:ext cx="432" cy="240"/>
              <a:chOff x="528" y="1104"/>
              <a:chExt cx="672" cy="278"/>
            </a:xfrm>
          </p:grpSpPr>
          <p:sp>
            <p:nvSpPr>
              <p:cNvPr id="431269" name="Rectangle 165"/>
              <p:cNvSpPr>
                <a:spLocks noChangeArrowheads="1"/>
              </p:cNvSpPr>
              <p:nvPr/>
            </p:nvSpPr>
            <p:spPr bwMode="auto">
              <a:xfrm>
                <a:off x="528" y="1104"/>
                <a:ext cx="528"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1270" name="Rectangle 166"/>
              <p:cNvSpPr>
                <a:spLocks noChangeArrowheads="1"/>
              </p:cNvSpPr>
              <p:nvPr/>
            </p:nvSpPr>
            <p:spPr bwMode="auto">
              <a:xfrm>
                <a:off x="1056" y="1104"/>
                <a:ext cx="144"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1271" name="Group 167"/>
            <p:cNvGrpSpPr>
              <a:grpSpLocks/>
            </p:cNvGrpSpPr>
            <p:nvPr/>
          </p:nvGrpSpPr>
          <p:grpSpPr bwMode="auto">
            <a:xfrm>
              <a:off x="864" y="768"/>
              <a:ext cx="288" cy="144"/>
              <a:chOff x="1152" y="816"/>
              <a:chExt cx="336" cy="192"/>
            </a:xfrm>
          </p:grpSpPr>
          <p:sp>
            <p:nvSpPr>
              <p:cNvPr id="431272" name="Line 16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1273" name="Group 169"/>
              <p:cNvGrpSpPr>
                <a:grpSpLocks/>
              </p:cNvGrpSpPr>
              <p:nvPr/>
            </p:nvGrpSpPr>
            <p:grpSpPr bwMode="auto">
              <a:xfrm>
                <a:off x="1248" y="816"/>
                <a:ext cx="240" cy="192"/>
                <a:chOff x="1920" y="1008"/>
                <a:chExt cx="528" cy="384"/>
              </a:xfrm>
            </p:grpSpPr>
            <p:sp>
              <p:nvSpPr>
                <p:cNvPr id="431274" name="Line 17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75" name="Line 17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76" name="Line 17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77" name="Line 17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73054046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1"/>
          <p:cNvSpPr>
            <a:spLocks noGrp="1"/>
          </p:cNvSpPr>
          <p:nvPr>
            <p:ph type="dt" sz="half" idx="10"/>
          </p:nvPr>
        </p:nvSpPr>
        <p:spPr/>
        <p:txBody>
          <a:bodyPr/>
          <a:lstStyle/>
          <a:p>
            <a:fld id="{64CB6D0C-A0FA-4DE2-97BF-CF1468412284}" type="datetime4">
              <a:rPr lang="en-US"/>
              <a:pPr/>
              <a:t>April 8, 2013</a:t>
            </a:fld>
            <a:endParaRPr lang="en-US"/>
          </a:p>
        </p:txBody>
      </p:sp>
      <p:sp>
        <p:nvSpPr>
          <p:cNvPr id="159" name="Footer Placeholder 2"/>
          <p:cNvSpPr>
            <a:spLocks noGrp="1"/>
          </p:cNvSpPr>
          <p:nvPr>
            <p:ph type="ftr" sz="quarter" idx="11"/>
          </p:nvPr>
        </p:nvSpPr>
        <p:spPr/>
        <p:txBody>
          <a:bodyPr/>
          <a:lstStyle/>
          <a:p>
            <a:r>
              <a:rPr lang="en-US"/>
              <a:t>www.gowrikumar.com</a:t>
            </a:r>
          </a:p>
        </p:txBody>
      </p:sp>
      <p:grpSp>
        <p:nvGrpSpPr>
          <p:cNvPr id="428038" name="Group 6"/>
          <p:cNvGrpSpPr>
            <a:grpSpLocks/>
          </p:cNvGrpSpPr>
          <p:nvPr/>
        </p:nvGrpSpPr>
        <p:grpSpPr bwMode="auto">
          <a:xfrm>
            <a:off x="762000" y="1600200"/>
            <a:ext cx="685800" cy="381000"/>
            <a:chOff x="528" y="1104"/>
            <a:chExt cx="672" cy="278"/>
          </a:xfrm>
        </p:grpSpPr>
        <p:sp>
          <p:nvSpPr>
            <p:cNvPr id="428039"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8040"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8041" name="Line 9"/>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042" name="Group 10"/>
          <p:cNvGrpSpPr>
            <a:grpSpLocks/>
          </p:cNvGrpSpPr>
          <p:nvPr/>
        </p:nvGrpSpPr>
        <p:grpSpPr bwMode="auto">
          <a:xfrm>
            <a:off x="762000" y="2133600"/>
            <a:ext cx="685800" cy="381000"/>
            <a:chOff x="528" y="1104"/>
            <a:chExt cx="672" cy="278"/>
          </a:xfrm>
        </p:grpSpPr>
        <p:sp>
          <p:nvSpPr>
            <p:cNvPr id="428043"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28044"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8045" name="Line 13"/>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046" name="Group 14"/>
          <p:cNvGrpSpPr>
            <a:grpSpLocks/>
          </p:cNvGrpSpPr>
          <p:nvPr/>
        </p:nvGrpSpPr>
        <p:grpSpPr bwMode="auto">
          <a:xfrm>
            <a:off x="762000" y="2667000"/>
            <a:ext cx="685800" cy="381000"/>
            <a:chOff x="528" y="1104"/>
            <a:chExt cx="672" cy="278"/>
          </a:xfrm>
        </p:grpSpPr>
        <p:sp>
          <p:nvSpPr>
            <p:cNvPr id="42804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2804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8049" name="Line 17"/>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050" name="Group 18"/>
          <p:cNvGrpSpPr>
            <a:grpSpLocks/>
          </p:cNvGrpSpPr>
          <p:nvPr/>
        </p:nvGrpSpPr>
        <p:grpSpPr bwMode="auto">
          <a:xfrm>
            <a:off x="762000" y="3200400"/>
            <a:ext cx="685800" cy="381000"/>
            <a:chOff x="528" y="1104"/>
            <a:chExt cx="672" cy="278"/>
          </a:xfrm>
        </p:grpSpPr>
        <p:sp>
          <p:nvSpPr>
            <p:cNvPr id="428051"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28052"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8053" name="Line 21"/>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054" name="Group 22"/>
          <p:cNvGrpSpPr>
            <a:grpSpLocks/>
          </p:cNvGrpSpPr>
          <p:nvPr/>
        </p:nvGrpSpPr>
        <p:grpSpPr bwMode="auto">
          <a:xfrm>
            <a:off x="762000" y="3733800"/>
            <a:ext cx="685800" cy="381000"/>
            <a:chOff x="528" y="1104"/>
            <a:chExt cx="672" cy="278"/>
          </a:xfrm>
        </p:grpSpPr>
        <p:sp>
          <p:nvSpPr>
            <p:cNvPr id="428055"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28056"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8057" name="Line 25"/>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058" name="Group 26"/>
          <p:cNvGrpSpPr>
            <a:grpSpLocks/>
          </p:cNvGrpSpPr>
          <p:nvPr/>
        </p:nvGrpSpPr>
        <p:grpSpPr bwMode="auto">
          <a:xfrm>
            <a:off x="762000" y="4267200"/>
            <a:ext cx="685800" cy="381000"/>
            <a:chOff x="528" y="1104"/>
            <a:chExt cx="672" cy="278"/>
          </a:xfrm>
        </p:grpSpPr>
        <p:sp>
          <p:nvSpPr>
            <p:cNvPr id="428059" name="Rectangle 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28060" name="Rectangle 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8061" name="Line 29"/>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062" name="Group 30"/>
          <p:cNvGrpSpPr>
            <a:grpSpLocks/>
          </p:cNvGrpSpPr>
          <p:nvPr/>
        </p:nvGrpSpPr>
        <p:grpSpPr bwMode="auto">
          <a:xfrm>
            <a:off x="762000" y="4800600"/>
            <a:ext cx="685800" cy="381000"/>
            <a:chOff x="528" y="1104"/>
            <a:chExt cx="672" cy="278"/>
          </a:xfrm>
        </p:grpSpPr>
        <p:sp>
          <p:nvSpPr>
            <p:cNvPr id="428063"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28064"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8065" name="Line 33"/>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066" name="Group 34"/>
          <p:cNvGrpSpPr>
            <a:grpSpLocks/>
          </p:cNvGrpSpPr>
          <p:nvPr/>
        </p:nvGrpSpPr>
        <p:grpSpPr bwMode="auto">
          <a:xfrm>
            <a:off x="762000" y="5334000"/>
            <a:ext cx="685800" cy="381000"/>
            <a:chOff x="528" y="1104"/>
            <a:chExt cx="672" cy="278"/>
          </a:xfrm>
        </p:grpSpPr>
        <p:sp>
          <p:nvSpPr>
            <p:cNvPr id="428067" name="Rectangle 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8068" name="Rectangle 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8069" name="Line 37"/>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070" name="Group 38"/>
          <p:cNvGrpSpPr>
            <a:grpSpLocks/>
          </p:cNvGrpSpPr>
          <p:nvPr/>
        </p:nvGrpSpPr>
        <p:grpSpPr bwMode="auto">
          <a:xfrm>
            <a:off x="762000" y="5867400"/>
            <a:ext cx="685800" cy="381000"/>
            <a:chOff x="528" y="1104"/>
            <a:chExt cx="672" cy="278"/>
          </a:xfrm>
        </p:grpSpPr>
        <p:sp>
          <p:nvSpPr>
            <p:cNvPr id="428071" name="Rectangle 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28072" name="Rectangle 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28073" name="Line 41"/>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074" name="Group 42"/>
          <p:cNvGrpSpPr>
            <a:grpSpLocks/>
          </p:cNvGrpSpPr>
          <p:nvPr/>
        </p:nvGrpSpPr>
        <p:grpSpPr bwMode="auto">
          <a:xfrm>
            <a:off x="1676400" y="3200400"/>
            <a:ext cx="1066800" cy="381000"/>
            <a:chOff x="480" y="672"/>
            <a:chExt cx="672" cy="240"/>
          </a:xfrm>
        </p:grpSpPr>
        <p:grpSp>
          <p:nvGrpSpPr>
            <p:cNvPr id="428075" name="Group 43"/>
            <p:cNvGrpSpPr>
              <a:grpSpLocks/>
            </p:cNvGrpSpPr>
            <p:nvPr/>
          </p:nvGrpSpPr>
          <p:grpSpPr bwMode="auto">
            <a:xfrm>
              <a:off x="480" y="672"/>
              <a:ext cx="432" cy="240"/>
              <a:chOff x="528" y="1104"/>
              <a:chExt cx="672" cy="278"/>
            </a:xfrm>
          </p:grpSpPr>
          <p:sp>
            <p:nvSpPr>
              <p:cNvPr id="428076" name="Rectangle 4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28077" name="Rectangle 4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8078" name="Group 46"/>
            <p:cNvGrpSpPr>
              <a:grpSpLocks/>
            </p:cNvGrpSpPr>
            <p:nvPr/>
          </p:nvGrpSpPr>
          <p:grpSpPr bwMode="auto">
            <a:xfrm>
              <a:off x="864" y="768"/>
              <a:ext cx="288" cy="144"/>
              <a:chOff x="1152" y="816"/>
              <a:chExt cx="336" cy="192"/>
            </a:xfrm>
          </p:grpSpPr>
          <p:sp>
            <p:nvSpPr>
              <p:cNvPr id="428079" name="Line 4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080" name="Group 48"/>
              <p:cNvGrpSpPr>
                <a:grpSpLocks/>
              </p:cNvGrpSpPr>
              <p:nvPr/>
            </p:nvGrpSpPr>
            <p:grpSpPr bwMode="auto">
              <a:xfrm>
                <a:off x="1248" y="816"/>
                <a:ext cx="240" cy="192"/>
                <a:chOff x="1920" y="1008"/>
                <a:chExt cx="528" cy="384"/>
              </a:xfrm>
            </p:grpSpPr>
            <p:sp>
              <p:nvSpPr>
                <p:cNvPr id="428081" name="Line 4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082" name="Line 5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083" name="Line 5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084" name="Line 5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28085" name="Rectangle 53"/>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8086" name="Rectangle 54"/>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8087" name="Rectangle 55"/>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8088" name="Rectangle 56"/>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8089" name="Rectangle 57"/>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8090" name="Rectangle 58"/>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8091" name="Rectangle 59"/>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8092" name="Rectangle 60"/>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8093" name="Rectangle 61"/>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28094" name="Rectangle 62"/>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28095" name="Group 63"/>
          <p:cNvGrpSpPr>
            <a:grpSpLocks/>
          </p:cNvGrpSpPr>
          <p:nvPr/>
        </p:nvGrpSpPr>
        <p:grpSpPr bwMode="auto">
          <a:xfrm>
            <a:off x="1676400" y="5334000"/>
            <a:ext cx="1066800" cy="381000"/>
            <a:chOff x="480" y="672"/>
            <a:chExt cx="672" cy="240"/>
          </a:xfrm>
        </p:grpSpPr>
        <p:grpSp>
          <p:nvGrpSpPr>
            <p:cNvPr id="428096" name="Group 64"/>
            <p:cNvGrpSpPr>
              <a:grpSpLocks/>
            </p:cNvGrpSpPr>
            <p:nvPr/>
          </p:nvGrpSpPr>
          <p:grpSpPr bwMode="auto">
            <a:xfrm>
              <a:off x="480" y="672"/>
              <a:ext cx="432" cy="240"/>
              <a:chOff x="528" y="1104"/>
              <a:chExt cx="672" cy="278"/>
            </a:xfrm>
          </p:grpSpPr>
          <p:sp>
            <p:nvSpPr>
              <p:cNvPr id="428097" name="Rectangle 6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28098" name="Rectangle 6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8099" name="Group 67"/>
            <p:cNvGrpSpPr>
              <a:grpSpLocks/>
            </p:cNvGrpSpPr>
            <p:nvPr/>
          </p:nvGrpSpPr>
          <p:grpSpPr bwMode="auto">
            <a:xfrm>
              <a:off x="864" y="768"/>
              <a:ext cx="288" cy="144"/>
              <a:chOff x="1152" y="816"/>
              <a:chExt cx="336" cy="192"/>
            </a:xfrm>
          </p:grpSpPr>
          <p:sp>
            <p:nvSpPr>
              <p:cNvPr id="428100" name="Line 6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101" name="Group 69"/>
              <p:cNvGrpSpPr>
                <a:grpSpLocks/>
              </p:cNvGrpSpPr>
              <p:nvPr/>
            </p:nvGrpSpPr>
            <p:grpSpPr bwMode="auto">
              <a:xfrm>
                <a:off x="1248" y="816"/>
                <a:ext cx="240" cy="192"/>
                <a:chOff x="1920" y="1008"/>
                <a:chExt cx="528" cy="384"/>
              </a:xfrm>
            </p:grpSpPr>
            <p:sp>
              <p:nvSpPr>
                <p:cNvPr id="428102" name="Line 7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03" name="Line 7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04" name="Line 7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05" name="Line 7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8106" name="Group 74"/>
          <p:cNvGrpSpPr>
            <a:grpSpLocks/>
          </p:cNvGrpSpPr>
          <p:nvPr/>
        </p:nvGrpSpPr>
        <p:grpSpPr bwMode="auto">
          <a:xfrm>
            <a:off x="1676400" y="4267200"/>
            <a:ext cx="1066800" cy="381000"/>
            <a:chOff x="480" y="672"/>
            <a:chExt cx="672" cy="240"/>
          </a:xfrm>
        </p:grpSpPr>
        <p:grpSp>
          <p:nvGrpSpPr>
            <p:cNvPr id="428107" name="Group 75"/>
            <p:cNvGrpSpPr>
              <a:grpSpLocks/>
            </p:cNvGrpSpPr>
            <p:nvPr/>
          </p:nvGrpSpPr>
          <p:grpSpPr bwMode="auto">
            <a:xfrm>
              <a:off x="480" y="672"/>
              <a:ext cx="432" cy="240"/>
              <a:chOff x="528" y="1104"/>
              <a:chExt cx="672" cy="278"/>
            </a:xfrm>
          </p:grpSpPr>
          <p:sp>
            <p:nvSpPr>
              <p:cNvPr id="428108" name="Rectangle 7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28109" name="Rectangle 7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8110" name="Group 78"/>
            <p:cNvGrpSpPr>
              <a:grpSpLocks/>
            </p:cNvGrpSpPr>
            <p:nvPr/>
          </p:nvGrpSpPr>
          <p:grpSpPr bwMode="auto">
            <a:xfrm>
              <a:off x="864" y="768"/>
              <a:ext cx="288" cy="144"/>
              <a:chOff x="1152" y="816"/>
              <a:chExt cx="336" cy="192"/>
            </a:xfrm>
          </p:grpSpPr>
          <p:sp>
            <p:nvSpPr>
              <p:cNvPr id="428111" name="Line 7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112" name="Group 80"/>
              <p:cNvGrpSpPr>
                <a:grpSpLocks/>
              </p:cNvGrpSpPr>
              <p:nvPr/>
            </p:nvGrpSpPr>
            <p:grpSpPr bwMode="auto">
              <a:xfrm>
                <a:off x="1248" y="816"/>
                <a:ext cx="240" cy="192"/>
                <a:chOff x="1920" y="1008"/>
                <a:chExt cx="528" cy="384"/>
              </a:xfrm>
            </p:grpSpPr>
            <p:sp>
              <p:nvSpPr>
                <p:cNvPr id="428113" name="Line 8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14" name="Line 8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15" name="Line 8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16" name="Line 8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8117" name="Group 85"/>
          <p:cNvGrpSpPr>
            <a:grpSpLocks/>
          </p:cNvGrpSpPr>
          <p:nvPr/>
        </p:nvGrpSpPr>
        <p:grpSpPr bwMode="auto">
          <a:xfrm>
            <a:off x="1676400" y="2133600"/>
            <a:ext cx="1066800" cy="381000"/>
            <a:chOff x="480" y="672"/>
            <a:chExt cx="672" cy="240"/>
          </a:xfrm>
        </p:grpSpPr>
        <p:grpSp>
          <p:nvGrpSpPr>
            <p:cNvPr id="428118" name="Group 86"/>
            <p:cNvGrpSpPr>
              <a:grpSpLocks/>
            </p:cNvGrpSpPr>
            <p:nvPr/>
          </p:nvGrpSpPr>
          <p:grpSpPr bwMode="auto">
            <a:xfrm>
              <a:off x="480" y="672"/>
              <a:ext cx="432" cy="240"/>
              <a:chOff x="528" y="1104"/>
              <a:chExt cx="672" cy="278"/>
            </a:xfrm>
          </p:grpSpPr>
          <p:sp>
            <p:nvSpPr>
              <p:cNvPr id="428119" name="Rectangle 8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28120" name="Rectangle 8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8121" name="Group 89"/>
            <p:cNvGrpSpPr>
              <a:grpSpLocks/>
            </p:cNvGrpSpPr>
            <p:nvPr/>
          </p:nvGrpSpPr>
          <p:grpSpPr bwMode="auto">
            <a:xfrm>
              <a:off x="864" y="768"/>
              <a:ext cx="288" cy="144"/>
              <a:chOff x="1152" y="816"/>
              <a:chExt cx="336" cy="192"/>
            </a:xfrm>
          </p:grpSpPr>
          <p:sp>
            <p:nvSpPr>
              <p:cNvPr id="428122" name="Line 9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123" name="Group 91"/>
              <p:cNvGrpSpPr>
                <a:grpSpLocks/>
              </p:cNvGrpSpPr>
              <p:nvPr/>
            </p:nvGrpSpPr>
            <p:grpSpPr bwMode="auto">
              <a:xfrm>
                <a:off x="1248" y="816"/>
                <a:ext cx="240" cy="192"/>
                <a:chOff x="1920" y="1008"/>
                <a:chExt cx="528" cy="384"/>
              </a:xfrm>
            </p:grpSpPr>
            <p:sp>
              <p:nvSpPr>
                <p:cNvPr id="428124" name="Line 9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25" name="Line 9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26" name="Line 9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27" name="Line 9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8128" name="Group 96"/>
          <p:cNvGrpSpPr>
            <a:grpSpLocks/>
          </p:cNvGrpSpPr>
          <p:nvPr/>
        </p:nvGrpSpPr>
        <p:grpSpPr bwMode="auto">
          <a:xfrm>
            <a:off x="1676400" y="4800600"/>
            <a:ext cx="1066800" cy="381000"/>
            <a:chOff x="480" y="672"/>
            <a:chExt cx="672" cy="240"/>
          </a:xfrm>
        </p:grpSpPr>
        <p:grpSp>
          <p:nvGrpSpPr>
            <p:cNvPr id="428129" name="Group 97"/>
            <p:cNvGrpSpPr>
              <a:grpSpLocks/>
            </p:cNvGrpSpPr>
            <p:nvPr/>
          </p:nvGrpSpPr>
          <p:grpSpPr bwMode="auto">
            <a:xfrm>
              <a:off x="480" y="672"/>
              <a:ext cx="432" cy="240"/>
              <a:chOff x="528" y="1104"/>
              <a:chExt cx="672" cy="278"/>
            </a:xfrm>
          </p:grpSpPr>
          <p:sp>
            <p:nvSpPr>
              <p:cNvPr id="428130" name="Rectangle 9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28131" name="Rectangle 9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8132" name="Group 100"/>
            <p:cNvGrpSpPr>
              <a:grpSpLocks/>
            </p:cNvGrpSpPr>
            <p:nvPr/>
          </p:nvGrpSpPr>
          <p:grpSpPr bwMode="auto">
            <a:xfrm>
              <a:off x="864" y="768"/>
              <a:ext cx="288" cy="144"/>
              <a:chOff x="1152" y="816"/>
              <a:chExt cx="336" cy="192"/>
            </a:xfrm>
          </p:grpSpPr>
          <p:sp>
            <p:nvSpPr>
              <p:cNvPr id="428133" name="Line 10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134" name="Group 102"/>
              <p:cNvGrpSpPr>
                <a:grpSpLocks/>
              </p:cNvGrpSpPr>
              <p:nvPr/>
            </p:nvGrpSpPr>
            <p:grpSpPr bwMode="auto">
              <a:xfrm>
                <a:off x="1248" y="816"/>
                <a:ext cx="240" cy="192"/>
                <a:chOff x="1920" y="1008"/>
                <a:chExt cx="528" cy="384"/>
              </a:xfrm>
            </p:grpSpPr>
            <p:sp>
              <p:nvSpPr>
                <p:cNvPr id="428135" name="Line 10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36" name="Line 10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37" name="Line 10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38" name="Line 10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8139" name="Group 107"/>
          <p:cNvGrpSpPr>
            <a:grpSpLocks/>
          </p:cNvGrpSpPr>
          <p:nvPr/>
        </p:nvGrpSpPr>
        <p:grpSpPr bwMode="auto">
          <a:xfrm>
            <a:off x="1676400" y="5867400"/>
            <a:ext cx="1066800" cy="381000"/>
            <a:chOff x="480" y="672"/>
            <a:chExt cx="672" cy="240"/>
          </a:xfrm>
        </p:grpSpPr>
        <p:grpSp>
          <p:nvGrpSpPr>
            <p:cNvPr id="428140" name="Group 108"/>
            <p:cNvGrpSpPr>
              <a:grpSpLocks/>
            </p:cNvGrpSpPr>
            <p:nvPr/>
          </p:nvGrpSpPr>
          <p:grpSpPr bwMode="auto">
            <a:xfrm>
              <a:off x="480" y="672"/>
              <a:ext cx="432" cy="240"/>
              <a:chOff x="528" y="1104"/>
              <a:chExt cx="672" cy="278"/>
            </a:xfrm>
          </p:grpSpPr>
          <p:sp>
            <p:nvSpPr>
              <p:cNvPr id="428141"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28142"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8143" name="Group 111"/>
            <p:cNvGrpSpPr>
              <a:grpSpLocks/>
            </p:cNvGrpSpPr>
            <p:nvPr/>
          </p:nvGrpSpPr>
          <p:grpSpPr bwMode="auto">
            <a:xfrm>
              <a:off x="864" y="768"/>
              <a:ext cx="288" cy="144"/>
              <a:chOff x="1152" y="816"/>
              <a:chExt cx="336" cy="192"/>
            </a:xfrm>
          </p:grpSpPr>
          <p:sp>
            <p:nvSpPr>
              <p:cNvPr id="428144"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145" name="Group 113"/>
              <p:cNvGrpSpPr>
                <a:grpSpLocks/>
              </p:cNvGrpSpPr>
              <p:nvPr/>
            </p:nvGrpSpPr>
            <p:grpSpPr bwMode="auto">
              <a:xfrm>
                <a:off x="1248" y="816"/>
                <a:ext cx="240" cy="192"/>
                <a:chOff x="1920" y="1008"/>
                <a:chExt cx="528" cy="384"/>
              </a:xfrm>
            </p:grpSpPr>
            <p:sp>
              <p:nvSpPr>
                <p:cNvPr id="428146"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47"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48"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49"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8161" name="Group 129"/>
          <p:cNvGrpSpPr>
            <a:grpSpLocks/>
          </p:cNvGrpSpPr>
          <p:nvPr/>
        </p:nvGrpSpPr>
        <p:grpSpPr bwMode="auto">
          <a:xfrm>
            <a:off x="1676400" y="1600200"/>
            <a:ext cx="1066800" cy="381000"/>
            <a:chOff x="480" y="672"/>
            <a:chExt cx="672" cy="240"/>
          </a:xfrm>
        </p:grpSpPr>
        <p:grpSp>
          <p:nvGrpSpPr>
            <p:cNvPr id="428162" name="Group 130"/>
            <p:cNvGrpSpPr>
              <a:grpSpLocks/>
            </p:cNvGrpSpPr>
            <p:nvPr/>
          </p:nvGrpSpPr>
          <p:grpSpPr bwMode="auto">
            <a:xfrm>
              <a:off x="480" y="672"/>
              <a:ext cx="432" cy="240"/>
              <a:chOff x="528" y="1104"/>
              <a:chExt cx="672" cy="278"/>
            </a:xfrm>
          </p:grpSpPr>
          <p:sp>
            <p:nvSpPr>
              <p:cNvPr id="428163" name="Rectangle 1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28164" name="Rectangle 1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8165" name="Group 133"/>
            <p:cNvGrpSpPr>
              <a:grpSpLocks/>
            </p:cNvGrpSpPr>
            <p:nvPr/>
          </p:nvGrpSpPr>
          <p:grpSpPr bwMode="auto">
            <a:xfrm>
              <a:off x="864" y="768"/>
              <a:ext cx="288" cy="144"/>
              <a:chOff x="1152" y="816"/>
              <a:chExt cx="336" cy="192"/>
            </a:xfrm>
          </p:grpSpPr>
          <p:sp>
            <p:nvSpPr>
              <p:cNvPr id="428166" name="Line 13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167" name="Group 135"/>
              <p:cNvGrpSpPr>
                <a:grpSpLocks/>
              </p:cNvGrpSpPr>
              <p:nvPr/>
            </p:nvGrpSpPr>
            <p:grpSpPr bwMode="auto">
              <a:xfrm>
                <a:off x="1248" y="816"/>
                <a:ext cx="240" cy="192"/>
                <a:chOff x="1920" y="1008"/>
                <a:chExt cx="528" cy="384"/>
              </a:xfrm>
            </p:grpSpPr>
            <p:sp>
              <p:nvSpPr>
                <p:cNvPr id="428168" name="Line 13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69" name="Line 13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70" name="Line 13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71" name="Line 13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8172" name="Group 140"/>
          <p:cNvGrpSpPr>
            <a:grpSpLocks/>
          </p:cNvGrpSpPr>
          <p:nvPr/>
        </p:nvGrpSpPr>
        <p:grpSpPr bwMode="auto">
          <a:xfrm>
            <a:off x="1676400" y="2667000"/>
            <a:ext cx="1066800" cy="381000"/>
            <a:chOff x="480" y="672"/>
            <a:chExt cx="672" cy="240"/>
          </a:xfrm>
        </p:grpSpPr>
        <p:grpSp>
          <p:nvGrpSpPr>
            <p:cNvPr id="428173" name="Group 141"/>
            <p:cNvGrpSpPr>
              <a:grpSpLocks/>
            </p:cNvGrpSpPr>
            <p:nvPr/>
          </p:nvGrpSpPr>
          <p:grpSpPr bwMode="auto">
            <a:xfrm>
              <a:off x="480" y="672"/>
              <a:ext cx="432" cy="240"/>
              <a:chOff x="528" y="1104"/>
              <a:chExt cx="672" cy="278"/>
            </a:xfrm>
          </p:grpSpPr>
          <p:sp>
            <p:nvSpPr>
              <p:cNvPr id="428174" name="Rectangle 14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28175" name="Rectangle 14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8176" name="Group 144"/>
            <p:cNvGrpSpPr>
              <a:grpSpLocks/>
            </p:cNvGrpSpPr>
            <p:nvPr/>
          </p:nvGrpSpPr>
          <p:grpSpPr bwMode="auto">
            <a:xfrm>
              <a:off x="864" y="768"/>
              <a:ext cx="288" cy="144"/>
              <a:chOff x="1152" y="816"/>
              <a:chExt cx="336" cy="192"/>
            </a:xfrm>
          </p:grpSpPr>
          <p:sp>
            <p:nvSpPr>
              <p:cNvPr id="428177" name="Line 14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178" name="Group 146"/>
              <p:cNvGrpSpPr>
                <a:grpSpLocks/>
              </p:cNvGrpSpPr>
              <p:nvPr/>
            </p:nvGrpSpPr>
            <p:grpSpPr bwMode="auto">
              <a:xfrm>
                <a:off x="1248" y="816"/>
                <a:ext cx="240" cy="192"/>
                <a:chOff x="1920" y="1008"/>
                <a:chExt cx="528" cy="384"/>
              </a:xfrm>
            </p:grpSpPr>
            <p:sp>
              <p:nvSpPr>
                <p:cNvPr id="428179" name="Line 14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80" name="Line 14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81" name="Line 14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82" name="Line 15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8183" name="Group 151"/>
          <p:cNvGrpSpPr>
            <a:grpSpLocks/>
          </p:cNvGrpSpPr>
          <p:nvPr/>
        </p:nvGrpSpPr>
        <p:grpSpPr bwMode="auto">
          <a:xfrm>
            <a:off x="1676400" y="3733800"/>
            <a:ext cx="1066800" cy="381000"/>
            <a:chOff x="480" y="672"/>
            <a:chExt cx="672" cy="240"/>
          </a:xfrm>
        </p:grpSpPr>
        <p:grpSp>
          <p:nvGrpSpPr>
            <p:cNvPr id="428184" name="Group 152"/>
            <p:cNvGrpSpPr>
              <a:grpSpLocks/>
            </p:cNvGrpSpPr>
            <p:nvPr/>
          </p:nvGrpSpPr>
          <p:grpSpPr bwMode="auto">
            <a:xfrm>
              <a:off x="480" y="672"/>
              <a:ext cx="432" cy="240"/>
              <a:chOff x="528" y="1104"/>
              <a:chExt cx="672" cy="278"/>
            </a:xfrm>
          </p:grpSpPr>
          <p:sp>
            <p:nvSpPr>
              <p:cNvPr id="428185"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28186"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8187" name="Group 155"/>
            <p:cNvGrpSpPr>
              <a:grpSpLocks/>
            </p:cNvGrpSpPr>
            <p:nvPr/>
          </p:nvGrpSpPr>
          <p:grpSpPr bwMode="auto">
            <a:xfrm>
              <a:off x="864" y="768"/>
              <a:ext cx="288" cy="144"/>
              <a:chOff x="1152" y="816"/>
              <a:chExt cx="336" cy="192"/>
            </a:xfrm>
          </p:grpSpPr>
          <p:sp>
            <p:nvSpPr>
              <p:cNvPr id="428188" name="Line 15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189" name="Group 157"/>
              <p:cNvGrpSpPr>
                <a:grpSpLocks/>
              </p:cNvGrpSpPr>
              <p:nvPr/>
            </p:nvGrpSpPr>
            <p:grpSpPr bwMode="auto">
              <a:xfrm>
                <a:off x="1248" y="816"/>
                <a:ext cx="240" cy="192"/>
                <a:chOff x="1920" y="1008"/>
                <a:chExt cx="528" cy="384"/>
              </a:xfrm>
            </p:grpSpPr>
            <p:sp>
              <p:nvSpPr>
                <p:cNvPr id="428190" name="Line 15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91" name="Line 15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92" name="Line 16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193" name="Line 16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28194" name="Group 162"/>
          <p:cNvGrpSpPr>
            <a:grpSpLocks/>
          </p:cNvGrpSpPr>
          <p:nvPr/>
        </p:nvGrpSpPr>
        <p:grpSpPr bwMode="auto">
          <a:xfrm>
            <a:off x="762000" y="1066800"/>
            <a:ext cx="1066800" cy="381000"/>
            <a:chOff x="480" y="672"/>
            <a:chExt cx="672" cy="240"/>
          </a:xfrm>
        </p:grpSpPr>
        <p:grpSp>
          <p:nvGrpSpPr>
            <p:cNvPr id="428195" name="Group 163"/>
            <p:cNvGrpSpPr>
              <a:grpSpLocks/>
            </p:cNvGrpSpPr>
            <p:nvPr/>
          </p:nvGrpSpPr>
          <p:grpSpPr bwMode="auto">
            <a:xfrm>
              <a:off x="480" y="672"/>
              <a:ext cx="432" cy="240"/>
              <a:chOff x="528" y="1104"/>
              <a:chExt cx="672" cy="278"/>
            </a:xfrm>
          </p:grpSpPr>
          <p:sp>
            <p:nvSpPr>
              <p:cNvPr id="428196" name="Rectangle 16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28197" name="Rectangle 16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28198" name="Group 166"/>
            <p:cNvGrpSpPr>
              <a:grpSpLocks/>
            </p:cNvGrpSpPr>
            <p:nvPr/>
          </p:nvGrpSpPr>
          <p:grpSpPr bwMode="auto">
            <a:xfrm>
              <a:off x="864" y="768"/>
              <a:ext cx="288" cy="144"/>
              <a:chOff x="1152" y="816"/>
              <a:chExt cx="336" cy="192"/>
            </a:xfrm>
          </p:grpSpPr>
          <p:sp>
            <p:nvSpPr>
              <p:cNvPr id="428199" name="Line 16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8200" name="Group 168"/>
              <p:cNvGrpSpPr>
                <a:grpSpLocks/>
              </p:cNvGrpSpPr>
              <p:nvPr/>
            </p:nvGrpSpPr>
            <p:grpSpPr bwMode="auto">
              <a:xfrm>
                <a:off x="1248" y="816"/>
                <a:ext cx="240" cy="192"/>
                <a:chOff x="1920" y="1008"/>
                <a:chExt cx="528" cy="384"/>
              </a:xfrm>
            </p:grpSpPr>
            <p:sp>
              <p:nvSpPr>
                <p:cNvPr id="428201" name="Line 16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202" name="Line 17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203" name="Line 17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8204" name="Line 17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4412513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sz="4000" dirty="0" smtClean="0">
                <a:effectLst>
                  <a:outerShdw blurRad="38100" dist="38100" dir="2700000" algn="tl">
                    <a:srgbClr val="000000">
                      <a:alpha val="43137"/>
                    </a:srgbClr>
                  </a:outerShdw>
                </a:effectLst>
              </a:rPr>
              <a:t>PRESENTATION</a:t>
            </a:r>
            <a:r>
              <a:rPr lang="en-US" dirty="0" smtClean="0">
                <a:effectLst>
                  <a:outerShdw blurRad="38100" dist="38100" dir="2700000" algn="tl">
                    <a:srgbClr val="000000">
                      <a:alpha val="43137"/>
                    </a:srgbClr>
                  </a:outerShdw>
                </a:effectLst>
              </a:rPr>
              <a:t> </a:t>
            </a:r>
            <a:r>
              <a:rPr lang="en-US" sz="4000" dirty="0" smtClean="0">
                <a:effectLst>
                  <a:outerShdw blurRad="38100" dist="38100" dir="2700000" algn="tl">
                    <a:srgbClr val="000000">
                      <a:alpha val="43137"/>
                    </a:srgbClr>
                  </a:outerShdw>
                </a:effectLst>
              </a:rPr>
              <a:t>OUTLINE</a:t>
            </a:r>
            <a:endParaRPr lang="en-IN"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14148" y="1766095"/>
            <a:ext cx="6347714" cy="3880773"/>
          </a:xfrm>
        </p:spPr>
        <p:txBody>
          <a:bodyPr/>
          <a:lstStyle/>
          <a:p>
            <a:r>
              <a:rPr lang="en-US" dirty="0" smtClean="0"/>
              <a:t>Project Details</a:t>
            </a:r>
          </a:p>
          <a:p>
            <a:r>
              <a:rPr lang="en-US" dirty="0" smtClean="0"/>
              <a:t>Introduction</a:t>
            </a:r>
          </a:p>
          <a:p>
            <a:r>
              <a:rPr lang="en-US" dirty="0" smtClean="0"/>
              <a:t>Various Conventional Algorithms</a:t>
            </a:r>
          </a:p>
          <a:p>
            <a:r>
              <a:rPr lang="en-US" dirty="0" smtClean="0"/>
              <a:t>Need of Asymptotic Notation</a:t>
            </a:r>
          </a:p>
          <a:p>
            <a:r>
              <a:rPr lang="en-US" dirty="0" smtClean="0"/>
              <a:t>Our Innovation- Digit Sort</a:t>
            </a:r>
          </a:p>
          <a:p>
            <a:r>
              <a:rPr lang="en-US" dirty="0" smtClean="0"/>
              <a:t>Snapshots</a:t>
            </a:r>
          </a:p>
          <a:p>
            <a:r>
              <a:rPr lang="en-US" dirty="0" smtClean="0"/>
              <a:t>Conclusion</a:t>
            </a:r>
          </a:p>
          <a:p>
            <a:r>
              <a:rPr lang="en-US" dirty="0" smtClean="0"/>
              <a:t>Bibliography</a:t>
            </a:r>
          </a:p>
          <a:p>
            <a:r>
              <a:rPr lang="en-US" dirty="0" smtClean="0"/>
              <a:t>Thank You</a:t>
            </a:r>
          </a:p>
          <a:p>
            <a:endParaRPr lang="en-US" dirty="0" smtClean="0"/>
          </a:p>
          <a:p>
            <a:endParaRPr lang="en-US" dirty="0" smtClean="0"/>
          </a:p>
          <a:p>
            <a:endParaRPr lang="en-US" dirty="0" smtClean="0"/>
          </a:p>
          <a:p>
            <a:endParaRPr lang="en-US" dirty="0" smtClean="0"/>
          </a:p>
          <a:p>
            <a:endParaRPr lang="en-IN" dirty="0"/>
          </a:p>
        </p:txBody>
      </p:sp>
      <p:sp>
        <p:nvSpPr>
          <p:cNvPr id="4" name="Footer Placeholder 3"/>
          <p:cNvSpPr>
            <a:spLocks noGrp="1"/>
          </p:cNvSpPr>
          <p:nvPr>
            <p:ph type="ftr" sz="quarter" idx="11"/>
          </p:nvPr>
        </p:nvSpPr>
        <p:spPr/>
        <p:txBody>
          <a:bodyPr/>
          <a:lstStyle/>
          <a:p>
            <a:pPr>
              <a:defRPr/>
            </a:pPr>
            <a:r>
              <a:rPr lang="en-US" dirty="0" smtClean="0"/>
              <a:t>Copyright ©: University of Illinois CS 241 Staff</a:t>
            </a:r>
            <a:endParaRPr lang="en-US" dirty="0"/>
          </a:p>
        </p:txBody>
      </p:sp>
    </p:spTree>
    <p:extLst>
      <p:ext uri="{BB962C8B-B14F-4D97-AF65-F5344CB8AC3E}">
        <p14:creationId xmlns="" xmlns:p14="http://schemas.microsoft.com/office/powerpoint/2010/main" val="224681620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1"/>
          <p:cNvSpPr>
            <a:spLocks noGrp="1"/>
          </p:cNvSpPr>
          <p:nvPr>
            <p:ph type="dt" sz="half" idx="10"/>
          </p:nvPr>
        </p:nvSpPr>
        <p:spPr/>
        <p:txBody>
          <a:bodyPr/>
          <a:lstStyle/>
          <a:p>
            <a:fld id="{FC5A467B-A7A2-4DCA-9202-07FBC1D80F0B}" type="datetime4">
              <a:rPr lang="en-US"/>
              <a:pPr/>
              <a:t>April 8, 2013</a:t>
            </a:fld>
            <a:endParaRPr lang="en-US"/>
          </a:p>
        </p:txBody>
      </p:sp>
      <p:sp>
        <p:nvSpPr>
          <p:cNvPr id="159" name="Footer Placeholder 2"/>
          <p:cNvSpPr>
            <a:spLocks noGrp="1"/>
          </p:cNvSpPr>
          <p:nvPr>
            <p:ph type="ftr" sz="quarter" idx="11"/>
          </p:nvPr>
        </p:nvSpPr>
        <p:spPr/>
        <p:txBody>
          <a:bodyPr/>
          <a:lstStyle/>
          <a:p>
            <a:r>
              <a:rPr lang="en-US"/>
              <a:t>www.gowrikumar.com</a:t>
            </a:r>
          </a:p>
        </p:txBody>
      </p:sp>
      <p:grpSp>
        <p:nvGrpSpPr>
          <p:cNvPr id="435202" name="Group 2"/>
          <p:cNvGrpSpPr>
            <a:grpSpLocks/>
          </p:cNvGrpSpPr>
          <p:nvPr/>
        </p:nvGrpSpPr>
        <p:grpSpPr bwMode="auto">
          <a:xfrm>
            <a:off x="762000" y="2133600"/>
            <a:ext cx="685800" cy="381000"/>
            <a:chOff x="528" y="1104"/>
            <a:chExt cx="672" cy="278"/>
          </a:xfrm>
        </p:grpSpPr>
        <p:sp>
          <p:nvSpPr>
            <p:cNvPr id="435203"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35204"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5205" name="Line 5"/>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06" name="Group 6"/>
          <p:cNvGrpSpPr>
            <a:grpSpLocks/>
          </p:cNvGrpSpPr>
          <p:nvPr/>
        </p:nvGrpSpPr>
        <p:grpSpPr bwMode="auto">
          <a:xfrm>
            <a:off x="762000" y="2667000"/>
            <a:ext cx="685800" cy="381000"/>
            <a:chOff x="528" y="1104"/>
            <a:chExt cx="672" cy="278"/>
          </a:xfrm>
        </p:grpSpPr>
        <p:sp>
          <p:nvSpPr>
            <p:cNvPr id="435207"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35208"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5209" name="Line 9"/>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10" name="Group 10"/>
          <p:cNvGrpSpPr>
            <a:grpSpLocks/>
          </p:cNvGrpSpPr>
          <p:nvPr/>
        </p:nvGrpSpPr>
        <p:grpSpPr bwMode="auto">
          <a:xfrm>
            <a:off x="762000" y="3200400"/>
            <a:ext cx="685800" cy="381000"/>
            <a:chOff x="528" y="1104"/>
            <a:chExt cx="672" cy="278"/>
          </a:xfrm>
        </p:grpSpPr>
        <p:sp>
          <p:nvSpPr>
            <p:cNvPr id="435211"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35212"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5213" name="Line 13"/>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14" name="Group 14"/>
          <p:cNvGrpSpPr>
            <a:grpSpLocks/>
          </p:cNvGrpSpPr>
          <p:nvPr/>
        </p:nvGrpSpPr>
        <p:grpSpPr bwMode="auto">
          <a:xfrm>
            <a:off x="762000" y="3733800"/>
            <a:ext cx="685800" cy="381000"/>
            <a:chOff x="528" y="1104"/>
            <a:chExt cx="672" cy="278"/>
          </a:xfrm>
        </p:grpSpPr>
        <p:sp>
          <p:nvSpPr>
            <p:cNvPr id="43521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3521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5217" name="Line 17"/>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18" name="Group 18"/>
          <p:cNvGrpSpPr>
            <a:grpSpLocks/>
          </p:cNvGrpSpPr>
          <p:nvPr/>
        </p:nvGrpSpPr>
        <p:grpSpPr bwMode="auto">
          <a:xfrm>
            <a:off x="762000" y="4267200"/>
            <a:ext cx="685800" cy="381000"/>
            <a:chOff x="528" y="1104"/>
            <a:chExt cx="672" cy="278"/>
          </a:xfrm>
        </p:grpSpPr>
        <p:sp>
          <p:nvSpPr>
            <p:cNvPr id="435219"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35220"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5221" name="Line 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22" name="Group 22"/>
          <p:cNvGrpSpPr>
            <a:grpSpLocks/>
          </p:cNvGrpSpPr>
          <p:nvPr/>
        </p:nvGrpSpPr>
        <p:grpSpPr bwMode="auto">
          <a:xfrm>
            <a:off x="762000" y="4800600"/>
            <a:ext cx="685800" cy="381000"/>
            <a:chOff x="528" y="1104"/>
            <a:chExt cx="672" cy="278"/>
          </a:xfrm>
        </p:grpSpPr>
        <p:sp>
          <p:nvSpPr>
            <p:cNvPr id="435223"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35224"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5225" name="Line 25"/>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26" name="Group 26"/>
          <p:cNvGrpSpPr>
            <a:grpSpLocks/>
          </p:cNvGrpSpPr>
          <p:nvPr/>
        </p:nvGrpSpPr>
        <p:grpSpPr bwMode="auto">
          <a:xfrm>
            <a:off x="762000" y="5334000"/>
            <a:ext cx="685800" cy="381000"/>
            <a:chOff x="528" y="1104"/>
            <a:chExt cx="672" cy="278"/>
          </a:xfrm>
        </p:grpSpPr>
        <p:sp>
          <p:nvSpPr>
            <p:cNvPr id="435227" name="Rectangle 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5228" name="Rectangle 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5229" name="Line 29"/>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30" name="Group 30"/>
          <p:cNvGrpSpPr>
            <a:grpSpLocks/>
          </p:cNvGrpSpPr>
          <p:nvPr/>
        </p:nvGrpSpPr>
        <p:grpSpPr bwMode="auto">
          <a:xfrm>
            <a:off x="762000" y="5867400"/>
            <a:ext cx="685800" cy="381000"/>
            <a:chOff x="528" y="1104"/>
            <a:chExt cx="672" cy="278"/>
          </a:xfrm>
        </p:grpSpPr>
        <p:sp>
          <p:nvSpPr>
            <p:cNvPr id="435231"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35232"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5233" name="Line 33"/>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34" name="Group 34"/>
          <p:cNvGrpSpPr>
            <a:grpSpLocks/>
          </p:cNvGrpSpPr>
          <p:nvPr/>
        </p:nvGrpSpPr>
        <p:grpSpPr bwMode="auto">
          <a:xfrm>
            <a:off x="1676400" y="3200400"/>
            <a:ext cx="1066800" cy="381000"/>
            <a:chOff x="480" y="672"/>
            <a:chExt cx="672" cy="240"/>
          </a:xfrm>
        </p:grpSpPr>
        <p:grpSp>
          <p:nvGrpSpPr>
            <p:cNvPr id="435235" name="Group 35"/>
            <p:cNvGrpSpPr>
              <a:grpSpLocks/>
            </p:cNvGrpSpPr>
            <p:nvPr/>
          </p:nvGrpSpPr>
          <p:grpSpPr bwMode="auto">
            <a:xfrm>
              <a:off x="480" y="672"/>
              <a:ext cx="432" cy="240"/>
              <a:chOff x="528" y="1104"/>
              <a:chExt cx="672" cy="278"/>
            </a:xfrm>
          </p:grpSpPr>
          <p:sp>
            <p:nvSpPr>
              <p:cNvPr id="435236"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35237"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5238" name="Group 38"/>
            <p:cNvGrpSpPr>
              <a:grpSpLocks/>
            </p:cNvGrpSpPr>
            <p:nvPr/>
          </p:nvGrpSpPr>
          <p:grpSpPr bwMode="auto">
            <a:xfrm>
              <a:off x="864" y="768"/>
              <a:ext cx="288" cy="144"/>
              <a:chOff x="1152" y="816"/>
              <a:chExt cx="336" cy="192"/>
            </a:xfrm>
          </p:grpSpPr>
          <p:sp>
            <p:nvSpPr>
              <p:cNvPr id="435239"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40" name="Group 40"/>
              <p:cNvGrpSpPr>
                <a:grpSpLocks/>
              </p:cNvGrpSpPr>
              <p:nvPr/>
            </p:nvGrpSpPr>
            <p:grpSpPr bwMode="auto">
              <a:xfrm>
                <a:off x="1248" y="816"/>
                <a:ext cx="240" cy="192"/>
                <a:chOff x="1920" y="1008"/>
                <a:chExt cx="528" cy="384"/>
              </a:xfrm>
            </p:grpSpPr>
            <p:sp>
              <p:nvSpPr>
                <p:cNvPr id="435241"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42"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43"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44"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35245" name="Rectangle 45"/>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5246" name="Rectangle 46"/>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5247" name="Rectangle 47"/>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5248" name="Rectangle 48"/>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5249" name="Rectangle 49"/>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5250" name="Rectangle 50"/>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5251" name="Rectangle 51"/>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5252" name="Rectangle 52"/>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5253" name="Rectangle 53"/>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5254" name="Rectangle 54"/>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35255" name="Group 55"/>
          <p:cNvGrpSpPr>
            <a:grpSpLocks/>
          </p:cNvGrpSpPr>
          <p:nvPr/>
        </p:nvGrpSpPr>
        <p:grpSpPr bwMode="auto">
          <a:xfrm>
            <a:off x="1676400" y="5334000"/>
            <a:ext cx="1066800" cy="381000"/>
            <a:chOff x="480" y="672"/>
            <a:chExt cx="672" cy="240"/>
          </a:xfrm>
        </p:grpSpPr>
        <p:grpSp>
          <p:nvGrpSpPr>
            <p:cNvPr id="435256" name="Group 56"/>
            <p:cNvGrpSpPr>
              <a:grpSpLocks/>
            </p:cNvGrpSpPr>
            <p:nvPr/>
          </p:nvGrpSpPr>
          <p:grpSpPr bwMode="auto">
            <a:xfrm>
              <a:off x="480" y="672"/>
              <a:ext cx="432" cy="240"/>
              <a:chOff x="528" y="1104"/>
              <a:chExt cx="672" cy="278"/>
            </a:xfrm>
          </p:grpSpPr>
          <p:sp>
            <p:nvSpPr>
              <p:cNvPr id="435257" name="Rectangle 5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5258" name="Rectangle 5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5259" name="Group 59"/>
            <p:cNvGrpSpPr>
              <a:grpSpLocks/>
            </p:cNvGrpSpPr>
            <p:nvPr/>
          </p:nvGrpSpPr>
          <p:grpSpPr bwMode="auto">
            <a:xfrm>
              <a:off x="864" y="768"/>
              <a:ext cx="288" cy="144"/>
              <a:chOff x="1152" y="816"/>
              <a:chExt cx="336" cy="192"/>
            </a:xfrm>
          </p:grpSpPr>
          <p:sp>
            <p:nvSpPr>
              <p:cNvPr id="435260" name="Line 6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61" name="Group 61"/>
              <p:cNvGrpSpPr>
                <a:grpSpLocks/>
              </p:cNvGrpSpPr>
              <p:nvPr/>
            </p:nvGrpSpPr>
            <p:grpSpPr bwMode="auto">
              <a:xfrm>
                <a:off x="1248" y="816"/>
                <a:ext cx="240" cy="192"/>
                <a:chOff x="1920" y="1008"/>
                <a:chExt cx="528" cy="384"/>
              </a:xfrm>
            </p:grpSpPr>
            <p:sp>
              <p:nvSpPr>
                <p:cNvPr id="435262" name="Line 6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63" name="Line 6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64" name="Line 6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65" name="Line 6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5266" name="Group 66"/>
          <p:cNvGrpSpPr>
            <a:grpSpLocks/>
          </p:cNvGrpSpPr>
          <p:nvPr/>
        </p:nvGrpSpPr>
        <p:grpSpPr bwMode="auto">
          <a:xfrm>
            <a:off x="1676400" y="4267200"/>
            <a:ext cx="1066800" cy="381000"/>
            <a:chOff x="480" y="672"/>
            <a:chExt cx="672" cy="240"/>
          </a:xfrm>
        </p:grpSpPr>
        <p:grpSp>
          <p:nvGrpSpPr>
            <p:cNvPr id="435267" name="Group 67"/>
            <p:cNvGrpSpPr>
              <a:grpSpLocks/>
            </p:cNvGrpSpPr>
            <p:nvPr/>
          </p:nvGrpSpPr>
          <p:grpSpPr bwMode="auto">
            <a:xfrm>
              <a:off x="480" y="672"/>
              <a:ext cx="432" cy="240"/>
              <a:chOff x="528" y="1104"/>
              <a:chExt cx="672" cy="278"/>
            </a:xfrm>
          </p:grpSpPr>
          <p:sp>
            <p:nvSpPr>
              <p:cNvPr id="435268" name="Rectangle 6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35269" name="Rectangle 6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5270" name="Group 70"/>
            <p:cNvGrpSpPr>
              <a:grpSpLocks/>
            </p:cNvGrpSpPr>
            <p:nvPr/>
          </p:nvGrpSpPr>
          <p:grpSpPr bwMode="auto">
            <a:xfrm>
              <a:off x="864" y="768"/>
              <a:ext cx="288" cy="144"/>
              <a:chOff x="1152" y="816"/>
              <a:chExt cx="336" cy="192"/>
            </a:xfrm>
          </p:grpSpPr>
          <p:sp>
            <p:nvSpPr>
              <p:cNvPr id="435271" name="Line 7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72" name="Group 72"/>
              <p:cNvGrpSpPr>
                <a:grpSpLocks/>
              </p:cNvGrpSpPr>
              <p:nvPr/>
            </p:nvGrpSpPr>
            <p:grpSpPr bwMode="auto">
              <a:xfrm>
                <a:off x="1248" y="816"/>
                <a:ext cx="240" cy="192"/>
                <a:chOff x="1920" y="1008"/>
                <a:chExt cx="528" cy="384"/>
              </a:xfrm>
            </p:grpSpPr>
            <p:sp>
              <p:nvSpPr>
                <p:cNvPr id="435273" name="Line 7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74" name="Line 7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75" name="Line 7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76" name="Line 7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5277" name="Group 77"/>
          <p:cNvGrpSpPr>
            <a:grpSpLocks/>
          </p:cNvGrpSpPr>
          <p:nvPr/>
        </p:nvGrpSpPr>
        <p:grpSpPr bwMode="auto">
          <a:xfrm>
            <a:off x="1676400" y="2133600"/>
            <a:ext cx="1066800" cy="381000"/>
            <a:chOff x="480" y="672"/>
            <a:chExt cx="672" cy="240"/>
          </a:xfrm>
        </p:grpSpPr>
        <p:grpSp>
          <p:nvGrpSpPr>
            <p:cNvPr id="435278" name="Group 78"/>
            <p:cNvGrpSpPr>
              <a:grpSpLocks/>
            </p:cNvGrpSpPr>
            <p:nvPr/>
          </p:nvGrpSpPr>
          <p:grpSpPr bwMode="auto">
            <a:xfrm>
              <a:off x="480" y="672"/>
              <a:ext cx="432" cy="240"/>
              <a:chOff x="528" y="1104"/>
              <a:chExt cx="672" cy="278"/>
            </a:xfrm>
          </p:grpSpPr>
          <p:sp>
            <p:nvSpPr>
              <p:cNvPr id="435279"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35280"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5281" name="Group 81"/>
            <p:cNvGrpSpPr>
              <a:grpSpLocks/>
            </p:cNvGrpSpPr>
            <p:nvPr/>
          </p:nvGrpSpPr>
          <p:grpSpPr bwMode="auto">
            <a:xfrm>
              <a:off x="864" y="768"/>
              <a:ext cx="288" cy="144"/>
              <a:chOff x="1152" y="816"/>
              <a:chExt cx="336" cy="192"/>
            </a:xfrm>
          </p:grpSpPr>
          <p:sp>
            <p:nvSpPr>
              <p:cNvPr id="435282" name="Line 8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83" name="Group 83"/>
              <p:cNvGrpSpPr>
                <a:grpSpLocks/>
              </p:cNvGrpSpPr>
              <p:nvPr/>
            </p:nvGrpSpPr>
            <p:grpSpPr bwMode="auto">
              <a:xfrm>
                <a:off x="1248" y="816"/>
                <a:ext cx="240" cy="192"/>
                <a:chOff x="1920" y="1008"/>
                <a:chExt cx="528" cy="384"/>
              </a:xfrm>
            </p:grpSpPr>
            <p:sp>
              <p:nvSpPr>
                <p:cNvPr id="435284" name="Line 8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85" name="Line 8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86" name="Line 8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87" name="Line 8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5288" name="Group 88"/>
          <p:cNvGrpSpPr>
            <a:grpSpLocks/>
          </p:cNvGrpSpPr>
          <p:nvPr/>
        </p:nvGrpSpPr>
        <p:grpSpPr bwMode="auto">
          <a:xfrm>
            <a:off x="1676400" y="4800600"/>
            <a:ext cx="1066800" cy="381000"/>
            <a:chOff x="480" y="672"/>
            <a:chExt cx="672" cy="240"/>
          </a:xfrm>
        </p:grpSpPr>
        <p:grpSp>
          <p:nvGrpSpPr>
            <p:cNvPr id="435289" name="Group 89"/>
            <p:cNvGrpSpPr>
              <a:grpSpLocks/>
            </p:cNvGrpSpPr>
            <p:nvPr/>
          </p:nvGrpSpPr>
          <p:grpSpPr bwMode="auto">
            <a:xfrm>
              <a:off x="480" y="672"/>
              <a:ext cx="432" cy="240"/>
              <a:chOff x="528" y="1104"/>
              <a:chExt cx="672" cy="278"/>
            </a:xfrm>
          </p:grpSpPr>
          <p:sp>
            <p:nvSpPr>
              <p:cNvPr id="435290" name="Rectangle 9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35291" name="Rectangle 9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5292" name="Group 92"/>
            <p:cNvGrpSpPr>
              <a:grpSpLocks/>
            </p:cNvGrpSpPr>
            <p:nvPr/>
          </p:nvGrpSpPr>
          <p:grpSpPr bwMode="auto">
            <a:xfrm>
              <a:off x="864" y="768"/>
              <a:ext cx="288" cy="144"/>
              <a:chOff x="1152" y="816"/>
              <a:chExt cx="336" cy="192"/>
            </a:xfrm>
          </p:grpSpPr>
          <p:sp>
            <p:nvSpPr>
              <p:cNvPr id="435293" name="Line 9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294" name="Group 94"/>
              <p:cNvGrpSpPr>
                <a:grpSpLocks/>
              </p:cNvGrpSpPr>
              <p:nvPr/>
            </p:nvGrpSpPr>
            <p:grpSpPr bwMode="auto">
              <a:xfrm>
                <a:off x="1248" y="816"/>
                <a:ext cx="240" cy="192"/>
                <a:chOff x="1920" y="1008"/>
                <a:chExt cx="528" cy="384"/>
              </a:xfrm>
            </p:grpSpPr>
            <p:sp>
              <p:nvSpPr>
                <p:cNvPr id="435295" name="Line 9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96" name="Line 9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97" name="Line 9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98" name="Line 9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5299" name="Group 99"/>
          <p:cNvGrpSpPr>
            <a:grpSpLocks/>
          </p:cNvGrpSpPr>
          <p:nvPr/>
        </p:nvGrpSpPr>
        <p:grpSpPr bwMode="auto">
          <a:xfrm>
            <a:off x="1676400" y="5867400"/>
            <a:ext cx="1066800" cy="381000"/>
            <a:chOff x="480" y="672"/>
            <a:chExt cx="672" cy="240"/>
          </a:xfrm>
        </p:grpSpPr>
        <p:grpSp>
          <p:nvGrpSpPr>
            <p:cNvPr id="435300" name="Group 100"/>
            <p:cNvGrpSpPr>
              <a:grpSpLocks/>
            </p:cNvGrpSpPr>
            <p:nvPr/>
          </p:nvGrpSpPr>
          <p:grpSpPr bwMode="auto">
            <a:xfrm>
              <a:off x="480" y="672"/>
              <a:ext cx="432" cy="240"/>
              <a:chOff x="528" y="1104"/>
              <a:chExt cx="672" cy="278"/>
            </a:xfrm>
          </p:grpSpPr>
          <p:sp>
            <p:nvSpPr>
              <p:cNvPr id="435301" name="Rectangle 10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35302" name="Rectangle 10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5303" name="Group 103"/>
            <p:cNvGrpSpPr>
              <a:grpSpLocks/>
            </p:cNvGrpSpPr>
            <p:nvPr/>
          </p:nvGrpSpPr>
          <p:grpSpPr bwMode="auto">
            <a:xfrm>
              <a:off x="864" y="768"/>
              <a:ext cx="288" cy="144"/>
              <a:chOff x="1152" y="816"/>
              <a:chExt cx="336" cy="192"/>
            </a:xfrm>
          </p:grpSpPr>
          <p:sp>
            <p:nvSpPr>
              <p:cNvPr id="435304" name="Line 10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305" name="Group 105"/>
              <p:cNvGrpSpPr>
                <a:grpSpLocks/>
              </p:cNvGrpSpPr>
              <p:nvPr/>
            </p:nvGrpSpPr>
            <p:grpSpPr bwMode="auto">
              <a:xfrm>
                <a:off x="1248" y="816"/>
                <a:ext cx="240" cy="192"/>
                <a:chOff x="1920" y="1008"/>
                <a:chExt cx="528" cy="384"/>
              </a:xfrm>
            </p:grpSpPr>
            <p:sp>
              <p:nvSpPr>
                <p:cNvPr id="435306" name="Line 10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07" name="Line 10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08" name="Line 10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09" name="Line 10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5310" name="Group 110"/>
          <p:cNvGrpSpPr>
            <a:grpSpLocks/>
          </p:cNvGrpSpPr>
          <p:nvPr/>
        </p:nvGrpSpPr>
        <p:grpSpPr bwMode="auto">
          <a:xfrm>
            <a:off x="1676400" y="2667000"/>
            <a:ext cx="1066800" cy="381000"/>
            <a:chOff x="480" y="672"/>
            <a:chExt cx="672" cy="240"/>
          </a:xfrm>
        </p:grpSpPr>
        <p:grpSp>
          <p:nvGrpSpPr>
            <p:cNvPr id="435311" name="Group 111"/>
            <p:cNvGrpSpPr>
              <a:grpSpLocks/>
            </p:cNvGrpSpPr>
            <p:nvPr/>
          </p:nvGrpSpPr>
          <p:grpSpPr bwMode="auto">
            <a:xfrm>
              <a:off x="480" y="672"/>
              <a:ext cx="432" cy="240"/>
              <a:chOff x="528" y="1104"/>
              <a:chExt cx="672" cy="278"/>
            </a:xfrm>
          </p:grpSpPr>
          <p:sp>
            <p:nvSpPr>
              <p:cNvPr id="435312"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35313"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5314" name="Group 114"/>
            <p:cNvGrpSpPr>
              <a:grpSpLocks/>
            </p:cNvGrpSpPr>
            <p:nvPr/>
          </p:nvGrpSpPr>
          <p:grpSpPr bwMode="auto">
            <a:xfrm>
              <a:off x="864" y="768"/>
              <a:ext cx="288" cy="144"/>
              <a:chOff x="1152" y="816"/>
              <a:chExt cx="336" cy="192"/>
            </a:xfrm>
          </p:grpSpPr>
          <p:sp>
            <p:nvSpPr>
              <p:cNvPr id="435315" name="Line 11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316" name="Group 116"/>
              <p:cNvGrpSpPr>
                <a:grpSpLocks/>
              </p:cNvGrpSpPr>
              <p:nvPr/>
            </p:nvGrpSpPr>
            <p:grpSpPr bwMode="auto">
              <a:xfrm>
                <a:off x="1248" y="816"/>
                <a:ext cx="240" cy="192"/>
                <a:chOff x="1920" y="1008"/>
                <a:chExt cx="528" cy="384"/>
              </a:xfrm>
            </p:grpSpPr>
            <p:sp>
              <p:nvSpPr>
                <p:cNvPr id="435317" name="Line 11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18" name="Line 11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19" name="Line 11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20" name="Line 12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5321" name="Group 121"/>
          <p:cNvGrpSpPr>
            <a:grpSpLocks/>
          </p:cNvGrpSpPr>
          <p:nvPr/>
        </p:nvGrpSpPr>
        <p:grpSpPr bwMode="auto">
          <a:xfrm>
            <a:off x="1676400" y="3733800"/>
            <a:ext cx="1066800" cy="381000"/>
            <a:chOff x="480" y="672"/>
            <a:chExt cx="672" cy="240"/>
          </a:xfrm>
        </p:grpSpPr>
        <p:grpSp>
          <p:nvGrpSpPr>
            <p:cNvPr id="435322" name="Group 122"/>
            <p:cNvGrpSpPr>
              <a:grpSpLocks/>
            </p:cNvGrpSpPr>
            <p:nvPr/>
          </p:nvGrpSpPr>
          <p:grpSpPr bwMode="auto">
            <a:xfrm>
              <a:off x="480" y="672"/>
              <a:ext cx="432" cy="240"/>
              <a:chOff x="528" y="1104"/>
              <a:chExt cx="672" cy="278"/>
            </a:xfrm>
          </p:grpSpPr>
          <p:sp>
            <p:nvSpPr>
              <p:cNvPr id="435323"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35324"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5325" name="Group 125"/>
            <p:cNvGrpSpPr>
              <a:grpSpLocks/>
            </p:cNvGrpSpPr>
            <p:nvPr/>
          </p:nvGrpSpPr>
          <p:grpSpPr bwMode="auto">
            <a:xfrm>
              <a:off x="864" y="768"/>
              <a:ext cx="288" cy="144"/>
              <a:chOff x="1152" y="816"/>
              <a:chExt cx="336" cy="192"/>
            </a:xfrm>
          </p:grpSpPr>
          <p:sp>
            <p:nvSpPr>
              <p:cNvPr id="435326" name="Line 12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327" name="Group 127"/>
              <p:cNvGrpSpPr>
                <a:grpSpLocks/>
              </p:cNvGrpSpPr>
              <p:nvPr/>
            </p:nvGrpSpPr>
            <p:grpSpPr bwMode="auto">
              <a:xfrm>
                <a:off x="1248" y="816"/>
                <a:ext cx="240" cy="192"/>
                <a:chOff x="1920" y="1008"/>
                <a:chExt cx="528" cy="384"/>
              </a:xfrm>
            </p:grpSpPr>
            <p:sp>
              <p:nvSpPr>
                <p:cNvPr id="435328" name="Line 12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29" name="Line 12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30" name="Line 13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31" name="Line 13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5332" name="Group 132"/>
          <p:cNvGrpSpPr>
            <a:grpSpLocks/>
          </p:cNvGrpSpPr>
          <p:nvPr/>
        </p:nvGrpSpPr>
        <p:grpSpPr bwMode="auto">
          <a:xfrm>
            <a:off x="762000" y="1066800"/>
            <a:ext cx="1066800" cy="381000"/>
            <a:chOff x="480" y="672"/>
            <a:chExt cx="672" cy="240"/>
          </a:xfrm>
        </p:grpSpPr>
        <p:grpSp>
          <p:nvGrpSpPr>
            <p:cNvPr id="435333" name="Group 133"/>
            <p:cNvGrpSpPr>
              <a:grpSpLocks/>
            </p:cNvGrpSpPr>
            <p:nvPr/>
          </p:nvGrpSpPr>
          <p:grpSpPr bwMode="auto">
            <a:xfrm>
              <a:off x="480" y="672"/>
              <a:ext cx="432" cy="240"/>
              <a:chOff x="528" y="1104"/>
              <a:chExt cx="672" cy="278"/>
            </a:xfrm>
          </p:grpSpPr>
          <p:sp>
            <p:nvSpPr>
              <p:cNvPr id="435334"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5335"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5336" name="Group 136"/>
            <p:cNvGrpSpPr>
              <a:grpSpLocks/>
            </p:cNvGrpSpPr>
            <p:nvPr/>
          </p:nvGrpSpPr>
          <p:grpSpPr bwMode="auto">
            <a:xfrm>
              <a:off x="864" y="768"/>
              <a:ext cx="288" cy="144"/>
              <a:chOff x="1152" y="816"/>
              <a:chExt cx="336" cy="192"/>
            </a:xfrm>
          </p:grpSpPr>
          <p:sp>
            <p:nvSpPr>
              <p:cNvPr id="435337" name="Line 13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338" name="Group 138"/>
              <p:cNvGrpSpPr>
                <a:grpSpLocks/>
              </p:cNvGrpSpPr>
              <p:nvPr/>
            </p:nvGrpSpPr>
            <p:grpSpPr bwMode="auto">
              <a:xfrm>
                <a:off x="1248" y="816"/>
                <a:ext cx="240" cy="192"/>
                <a:chOff x="1920" y="1008"/>
                <a:chExt cx="528" cy="384"/>
              </a:xfrm>
            </p:grpSpPr>
            <p:sp>
              <p:nvSpPr>
                <p:cNvPr id="435339" name="Line 13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40" name="Line 14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41" name="Line 14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42" name="Line 14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5343" name="Group 143"/>
          <p:cNvGrpSpPr>
            <a:grpSpLocks/>
          </p:cNvGrpSpPr>
          <p:nvPr/>
        </p:nvGrpSpPr>
        <p:grpSpPr bwMode="auto">
          <a:xfrm>
            <a:off x="762000" y="1600200"/>
            <a:ext cx="685800" cy="381000"/>
            <a:chOff x="528" y="1104"/>
            <a:chExt cx="672" cy="278"/>
          </a:xfrm>
        </p:grpSpPr>
        <p:sp>
          <p:nvSpPr>
            <p:cNvPr id="435344" name="Rectangle 14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5345" name="Rectangle 14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5346" name="Line 146"/>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347" name="Group 147"/>
          <p:cNvGrpSpPr>
            <a:grpSpLocks/>
          </p:cNvGrpSpPr>
          <p:nvPr/>
        </p:nvGrpSpPr>
        <p:grpSpPr bwMode="auto">
          <a:xfrm>
            <a:off x="1676400" y="1600200"/>
            <a:ext cx="1066800" cy="381000"/>
            <a:chOff x="480" y="672"/>
            <a:chExt cx="672" cy="240"/>
          </a:xfrm>
        </p:grpSpPr>
        <p:grpSp>
          <p:nvGrpSpPr>
            <p:cNvPr id="435348" name="Group 148"/>
            <p:cNvGrpSpPr>
              <a:grpSpLocks/>
            </p:cNvGrpSpPr>
            <p:nvPr/>
          </p:nvGrpSpPr>
          <p:grpSpPr bwMode="auto">
            <a:xfrm>
              <a:off x="480" y="672"/>
              <a:ext cx="432" cy="240"/>
              <a:chOff x="528" y="1104"/>
              <a:chExt cx="672" cy="278"/>
            </a:xfrm>
          </p:grpSpPr>
          <p:sp>
            <p:nvSpPr>
              <p:cNvPr id="435349" name="Rectangle 149"/>
              <p:cNvSpPr>
                <a:spLocks noChangeArrowheads="1"/>
              </p:cNvSpPr>
              <p:nvPr/>
            </p:nvSpPr>
            <p:spPr bwMode="auto">
              <a:xfrm>
                <a:off x="528" y="1104"/>
                <a:ext cx="528"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5350" name="Rectangle 150"/>
              <p:cNvSpPr>
                <a:spLocks noChangeArrowheads="1"/>
              </p:cNvSpPr>
              <p:nvPr/>
            </p:nvSpPr>
            <p:spPr bwMode="auto">
              <a:xfrm>
                <a:off x="1056" y="1104"/>
                <a:ext cx="144"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5351" name="Group 151"/>
            <p:cNvGrpSpPr>
              <a:grpSpLocks/>
            </p:cNvGrpSpPr>
            <p:nvPr/>
          </p:nvGrpSpPr>
          <p:grpSpPr bwMode="auto">
            <a:xfrm>
              <a:off x="864" y="768"/>
              <a:ext cx="288" cy="144"/>
              <a:chOff x="1152" y="816"/>
              <a:chExt cx="336" cy="192"/>
            </a:xfrm>
          </p:grpSpPr>
          <p:sp>
            <p:nvSpPr>
              <p:cNvPr id="435352" name="Line 15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5353" name="Group 153"/>
              <p:cNvGrpSpPr>
                <a:grpSpLocks/>
              </p:cNvGrpSpPr>
              <p:nvPr/>
            </p:nvGrpSpPr>
            <p:grpSpPr bwMode="auto">
              <a:xfrm>
                <a:off x="1248" y="816"/>
                <a:ext cx="240" cy="192"/>
                <a:chOff x="1920" y="1008"/>
                <a:chExt cx="528" cy="384"/>
              </a:xfrm>
            </p:grpSpPr>
            <p:sp>
              <p:nvSpPr>
                <p:cNvPr id="435354" name="Line 15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55" name="Line 15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56" name="Line 15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357" name="Line 15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30753059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e Placeholder 1"/>
          <p:cNvSpPr>
            <a:spLocks noGrp="1"/>
          </p:cNvSpPr>
          <p:nvPr>
            <p:ph type="dt" sz="half" idx="10"/>
          </p:nvPr>
        </p:nvSpPr>
        <p:spPr/>
        <p:txBody>
          <a:bodyPr/>
          <a:lstStyle/>
          <a:p>
            <a:fld id="{62D85A1E-915A-492B-ABB0-328AA201723F}" type="datetime4">
              <a:rPr lang="en-US"/>
              <a:pPr/>
              <a:t>April 8, 2013</a:t>
            </a:fld>
            <a:endParaRPr lang="en-US"/>
          </a:p>
        </p:txBody>
      </p:sp>
      <p:sp>
        <p:nvSpPr>
          <p:cNvPr id="159" name="Footer Placeholder 2"/>
          <p:cNvSpPr>
            <a:spLocks noGrp="1"/>
          </p:cNvSpPr>
          <p:nvPr>
            <p:ph type="ftr" sz="quarter" idx="11"/>
          </p:nvPr>
        </p:nvSpPr>
        <p:spPr/>
        <p:txBody>
          <a:bodyPr/>
          <a:lstStyle/>
          <a:p>
            <a:r>
              <a:rPr lang="en-US"/>
              <a:t>www.gowrikumar.com</a:t>
            </a:r>
          </a:p>
        </p:txBody>
      </p:sp>
      <p:grpSp>
        <p:nvGrpSpPr>
          <p:cNvPr id="432130" name="Group 2"/>
          <p:cNvGrpSpPr>
            <a:grpSpLocks/>
          </p:cNvGrpSpPr>
          <p:nvPr/>
        </p:nvGrpSpPr>
        <p:grpSpPr bwMode="auto">
          <a:xfrm>
            <a:off x="762000" y="2133600"/>
            <a:ext cx="685800" cy="381000"/>
            <a:chOff x="528" y="1104"/>
            <a:chExt cx="672" cy="278"/>
          </a:xfrm>
        </p:grpSpPr>
        <p:sp>
          <p:nvSpPr>
            <p:cNvPr id="432131"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32132"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2133" name="Line 5"/>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134" name="Group 6"/>
          <p:cNvGrpSpPr>
            <a:grpSpLocks/>
          </p:cNvGrpSpPr>
          <p:nvPr/>
        </p:nvGrpSpPr>
        <p:grpSpPr bwMode="auto">
          <a:xfrm>
            <a:off x="762000" y="2667000"/>
            <a:ext cx="685800" cy="381000"/>
            <a:chOff x="528" y="1104"/>
            <a:chExt cx="672" cy="278"/>
          </a:xfrm>
        </p:grpSpPr>
        <p:sp>
          <p:nvSpPr>
            <p:cNvPr id="432135"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32136"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2137" name="Line 9"/>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138" name="Group 10"/>
          <p:cNvGrpSpPr>
            <a:grpSpLocks/>
          </p:cNvGrpSpPr>
          <p:nvPr/>
        </p:nvGrpSpPr>
        <p:grpSpPr bwMode="auto">
          <a:xfrm>
            <a:off x="762000" y="3200400"/>
            <a:ext cx="685800" cy="381000"/>
            <a:chOff x="528" y="1104"/>
            <a:chExt cx="672" cy="278"/>
          </a:xfrm>
        </p:grpSpPr>
        <p:sp>
          <p:nvSpPr>
            <p:cNvPr id="432139"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32140"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2141" name="Line 13"/>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142" name="Group 14"/>
          <p:cNvGrpSpPr>
            <a:grpSpLocks/>
          </p:cNvGrpSpPr>
          <p:nvPr/>
        </p:nvGrpSpPr>
        <p:grpSpPr bwMode="auto">
          <a:xfrm>
            <a:off x="762000" y="3733800"/>
            <a:ext cx="685800" cy="381000"/>
            <a:chOff x="528" y="1104"/>
            <a:chExt cx="672" cy="278"/>
          </a:xfrm>
        </p:grpSpPr>
        <p:sp>
          <p:nvSpPr>
            <p:cNvPr id="43214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3214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2145" name="Line 17"/>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146" name="Group 18"/>
          <p:cNvGrpSpPr>
            <a:grpSpLocks/>
          </p:cNvGrpSpPr>
          <p:nvPr/>
        </p:nvGrpSpPr>
        <p:grpSpPr bwMode="auto">
          <a:xfrm>
            <a:off x="762000" y="4267200"/>
            <a:ext cx="685800" cy="381000"/>
            <a:chOff x="528" y="1104"/>
            <a:chExt cx="672" cy="278"/>
          </a:xfrm>
        </p:grpSpPr>
        <p:sp>
          <p:nvSpPr>
            <p:cNvPr id="432147"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32148"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2149" name="Line 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150" name="Group 22"/>
          <p:cNvGrpSpPr>
            <a:grpSpLocks/>
          </p:cNvGrpSpPr>
          <p:nvPr/>
        </p:nvGrpSpPr>
        <p:grpSpPr bwMode="auto">
          <a:xfrm>
            <a:off x="762000" y="4800600"/>
            <a:ext cx="685800" cy="381000"/>
            <a:chOff x="528" y="1104"/>
            <a:chExt cx="672" cy="278"/>
          </a:xfrm>
        </p:grpSpPr>
        <p:sp>
          <p:nvSpPr>
            <p:cNvPr id="432151"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32152"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2153" name="Line 25"/>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154" name="Group 26"/>
          <p:cNvGrpSpPr>
            <a:grpSpLocks/>
          </p:cNvGrpSpPr>
          <p:nvPr/>
        </p:nvGrpSpPr>
        <p:grpSpPr bwMode="auto">
          <a:xfrm>
            <a:off x="762000" y="5334000"/>
            <a:ext cx="685800" cy="381000"/>
            <a:chOff x="528" y="1104"/>
            <a:chExt cx="672" cy="278"/>
          </a:xfrm>
        </p:grpSpPr>
        <p:sp>
          <p:nvSpPr>
            <p:cNvPr id="432155" name="Rectangle 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2156" name="Rectangle 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2157" name="Line 29"/>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158" name="Group 30"/>
          <p:cNvGrpSpPr>
            <a:grpSpLocks/>
          </p:cNvGrpSpPr>
          <p:nvPr/>
        </p:nvGrpSpPr>
        <p:grpSpPr bwMode="auto">
          <a:xfrm>
            <a:off x="762000" y="5867400"/>
            <a:ext cx="685800" cy="381000"/>
            <a:chOff x="528" y="1104"/>
            <a:chExt cx="672" cy="278"/>
          </a:xfrm>
        </p:grpSpPr>
        <p:sp>
          <p:nvSpPr>
            <p:cNvPr id="432159"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32160"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2161" name="Line 33"/>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162" name="Group 34"/>
          <p:cNvGrpSpPr>
            <a:grpSpLocks/>
          </p:cNvGrpSpPr>
          <p:nvPr/>
        </p:nvGrpSpPr>
        <p:grpSpPr bwMode="auto">
          <a:xfrm>
            <a:off x="1676400" y="3200400"/>
            <a:ext cx="1066800" cy="381000"/>
            <a:chOff x="480" y="672"/>
            <a:chExt cx="672" cy="240"/>
          </a:xfrm>
        </p:grpSpPr>
        <p:grpSp>
          <p:nvGrpSpPr>
            <p:cNvPr id="432163" name="Group 35"/>
            <p:cNvGrpSpPr>
              <a:grpSpLocks/>
            </p:cNvGrpSpPr>
            <p:nvPr/>
          </p:nvGrpSpPr>
          <p:grpSpPr bwMode="auto">
            <a:xfrm>
              <a:off x="480" y="672"/>
              <a:ext cx="432" cy="240"/>
              <a:chOff x="528" y="1104"/>
              <a:chExt cx="672" cy="278"/>
            </a:xfrm>
          </p:grpSpPr>
          <p:sp>
            <p:nvSpPr>
              <p:cNvPr id="432164"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32165"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2166" name="Group 38"/>
            <p:cNvGrpSpPr>
              <a:grpSpLocks/>
            </p:cNvGrpSpPr>
            <p:nvPr/>
          </p:nvGrpSpPr>
          <p:grpSpPr bwMode="auto">
            <a:xfrm>
              <a:off x="864" y="768"/>
              <a:ext cx="288" cy="144"/>
              <a:chOff x="1152" y="816"/>
              <a:chExt cx="336" cy="192"/>
            </a:xfrm>
          </p:grpSpPr>
          <p:sp>
            <p:nvSpPr>
              <p:cNvPr id="432167"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168" name="Group 40"/>
              <p:cNvGrpSpPr>
                <a:grpSpLocks/>
              </p:cNvGrpSpPr>
              <p:nvPr/>
            </p:nvGrpSpPr>
            <p:grpSpPr bwMode="auto">
              <a:xfrm>
                <a:off x="1248" y="816"/>
                <a:ext cx="240" cy="192"/>
                <a:chOff x="1920" y="1008"/>
                <a:chExt cx="528" cy="384"/>
              </a:xfrm>
            </p:grpSpPr>
            <p:sp>
              <p:nvSpPr>
                <p:cNvPr id="432169"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170"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171"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172"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32173" name="Rectangle 45"/>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2174" name="Rectangle 46"/>
          <p:cNvSpPr>
            <a:spLocks noChangeArrowheads="1"/>
          </p:cNvSpPr>
          <p:nvPr/>
        </p:nvSpPr>
        <p:spPr bwMode="auto">
          <a:xfrm>
            <a:off x="4648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2175" name="Rectangle 47"/>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2176" name="Rectangle 48"/>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2177" name="Rectangle 49"/>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2178" name="Rectangle 50"/>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2179" name="Rectangle 51"/>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2180" name="Rectangle 52"/>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2181" name="Rectangle 53"/>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2182" name="Rectangle 54"/>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32183" name="Group 55"/>
          <p:cNvGrpSpPr>
            <a:grpSpLocks/>
          </p:cNvGrpSpPr>
          <p:nvPr/>
        </p:nvGrpSpPr>
        <p:grpSpPr bwMode="auto">
          <a:xfrm>
            <a:off x="1676400" y="5334000"/>
            <a:ext cx="1066800" cy="381000"/>
            <a:chOff x="480" y="672"/>
            <a:chExt cx="672" cy="240"/>
          </a:xfrm>
        </p:grpSpPr>
        <p:grpSp>
          <p:nvGrpSpPr>
            <p:cNvPr id="432184" name="Group 56"/>
            <p:cNvGrpSpPr>
              <a:grpSpLocks/>
            </p:cNvGrpSpPr>
            <p:nvPr/>
          </p:nvGrpSpPr>
          <p:grpSpPr bwMode="auto">
            <a:xfrm>
              <a:off x="480" y="672"/>
              <a:ext cx="432" cy="240"/>
              <a:chOff x="528" y="1104"/>
              <a:chExt cx="672" cy="278"/>
            </a:xfrm>
          </p:grpSpPr>
          <p:sp>
            <p:nvSpPr>
              <p:cNvPr id="432185" name="Rectangle 5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2186" name="Rectangle 5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2187" name="Group 59"/>
            <p:cNvGrpSpPr>
              <a:grpSpLocks/>
            </p:cNvGrpSpPr>
            <p:nvPr/>
          </p:nvGrpSpPr>
          <p:grpSpPr bwMode="auto">
            <a:xfrm>
              <a:off x="864" y="768"/>
              <a:ext cx="288" cy="144"/>
              <a:chOff x="1152" y="816"/>
              <a:chExt cx="336" cy="192"/>
            </a:xfrm>
          </p:grpSpPr>
          <p:sp>
            <p:nvSpPr>
              <p:cNvPr id="432188" name="Line 6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189" name="Group 61"/>
              <p:cNvGrpSpPr>
                <a:grpSpLocks/>
              </p:cNvGrpSpPr>
              <p:nvPr/>
            </p:nvGrpSpPr>
            <p:grpSpPr bwMode="auto">
              <a:xfrm>
                <a:off x="1248" y="816"/>
                <a:ext cx="240" cy="192"/>
                <a:chOff x="1920" y="1008"/>
                <a:chExt cx="528" cy="384"/>
              </a:xfrm>
            </p:grpSpPr>
            <p:sp>
              <p:nvSpPr>
                <p:cNvPr id="432190" name="Line 6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191" name="Line 6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192" name="Line 6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193" name="Line 6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2194" name="Group 66"/>
          <p:cNvGrpSpPr>
            <a:grpSpLocks/>
          </p:cNvGrpSpPr>
          <p:nvPr/>
        </p:nvGrpSpPr>
        <p:grpSpPr bwMode="auto">
          <a:xfrm>
            <a:off x="1676400" y="4267200"/>
            <a:ext cx="1066800" cy="381000"/>
            <a:chOff x="480" y="672"/>
            <a:chExt cx="672" cy="240"/>
          </a:xfrm>
        </p:grpSpPr>
        <p:grpSp>
          <p:nvGrpSpPr>
            <p:cNvPr id="432195" name="Group 67"/>
            <p:cNvGrpSpPr>
              <a:grpSpLocks/>
            </p:cNvGrpSpPr>
            <p:nvPr/>
          </p:nvGrpSpPr>
          <p:grpSpPr bwMode="auto">
            <a:xfrm>
              <a:off x="480" y="672"/>
              <a:ext cx="432" cy="240"/>
              <a:chOff x="528" y="1104"/>
              <a:chExt cx="672" cy="278"/>
            </a:xfrm>
          </p:grpSpPr>
          <p:sp>
            <p:nvSpPr>
              <p:cNvPr id="432196" name="Rectangle 6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32197" name="Rectangle 6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2198" name="Group 70"/>
            <p:cNvGrpSpPr>
              <a:grpSpLocks/>
            </p:cNvGrpSpPr>
            <p:nvPr/>
          </p:nvGrpSpPr>
          <p:grpSpPr bwMode="auto">
            <a:xfrm>
              <a:off x="864" y="768"/>
              <a:ext cx="288" cy="144"/>
              <a:chOff x="1152" y="816"/>
              <a:chExt cx="336" cy="192"/>
            </a:xfrm>
          </p:grpSpPr>
          <p:sp>
            <p:nvSpPr>
              <p:cNvPr id="432199" name="Line 7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200" name="Group 72"/>
              <p:cNvGrpSpPr>
                <a:grpSpLocks/>
              </p:cNvGrpSpPr>
              <p:nvPr/>
            </p:nvGrpSpPr>
            <p:grpSpPr bwMode="auto">
              <a:xfrm>
                <a:off x="1248" y="816"/>
                <a:ext cx="240" cy="192"/>
                <a:chOff x="1920" y="1008"/>
                <a:chExt cx="528" cy="384"/>
              </a:xfrm>
            </p:grpSpPr>
            <p:sp>
              <p:nvSpPr>
                <p:cNvPr id="432201" name="Line 7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02" name="Line 7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03" name="Line 7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04" name="Line 7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2205" name="Group 77"/>
          <p:cNvGrpSpPr>
            <a:grpSpLocks/>
          </p:cNvGrpSpPr>
          <p:nvPr/>
        </p:nvGrpSpPr>
        <p:grpSpPr bwMode="auto">
          <a:xfrm>
            <a:off x="1676400" y="2133600"/>
            <a:ext cx="1066800" cy="381000"/>
            <a:chOff x="480" y="672"/>
            <a:chExt cx="672" cy="240"/>
          </a:xfrm>
        </p:grpSpPr>
        <p:grpSp>
          <p:nvGrpSpPr>
            <p:cNvPr id="432206" name="Group 78"/>
            <p:cNvGrpSpPr>
              <a:grpSpLocks/>
            </p:cNvGrpSpPr>
            <p:nvPr/>
          </p:nvGrpSpPr>
          <p:grpSpPr bwMode="auto">
            <a:xfrm>
              <a:off x="480" y="672"/>
              <a:ext cx="432" cy="240"/>
              <a:chOff x="528" y="1104"/>
              <a:chExt cx="672" cy="278"/>
            </a:xfrm>
          </p:grpSpPr>
          <p:sp>
            <p:nvSpPr>
              <p:cNvPr id="432207"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32208"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2209" name="Group 81"/>
            <p:cNvGrpSpPr>
              <a:grpSpLocks/>
            </p:cNvGrpSpPr>
            <p:nvPr/>
          </p:nvGrpSpPr>
          <p:grpSpPr bwMode="auto">
            <a:xfrm>
              <a:off x="864" y="768"/>
              <a:ext cx="288" cy="144"/>
              <a:chOff x="1152" y="816"/>
              <a:chExt cx="336" cy="192"/>
            </a:xfrm>
          </p:grpSpPr>
          <p:sp>
            <p:nvSpPr>
              <p:cNvPr id="432210" name="Line 8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211" name="Group 83"/>
              <p:cNvGrpSpPr>
                <a:grpSpLocks/>
              </p:cNvGrpSpPr>
              <p:nvPr/>
            </p:nvGrpSpPr>
            <p:grpSpPr bwMode="auto">
              <a:xfrm>
                <a:off x="1248" y="816"/>
                <a:ext cx="240" cy="192"/>
                <a:chOff x="1920" y="1008"/>
                <a:chExt cx="528" cy="384"/>
              </a:xfrm>
            </p:grpSpPr>
            <p:sp>
              <p:nvSpPr>
                <p:cNvPr id="432212" name="Line 8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13" name="Line 8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14" name="Line 8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15" name="Line 8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2216" name="Group 88"/>
          <p:cNvGrpSpPr>
            <a:grpSpLocks/>
          </p:cNvGrpSpPr>
          <p:nvPr/>
        </p:nvGrpSpPr>
        <p:grpSpPr bwMode="auto">
          <a:xfrm>
            <a:off x="1676400" y="4800600"/>
            <a:ext cx="1066800" cy="381000"/>
            <a:chOff x="480" y="672"/>
            <a:chExt cx="672" cy="240"/>
          </a:xfrm>
        </p:grpSpPr>
        <p:grpSp>
          <p:nvGrpSpPr>
            <p:cNvPr id="432217" name="Group 89"/>
            <p:cNvGrpSpPr>
              <a:grpSpLocks/>
            </p:cNvGrpSpPr>
            <p:nvPr/>
          </p:nvGrpSpPr>
          <p:grpSpPr bwMode="auto">
            <a:xfrm>
              <a:off x="480" y="672"/>
              <a:ext cx="432" cy="240"/>
              <a:chOff x="528" y="1104"/>
              <a:chExt cx="672" cy="278"/>
            </a:xfrm>
          </p:grpSpPr>
          <p:sp>
            <p:nvSpPr>
              <p:cNvPr id="432218" name="Rectangle 9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32219" name="Rectangle 9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2220" name="Group 92"/>
            <p:cNvGrpSpPr>
              <a:grpSpLocks/>
            </p:cNvGrpSpPr>
            <p:nvPr/>
          </p:nvGrpSpPr>
          <p:grpSpPr bwMode="auto">
            <a:xfrm>
              <a:off x="864" y="768"/>
              <a:ext cx="288" cy="144"/>
              <a:chOff x="1152" y="816"/>
              <a:chExt cx="336" cy="192"/>
            </a:xfrm>
          </p:grpSpPr>
          <p:sp>
            <p:nvSpPr>
              <p:cNvPr id="432221" name="Line 9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222" name="Group 94"/>
              <p:cNvGrpSpPr>
                <a:grpSpLocks/>
              </p:cNvGrpSpPr>
              <p:nvPr/>
            </p:nvGrpSpPr>
            <p:grpSpPr bwMode="auto">
              <a:xfrm>
                <a:off x="1248" y="816"/>
                <a:ext cx="240" cy="192"/>
                <a:chOff x="1920" y="1008"/>
                <a:chExt cx="528" cy="384"/>
              </a:xfrm>
            </p:grpSpPr>
            <p:sp>
              <p:nvSpPr>
                <p:cNvPr id="432223" name="Line 9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24" name="Line 9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25" name="Line 9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26" name="Line 9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2227" name="Group 99"/>
          <p:cNvGrpSpPr>
            <a:grpSpLocks/>
          </p:cNvGrpSpPr>
          <p:nvPr/>
        </p:nvGrpSpPr>
        <p:grpSpPr bwMode="auto">
          <a:xfrm>
            <a:off x="1676400" y="5867400"/>
            <a:ext cx="1066800" cy="381000"/>
            <a:chOff x="480" y="672"/>
            <a:chExt cx="672" cy="240"/>
          </a:xfrm>
        </p:grpSpPr>
        <p:grpSp>
          <p:nvGrpSpPr>
            <p:cNvPr id="432228" name="Group 100"/>
            <p:cNvGrpSpPr>
              <a:grpSpLocks/>
            </p:cNvGrpSpPr>
            <p:nvPr/>
          </p:nvGrpSpPr>
          <p:grpSpPr bwMode="auto">
            <a:xfrm>
              <a:off x="480" y="672"/>
              <a:ext cx="432" cy="240"/>
              <a:chOff x="528" y="1104"/>
              <a:chExt cx="672" cy="278"/>
            </a:xfrm>
          </p:grpSpPr>
          <p:sp>
            <p:nvSpPr>
              <p:cNvPr id="432229" name="Rectangle 10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32230" name="Rectangle 10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2231" name="Group 103"/>
            <p:cNvGrpSpPr>
              <a:grpSpLocks/>
            </p:cNvGrpSpPr>
            <p:nvPr/>
          </p:nvGrpSpPr>
          <p:grpSpPr bwMode="auto">
            <a:xfrm>
              <a:off x="864" y="768"/>
              <a:ext cx="288" cy="144"/>
              <a:chOff x="1152" y="816"/>
              <a:chExt cx="336" cy="192"/>
            </a:xfrm>
          </p:grpSpPr>
          <p:sp>
            <p:nvSpPr>
              <p:cNvPr id="432232" name="Line 10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233" name="Group 105"/>
              <p:cNvGrpSpPr>
                <a:grpSpLocks/>
              </p:cNvGrpSpPr>
              <p:nvPr/>
            </p:nvGrpSpPr>
            <p:grpSpPr bwMode="auto">
              <a:xfrm>
                <a:off x="1248" y="816"/>
                <a:ext cx="240" cy="192"/>
                <a:chOff x="1920" y="1008"/>
                <a:chExt cx="528" cy="384"/>
              </a:xfrm>
            </p:grpSpPr>
            <p:sp>
              <p:nvSpPr>
                <p:cNvPr id="432234" name="Line 10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35" name="Line 10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36" name="Line 10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37" name="Line 10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2238" name="Group 110"/>
          <p:cNvGrpSpPr>
            <a:grpSpLocks/>
          </p:cNvGrpSpPr>
          <p:nvPr/>
        </p:nvGrpSpPr>
        <p:grpSpPr bwMode="auto">
          <a:xfrm>
            <a:off x="1676400" y="2667000"/>
            <a:ext cx="1066800" cy="381000"/>
            <a:chOff x="480" y="672"/>
            <a:chExt cx="672" cy="240"/>
          </a:xfrm>
        </p:grpSpPr>
        <p:grpSp>
          <p:nvGrpSpPr>
            <p:cNvPr id="432239" name="Group 111"/>
            <p:cNvGrpSpPr>
              <a:grpSpLocks/>
            </p:cNvGrpSpPr>
            <p:nvPr/>
          </p:nvGrpSpPr>
          <p:grpSpPr bwMode="auto">
            <a:xfrm>
              <a:off x="480" y="672"/>
              <a:ext cx="432" cy="240"/>
              <a:chOff x="528" y="1104"/>
              <a:chExt cx="672" cy="278"/>
            </a:xfrm>
          </p:grpSpPr>
          <p:sp>
            <p:nvSpPr>
              <p:cNvPr id="432240"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32241"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2242" name="Group 114"/>
            <p:cNvGrpSpPr>
              <a:grpSpLocks/>
            </p:cNvGrpSpPr>
            <p:nvPr/>
          </p:nvGrpSpPr>
          <p:grpSpPr bwMode="auto">
            <a:xfrm>
              <a:off x="864" y="768"/>
              <a:ext cx="288" cy="144"/>
              <a:chOff x="1152" y="816"/>
              <a:chExt cx="336" cy="192"/>
            </a:xfrm>
          </p:grpSpPr>
          <p:sp>
            <p:nvSpPr>
              <p:cNvPr id="432243" name="Line 11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244" name="Group 116"/>
              <p:cNvGrpSpPr>
                <a:grpSpLocks/>
              </p:cNvGrpSpPr>
              <p:nvPr/>
            </p:nvGrpSpPr>
            <p:grpSpPr bwMode="auto">
              <a:xfrm>
                <a:off x="1248" y="816"/>
                <a:ext cx="240" cy="192"/>
                <a:chOff x="1920" y="1008"/>
                <a:chExt cx="528" cy="384"/>
              </a:xfrm>
            </p:grpSpPr>
            <p:sp>
              <p:nvSpPr>
                <p:cNvPr id="432245" name="Line 11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46" name="Line 11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47" name="Line 11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48" name="Line 12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2249" name="Group 121"/>
          <p:cNvGrpSpPr>
            <a:grpSpLocks/>
          </p:cNvGrpSpPr>
          <p:nvPr/>
        </p:nvGrpSpPr>
        <p:grpSpPr bwMode="auto">
          <a:xfrm>
            <a:off x="1676400" y="3733800"/>
            <a:ext cx="1066800" cy="381000"/>
            <a:chOff x="480" y="672"/>
            <a:chExt cx="672" cy="240"/>
          </a:xfrm>
        </p:grpSpPr>
        <p:grpSp>
          <p:nvGrpSpPr>
            <p:cNvPr id="432250" name="Group 122"/>
            <p:cNvGrpSpPr>
              <a:grpSpLocks/>
            </p:cNvGrpSpPr>
            <p:nvPr/>
          </p:nvGrpSpPr>
          <p:grpSpPr bwMode="auto">
            <a:xfrm>
              <a:off x="480" y="672"/>
              <a:ext cx="432" cy="240"/>
              <a:chOff x="528" y="1104"/>
              <a:chExt cx="672" cy="278"/>
            </a:xfrm>
          </p:grpSpPr>
          <p:sp>
            <p:nvSpPr>
              <p:cNvPr id="432251"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32252"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2253" name="Group 125"/>
            <p:cNvGrpSpPr>
              <a:grpSpLocks/>
            </p:cNvGrpSpPr>
            <p:nvPr/>
          </p:nvGrpSpPr>
          <p:grpSpPr bwMode="auto">
            <a:xfrm>
              <a:off x="864" y="768"/>
              <a:ext cx="288" cy="144"/>
              <a:chOff x="1152" y="816"/>
              <a:chExt cx="336" cy="192"/>
            </a:xfrm>
          </p:grpSpPr>
          <p:sp>
            <p:nvSpPr>
              <p:cNvPr id="432254" name="Line 12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255" name="Group 127"/>
              <p:cNvGrpSpPr>
                <a:grpSpLocks/>
              </p:cNvGrpSpPr>
              <p:nvPr/>
            </p:nvGrpSpPr>
            <p:grpSpPr bwMode="auto">
              <a:xfrm>
                <a:off x="1248" y="816"/>
                <a:ext cx="240" cy="192"/>
                <a:chOff x="1920" y="1008"/>
                <a:chExt cx="528" cy="384"/>
              </a:xfrm>
            </p:grpSpPr>
            <p:sp>
              <p:nvSpPr>
                <p:cNvPr id="432256" name="Line 12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57" name="Line 12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58" name="Line 13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59" name="Line 13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2260" name="Group 132"/>
          <p:cNvGrpSpPr>
            <a:grpSpLocks/>
          </p:cNvGrpSpPr>
          <p:nvPr/>
        </p:nvGrpSpPr>
        <p:grpSpPr bwMode="auto">
          <a:xfrm>
            <a:off x="762000" y="1066800"/>
            <a:ext cx="1066800" cy="381000"/>
            <a:chOff x="480" y="672"/>
            <a:chExt cx="672" cy="240"/>
          </a:xfrm>
        </p:grpSpPr>
        <p:grpSp>
          <p:nvGrpSpPr>
            <p:cNvPr id="432261" name="Group 133"/>
            <p:cNvGrpSpPr>
              <a:grpSpLocks/>
            </p:cNvGrpSpPr>
            <p:nvPr/>
          </p:nvGrpSpPr>
          <p:grpSpPr bwMode="auto">
            <a:xfrm>
              <a:off x="480" y="672"/>
              <a:ext cx="432" cy="240"/>
              <a:chOff x="528" y="1104"/>
              <a:chExt cx="672" cy="278"/>
            </a:xfrm>
          </p:grpSpPr>
          <p:sp>
            <p:nvSpPr>
              <p:cNvPr id="432262"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2263"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2264" name="Group 136"/>
            <p:cNvGrpSpPr>
              <a:grpSpLocks/>
            </p:cNvGrpSpPr>
            <p:nvPr/>
          </p:nvGrpSpPr>
          <p:grpSpPr bwMode="auto">
            <a:xfrm>
              <a:off x="864" y="768"/>
              <a:ext cx="288" cy="144"/>
              <a:chOff x="1152" y="816"/>
              <a:chExt cx="336" cy="192"/>
            </a:xfrm>
          </p:grpSpPr>
          <p:sp>
            <p:nvSpPr>
              <p:cNvPr id="432265" name="Line 13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266" name="Group 138"/>
              <p:cNvGrpSpPr>
                <a:grpSpLocks/>
              </p:cNvGrpSpPr>
              <p:nvPr/>
            </p:nvGrpSpPr>
            <p:grpSpPr bwMode="auto">
              <a:xfrm>
                <a:off x="1248" y="816"/>
                <a:ext cx="240" cy="192"/>
                <a:chOff x="1920" y="1008"/>
                <a:chExt cx="528" cy="384"/>
              </a:xfrm>
            </p:grpSpPr>
            <p:sp>
              <p:nvSpPr>
                <p:cNvPr id="432267" name="Line 13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68" name="Line 14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69" name="Line 14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70" name="Line 14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2282" name="Group 154"/>
          <p:cNvGrpSpPr>
            <a:grpSpLocks/>
          </p:cNvGrpSpPr>
          <p:nvPr/>
        </p:nvGrpSpPr>
        <p:grpSpPr bwMode="auto">
          <a:xfrm>
            <a:off x="762000" y="1600200"/>
            <a:ext cx="685800" cy="381000"/>
            <a:chOff x="528" y="1104"/>
            <a:chExt cx="672" cy="278"/>
          </a:xfrm>
        </p:grpSpPr>
        <p:sp>
          <p:nvSpPr>
            <p:cNvPr id="432283" name="Rectangle 15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2284" name="Rectangle 15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2285" name="Line 157"/>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286" name="Group 158"/>
          <p:cNvGrpSpPr>
            <a:grpSpLocks/>
          </p:cNvGrpSpPr>
          <p:nvPr/>
        </p:nvGrpSpPr>
        <p:grpSpPr bwMode="auto">
          <a:xfrm>
            <a:off x="1676400" y="1600200"/>
            <a:ext cx="1066800" cy="381000"/>
            <a:chOff x="480" y="672"/>
            <a:chExt cx="672" cy="240"/>
          </a:xfrm>
        </p:grpSpPr>
        <p:grpSp>
          <p:nvGrpSpPr>
            <p:cNvPr id="432287" name="Group 159"/>
            <p:cNvGrpSpPr>
              <a:grpSpLocks/>
            </p:cNvGrpSpPr>
            <p:nvPr/>
          </p:nvGrpSpPr>
          <p:grpSpPr bwMode="auto">
            <a:xfrm>
              <a:off x="480" y="672"/>
              <a:ext cx="432" cy="240"/>
              <a:chOff x="528" y="1104"/>
              <a:chExt cx="672" cy="278"/>
            </a:xfrm>
          </p:grpSpPr>
          <p:sp>
            <p:nvSpPr>
              <p:cNvPr id="432288" name="Rectangle 160"/>
              <p:cNvSpPr>
                <a:spLocks noChangeArrowheads="1"/>
              </p:cNvSpPr>
              <p:nvPr/>
            </p:nvSpPr>
            <p:spPr bwMode="auto">
              <a:xfrm>
                <a:off x="528" y="1104"/>
                <a:ext cx="528"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2289" name="Rectangle 161"/>
              <p:cNvSpPr>
                <a:spLocks noChangeArrowheads="1"/>
              </p:cNvSpPr>
              <p:nvPr/>
            </p:nvSpPr>
            <p:spPr bwMode="auto">
              <a:xfrm>
                <a:off x="1056" y="1104"/>
                <a:ext cx="144"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2290" name="Group 162"/>
            <p:cNvGrpSpPr>
              <a:grpSpLocks/>
            </p:cNvGrpSpPr>
            <p:nvPr/>
          </p:nvGrpSpPr>
          <p:grpSpPr bwMode="auto">
            <a:xfrm>
              <a:off x="864" y="768"/>
              <a:ext cx="288" cy="144"/>
              <a:chOff x="1152" y="816"/>
              <a:chExt cx="336" cy="192"/>
            </a:xfrm>
          </p:grpSpPr>
          <p:sp>
            <p:nvSpPr>
              <p:cNvPr id="432291" name="Line 16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2292" name="Group 164"/>
              <p:cNvGrpSpPr>
                <a:grpSpLocks/>
              </p:cNvGrpSpPr>
              <p:nvPr/>
            </p:nvGrpSpPr>
            <p:grpSpPr bwMode="auto">
              <a:xfrm>
                <a:off x="1248" y="816"/>
                <a:ext cx="240" cy="192"/>
                <a:chOff x="1920" y="1008"/>
                <a:chExt cx="528" cy="384"/>
              </a:xfrm>
            </p:grpSpPr>
            <p:sp>
              <p:nvSpPr>
                <p:cNvPr id="432293" name="Line 16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94" name="Line 16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95" name="Line 16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2296" name="Line 16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68558833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Date Placeholder 1"/>
          <p:cNvSpPr>
            <a:spLocks noGrp="1"/>
          </p:cNvSpPr>
          <p:nvPr>
            <p:ph type="dt" sz="half" idx="10"/>
          </p:nvPr>
        </p:nvSpPr>
        <p:spPr/>
        <p:txBody>
          <a:bodyPr/>
          <a:lstStyle/>
          <a:p>
            <a:fld id="{59325DDD-3E73-473F-A186-AD234593FBE7}" type="datetime4">
              <a:rPr lang="en-US"/>
              <a:pPr/>
              <a:t>April 8, 2013</a:t>
            </a:fld>
            <a:endParaRPr lang="en-US"/>
          </a:p>
        </p:txBody>
      </p:sp>
      <p:sp>
        <p:nvSpPr>
          <p:cNvPr id="155" name="Footer Placeholder 2"/>
          <p:cNvSpPr>
            <a:spLocks noGrp="1"/>
          </p:cNvSpPr>
          <p:nvPr>
            <p:ph type="ftr" sz="quarter" idx="11"/>
          </p:nvPr>
        </p:nvSpPr>
        <p:spPr/>
        <p:txBody>
          <a:bodyPr/>
          <a:lstStyle/>
          <a:p>
            <a:r>
              <a:rPr lang="en-US"/>
              <a:t>www.gowrikumar.com</a:t>
            </a:r>
          </a:p>
        </p:txBody>
      </p:sp>
      <p:grpSp>
        <p:nvGrpSpPr>
          <p:cNvPr id="430086" name="Group 6"/>
          <p:cNvGrpSpPr>
            <a:grpSpLocks/>
          </p:cNvGrpSpPr>
          <p:nvPr/>
        </p:nvGrpSpPr>
        <p:grpSpPr bwMode="auto">
          <a:xfrm>
            <a:off x="762000" y="2133600"/>
            <a:ext cx="685800" cy="381000"/>
            <a:chOff x="528" y="1104"/>
            <a:chExt cx="672" cy="278"/>
          </a:xfrm>
        </p:grpSpPr>
        <p:sp>
          <p:nvSpPr>
            <p:cNvPr id="430087"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30088"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0089" name="Line 9"/>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090" name="Group 10"/>
          <p:cNvGrpSpPr>
            <a:grpSpLocks/>
          </p:cNvGrpSpPr>
          <p:nvPr/>
        </p:nvGrpSpPr>
        <p:grpSpPr bwMode="auto">
          <a:xfrm>
            <a:off x="762000" y="2667000"/>
            <a:ext cx="685800" cy="381000"/>
            <a:chOff x="528" y="1104"/>
            <a:chExt cx="672" cy="278"/>
          </a:xfrm>
        </p:grpSpPr>
        <p:sp>
          <p:nvSpPr>
            <p:cNvPr id="430091"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30092"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0093" name="Line 13"/>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094" name="Group 14"/>
          <p:cNvGrpSpPr>
            <a:grpSpLocks/>
          </p:cNvGrpSpPr>
          <p:nvPr/>
        </p:nvGrpSpPr>
        <p:grpSpPr bwMode="auto">
          <a:xfrm>
            <a:off x="762000" y="3200400"/>
            <a:ext cx="685800" cy="381000"/>
            <a:chOff x="528" y="1104"/>
            <a:chExt cx="672" cy="278"/>
          </a:xfrm>
        </p:grpSpPr>
        <p:sp>
          <p:nvSpPr>
            <p:cNvPr id="43009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3009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0097" name="Line 17"/>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098" name="Group 18"/>
          <p:cNvGrpSpPr>
            <a:grpSpLocks/>
          </p:cNvGrpSpPr>
          <p:nvPr/>
        </p:nvGrpSpPr>
        <p:grpSpPr bwMode="auto">
          <a:xfrm>
            <a:off x="762000" y="3733800"/>
            <a:ext cx="685800" cy="381000"/>
            <a:chOff x="528" y="1104"/>
            <a:chExt cx="672" cy="278"/>
          </a:xfrm>
        </p:grpSpPr>
        <p:sp>
          <p:nvSpPr>
            <p:cNvPr id="430099"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30100"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0101" name="Line 21"/>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102" name="Group 22"/>
          <p:cNvGrpSpPr>
            <a:grpSpLocks/>
          </p:cNvGrpSpPr>
          <p:nvPr/>
        </p:nvGrpSpPr>
        <p:grpSpPr bwMode="auto">
          <a:xfrm>
            <a:off x="762000" y="4267200"/>
            <a:ext cx="685800" cy="381000"/>
            <a:chOff x="528" y="1104"/>
            <a:chExt cx="672" cy="278"/>
          </a:xfrm>
        </p:grpSpPr>
        <p:sp>
          <p:nvSpPr>
            <p:cNvPr id="430103"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30104"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0105" name="Line 25"/>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106" name="Group 26"/>
          <p:cNvGrpSpPr>
            <a:grpSpLocks/>
          </p:cNvGrpSpPr>
          <p:nvPr/>
        </p:nvGrpSpPr>
        <p:grpSpPr bwMode="auto">
          <a:xfrm>
            <a:off x="762000" y="4800600"/>
            <a:ext cx="685800" cy="381000"/>
            <a:chOff x="528" y="1104"/>
            <a:chExt cx="672" cy="278"/>
          </a:xfrm>
        </p:grpSpPr>
        <p:sp>
          <p:nvSpPr>
            <p:cNvPr id="430107" name="Rectangle 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30108" name="Rectangle 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0109" name="Line 29"/>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110" name="Group 30"/>
          <p:cNvGrpSpPr>
            <a:grpSpLocks/>
          </p:cNvGrpSpPr>
          <p:nvPr/>
        </p:nvGrpSpPr>
        <p:grpSpPr bwMode="auto">
          <a:xfrm>
            <a:off x="762000" y="5334000"/>
            <a:ext cx="685800" cy="381000"/>
            <a:chOff x="528" y="1104"/>
            <a:chExt cx="672" cy="278"/>
          </a:xfrm>
        </p:grpSpPr>
        <p:sp>
          <p:nvSpPr>
            <p:cNvPr id="430111"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0112"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0113" name="Line 33"/>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114" name="Group 34"/>
          <p:cNvGrpSpPr>
            <a:grpSpLocks/>
          </p:cNvGrpSpPr>
          <p:nvPr/>
        </p:nvGrpSpPr>
        <p:grpSpPr bwMode="auto">
          <a:xfrm>
            <a:off x="762000" y="5867400"/>
            <a:ext cx="685800" cy="381000"/>
            <a:chOff x="528" y="1104"/>
            <a:chExt cx="672" cy="278"/>
          </a:xfrm>
        </p:grpSpPr>
        <p:sp>
          <p:nvSpPr>
            <p:cNvPr id="430115" name="Rectangle 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30116" name="Rectangle 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0117" name="Line 37"/>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118" name="Group 38"/>
          <p:cNvGrpSpPr>
            <a:grpSpLocks/>
          </p:cNvGrpSpPr>
          <p:nvPr/>
        </p:nvGrpSpPr>
        <p:grpSpPr bwMode="auto">
          <a:xfrm>
            <a:off x="1676400" y="3200400"/>
            <a:ext cx="1066800" cy="381000"/>
            <a:chOff x="480" y="672"/>
            <a:chExt cx="672" cy="240"/>
          </a:xfrm>
        </p:grpSpPr>
        <p:grpSp>
          <p:nvGrpSpPr>
            <p:cNvPr id="430119" name="Group 39"/>
            <p:cNvGrpSpPr>
              <a:grpSpLocks/>
            </p:cNvGrpSpPr>
            <p:nvPr/>
          </p:nvGrpSpPr>
          <p:grpSpPr bwMode="auto">
            <a:xfrm>
              <a:off x="480" y="672"/>
              <a:ext cx="432" cy="240"/>
              <a:chOff x="528" y="1104"/>
              <a:chExt cx="672" cy="278"/>
            </a:xfrm>
          </p:grpSpPr>
          <p:sp>
            <p:nvSpPr>
              <p:cNvPr id="430120" name="Rectangle 4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30121" name="Rectangle 4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0122" name="Group 42"/>
            <p:cNvGrpSpPr>
              <a:grpSpLocks/>
            </p:cNvGrpSpPr>
            <p:nvPr/>
          </p:nvGrpSpPr>
          <p:grpSpPr bwMode="auto">
            <a:xfrm>
              <a:off x="864" y="768"/>
              <a:ext cx="288" cy="144"/>
              <a:chOff x="1152" y="816"/>
              <a:chExt cx="336" cy="192"/>
            </a:xfrm>
          </p:grpSpPr>
          <p:sp>
            <p:nvSpPr>
              <p:cNvPr id="430123" name="Line 4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124" name="Group 44"/>
              <p:cNvGrpSpPr>
                <a:grpSpLocks/>
              </p:cNvGrpSpPr>
              <p:nvPr/>
            </p:nvGrpSpPr>
            <p:grpSpPr bwMode="auto">
              <a:xfrm>
                <a:off x="1248" y="816"/>
                <a:ext cx="240" cy="192"/>
                <a:chOff x="1920" y="1008"/>
                <a:chExt cx="528" cy="384"/>
              </a:xfrm>
            </p:grpSpPr>
            <p:sp>
              <p:nvSpPr>
                <p:cNvPr id="430125" name="Line 4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26" name="Line 4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27" name="Line 4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28" name="Line 4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30129" name="Rectangle 49"/>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0130" name="Rectangle 50"/>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0131" name="Rectangle 51"/>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0132" name="Rectangle 52"/>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0133" name="Rectangle 53"/>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0134" name="Rectangle 54"/>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0135" name="Rectangle 55"/>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0136" name="Rectangle 56"/>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0137" name="Rectangle 57"/>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0138" name="Rectangle 58"/>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30139" name="Group 59"/>
          <p:cNvGrpSpPr>
            <a:grpSpLocks/>
          </p:cNvGrpSpPr>
          <p:nvPr/>
        </p:nvGrpSpPr>
        <p:grpSpPr bwMode="auto">
          <a:xfrm>
            <a:off x="1676400" y="5334000"/>
            <a:ext cx="1066800" cy="381000"/>
            <a:chOff x="480" y="672"/>
            <a:chExt cx="672" cy="240"/>
          </a:xfrm>
        </p:grpSpPr>
        <p:grpSp>
          <p:nvGrpSpPr>
            <p:cNvPr id="430140" name="Group 60"/>
            <p:cNvGrpSpPr>
              <a:grpSpLocks/>
            </p:cNvGrpSpPr>
            <p:nvPr/>
          </p:nvGrpSpPr>
          <p:grpSpPr bwMode="auto">
            <a:xfrm>
              <a:off x="480" y="672"/>
              <a:ext cx="432" cy="240"/>
              <a:chOff x="528" y="1104"/>
              <a:chExt cx="672" cy="278"/>
            </a:xfrm>
          </p:grpSpPr>
          <p:sp>
            <p:nvSpPr>
              <p:cNvPr id="430141" name="Rectangle 6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0142" name="Rectangle 6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0143" name="Group 63"/>
            <p:cNvGrpSpPr>
              <a:grpSpLocks/>
            </p:cNvGrpSpPr>
            <p:nvPr/>
          </p:nvGrpSpPr>
          <p:grpSpPr bwMode="auto">
            <a:xfrm>
              <a:off x="864" y="768"/>
              <a:ext cx="288" cy="144"/>
              <a:chOff x="1152" y="816"/>
              <a:chExt cx="336" cy="192"/>
            </a:xfrm>
          </p:grpSpPr>
          <p:sp>
            <p:nvSpPr>
              <p:cNvPr id="430144" name="Line 6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145" name="Group 65"/>
              <p:cNvGrpSpPr>
                <a:grpSpLocks/>
              </p:cNvGrpSpPr>
              <p:nvPr/>
            </p:nvGrpSpPr>
            <p:grpSpPr bwMode="auto">
              <a:xfrm>
                <a:off x="1248" y="816"/>
                <a:ext cx="240" cy="192"/>
                <a:chOff x="1920" y="1008"/>
                <a:chExt cx="528" cy="384"/>
              </a:xfrm>
            </p:grpSpPr>
            <p:sp>
              <p:nvSpPr>
                <p:cNvPr id="430146" name="Line 6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47" name="Line 6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48" name="Line 6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49" name="Line 6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0150" name="Group 70"/>
          <p:cNvGrpSpPr>
            <a:grpSpLocks/>
          </p:cNvGrpSpPr>
          <p:nvPr/>
        </p:nvGrpSpPr>
        <p:grpSpPr bwMode="auto">
          <a:xfrm>
            <a:off x="1676400" y="4267200"/>
            <a:ext cx="1066800" cy="381000"/>
            <a:chOff x="480" y="672"/>
            <a:chExt cx="672" cy="240"/>
          </a:xfrm>
        </p:grpSpPr>
        <p:grpSp>
          <p:nvGrpSpPr>
            <p:cNvPr id="430151" name="Group 71"/>
            <p:cNvGrpSpPr>
              <a:grpSpLocks/>
            </p:cNvGrpSpPr>
            <p:nvPr/>
          </p:nvGrpSpPr>
          <p:grpSpPr bwMode="auto">
            <a:xfrm>
              <a:off x="480" y="672"/>
              <a:ext cx="432" cy="240"/>
              <a:chOff x="528" y="1104"/>
              <a:chExt cx="672" cy="278"/>
            </a:xfrm>
          </p:grpSpPr>
          <p:sp>
            <p:nvSpPr>
              <p:cNvPr id="430152" name="Rectangle 7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30153" name="Rectangle 7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0154" name="Group 74"/>
            <p:cNvGrpSpPr>
              <a:grpSpLocks/>
            </p:cNvGrpSpPr>
            <p:nvPr/>
          </p:nvGrpSpPr>
          <p:grpSpPr bwMode="auto">
            <a:xfrm>
              <a:off x="864" y="768"/>
              <a:ext cx="288" cy="144"/>
              <a:chOff x="1152" y="816"/>
              <a:chExt cx="336" cy="192"/>
            </a:xfrm>
          </p:grpSpPr>
          <p:sp>
            <p:nvSpPr>
              <p:cNvPr id="430155" name="Line 7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156" name="Group 76"/>
              <p:cNvGrpSpPr>
                <a:grpSpLocks/>
              </p:cNvGrpSpPr>
              <p:nvPr/>
            </p:nvGrpSpPr>
            <p:grpSpPr bwMode="auto">
              <a:xfrm>
                <a:off x="1248" y="816"/>
                <a:ext cx="240" cy="192"/>
                <a:chOff x="1920" y="1008"/>
                <a:chExt cx="528" cy="384"/>
              </a:xfrm>
            </p:grpSpPr>
            <p:sp>
              <p:nvSpPr>
                <p:cNvPr id="430157" name="Line 7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58" name="Line 7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59" name="Line 7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60" name="Line 8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0161" name="Group 81"/>
          <p:cNvGrpSpPr>
            <a:grpSpLocks/>
          </p:cNvGrpSpPr>
          <p:nvPr/>
        </p:nvGrpSpPr>
        <p:grpSpPr bwMode="auto">
          <a:xfrm>
            <a:off x="1676400" y="2133600"/>
            <a:ext cx="1066800" cy="381000"/>
            <a:chOff x="480" y="672"/>
            <a:chExt cx="672" cy="240"/>
          </a:xfrm>
        </p:grpSpPr>
        <p:grpSp>
          <p:nvGrpSpPr>
            <p:cNvPr id="430162" name="Group 82"/>
            <p:cNvGrpSpPr>
              <a:grpSpLocks/>
            </p:cNvGrpSpPr>
            <p:nvPr/>
          </p:nvGrpSpPr>
          <p:grpSpPr bwMode="auto">
            <a:xfrm>
              <a:off x="480" y="672"/>
              <a:ext cx="432" cy="240"/>
              <a:chOff x="528" y="1104"/>
              <a:chExt cx="672" cy="278"/>
            </a:xfrm>
          </p:grpSpPr>
          <p:sp>
            <p:nvSpPr>
              <p:cNvPr id="430163" name="Rectangle 83"/>
              <p:cNvSpPr>
                <a:spLocks noChangeArrowheads="1"/>
              </p:cNvSpPr>
              <p:nvPr/>
            </p:nvSpPr>
            <p:spPr bwMode="auto">
              <a:xfrm>
                <a:off x="528" y="1104"/>
                <a:ext cx="528"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30164" name="Rectangle 84"/>
              <p:cNvSpPr>
                <a:spLocks noChangeArrowheads="1"/>
              </p:cNvSpPr>
              <p:nvPr/>
            </p:nvSpPr>
            <p:spPr bwMode="auto">
              <a:xfrm>
                <a:off x="1056" y="1104"/>
                <a:ext cx="144"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0165" name="Group 85"/>
            <p:cNvGrpSpPr>
              <a:grpSpLocks/>
            </p:cNvGrpSpPr>
            <p:nvPr/>
          </p:nvGrpSpPr>
          <p:grpSpPr bwMode="auto">
            <a:xfrm>
              <a:off x="864" y="768"/>
              <a:ext cx="288" cy="144"/>
              <a:chOff x="1152" y="816"/>
              <a:chExt cx="336" cy="192"/>
            </a:xfrm>
          </p:grpSpPr>
          <p:sp>
            <p:nvSpPr>
              <p:cNvPr id="430166" name="Line 8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167" name="Group 87"/>
              <p:cNvGrpSpPr>
                <a:grpSpLocks/>
              </p:cNvGrpSpPr>
              <p:nvPr/>
            </p:nvGrpSpPr>
            <p:grpSpPr bwMode="auto">
              <a:xfrm>
                <a:off x="1248" y="816"/>
                <a:ext cx="240" cy="192"/>
                <a:chOff x="1920" y="1008"/>
                <a:chExt cx="528" cy="384"/>
              </a:xfrm>
            </p:grpSpPr>
            <p:sp>
              <p:nvSpPr>
                <p:cNvPr id="430168" name="Line 8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69" name="Line 8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70" name="Line 9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71" name="Line 9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0172" name="Group 92"/>
          <p:cNvGrpSpPr>
            <a:grpSpLocks/>
          </p:cNvGrpSpPr>
          <p:nvPr/>
        </p:nvGrpSpPr>
        <p:grpSpPr bwMode="auto">
          <a:xfrm>
            <a:off x="1676400" y="4800600"/>
            <a:ext cx="1066800" cy="381000"/>
            <a:chOff x="480" y="672"/>
            <a:chExt cx="672" cy="240"/>
          </a:xfrm>
        </p:grpSpPr>
        <p:grpSp>
          <p:nvGrpSpPr>
            <p:cNvPr id="430173" name="Group 93"/>
            <p:cNvGrpSpPr>
              <a:grpSpLocks/>
            </p:cNvGrpSpPr>
            <p:nvPr/>
          </p:nvGrpSpPr>
          <p:grpSpPr bwMode="auto">
            <a:xfrm>
              <a:off x="480" y="672"/>
              <a:ext cx="432" cy="240"/>
              <a:chOff x="528" y="1104"/>
              <a:chExt cx="672" cy="278"/>
            </a:xfrm>
          </p:grpSpPr>
          <p:sp>
            <p:nvSpPr>
              <p:cNvPr id="430174"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30175"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0176" name="Group 96"/>
            <p:cNvGrpSpPr>
              <a:grpSpLocks/>
            </p:cNvGrpSpPr>
            <p:nvPr/>
          </p:nvGrpSpPr>
          <p:grpSpPr bwMode="auto">
            <a:xfrm>
              <a:off x="864" y="768"/>
              <a:ext cx="288" cy="144"/>
              <a:chOff x="1152" y="816"/>
              <a:chExt cx="336" cy="192"/>
            </a:xfrm>
          </p:grpSpPr>
          <p:sp>
            <p:nvSpPr>
              <p:cNvPr id="430177"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178" name="Group 98"/>
              <p:cNvGrpSpPr>
                <a:grpSpLocks/>
              </p:cNvGrpSpPr>
              <p:nvPr/>
            </p:nvGrpSpPr>
            <p:grpSpPr bwMode="auto">
              <a:xfrm>
                <a:off x="1248" y="816"/>
                <a:ext cx="240" cy="192"/>
                <a:chOff x="1920" y="1008"/>
                <a:chExt cx="528" cy="384"/>
              </a:xfrm>
            </p:grpSpPr>
            <p:sp>
              <p:nvSpPr>
                <p:cNvPr id="430179"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80"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81"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82"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0183" name="Group 103"/>
          <p:cNvGrpSpPr>
            <a:grpSpLocks/>
          </p:cNvGrpSpPr>
          <p:nvPr/>
        </p:nvGrpSpPr>
        <p:grpSpPr bwMode="auto">
          <a:xfrm>
            <a:off x="1676400" y="5867400"/>
            <a:ext cx="1066800" cy="381000"/>
            <a:chOff x="480" y="672"/>
            <a:chExt cx="672" cy="240"/>
          </a:xfrm>
        </p:grpSpPr>
        <p:grpSp>
          <p:nvGrpSpPr>
            <p:cNvPr id="430184" name="Group 104"/>
            <p:cNvGrpSpPr>
              <a:grpSpLocks/>
            </p:cNvGrpSpPr>
            <p:nvPr/>
          </p:nvGrpSpPr>
          <p:grpSpPr bwMode="auto">
            <a:xfrm>
              <a:off x="480" y="672"/>
              <a:ext cx="432" cy="240"/>
              <a:chOff x="528" y="1104"/>
              <a:chExt cx="672" cy="278"/>
            </a:xfrm>
          </p:grpSpPr>
          <p:sp>
            <p:nvSpPr>
              <p:cNvPr id="430185" name="Rectangle 10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30186" name="Rectangle 10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0187" name="Group 107"/>
            <p:cNvGrpSpPr>
              <a:grpSpLocks/>
            </p:cNvGrpSpPr>
            <p:nvPr/>
          </p:nvGrpSpPr>
          <p:grpSpPr bwMode="auto">
            <a:xfrm>
              <a:off x="864" y="768"/>
              <a:ext cx="288" cy="144"/>
              <a:chOff x="1152" y="816"/>
              <a:chExt cx="336" cy="192"/>
            </a:xfrm>
          </p:grpSpPr>
          <p:sp>
            <p:nvSpPr>
              <p:cNvPr id="430188" name="Line 10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189" name="Group 109"/>
              <p:cNvGrpSpPr>
                <a:grpSpLocks/>
              </p:cNvGrpSpPr>
              <p:nvPr/>
            </p:nvGrpSpPr>
            <p:grpSpPr bwMode="auto">
              <a:xfrm>
                <a:off x="1248" y="816"/>
                <a:ext cx="240" cy="192"/>
                <a:chOff x="1920" y="1008"/>
                <a:chExt cx="528" cy="384"/>
              </a:xfrm>
            </p:grpSpPr>
            <p:sp>
              <p:nvSpPr>
                <p:cNvPr id="430190" name="Line 11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91" name="Line 11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92" name="Line 11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93" name="Line 11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0205" name="Group 125"/>
          <p:cNvGrpSpPr>
            <a:grpSpLocks/>
          </p:cNvGrpSpPr>
          <p:nvPr/>
        </p:nvGrpSpPr>
        <p:grpSpPr bwMode="auto">
          <a:xfrm>
            <a:off x="1676400" y="2667000"/>
            <a:ext cx="1066800" cy="381000"/>
            <a:chOff x="480" y="672"/>
            <a:chExt cx="672" cy="240"/>
          </a:xfrm>
        </p:grpSpPr>
        <p:grpSp>
          <p:nvGrpSpPr>
            <p:cNvPr id="430206" name="Group 126"/>
            <p:cNvGrpSpPr>
              <a:grpSpLocks/>
            </p:cNvGrpSpPr>
            <p:nvPr/>
          </p:nvGrpSpPr>
          <p:grpSpPr bwMode="auto">
            <a:xfrm>
              <a:off x="480" y="672"/>
              <a:ext cx="432" cy="240"/>
              <a:chOff x="528" y="1104"/>
              <a:chExt cx="672" cy="278"/>
            </a:xfrm>
          </p:grpSpPr>
          <p:sp>
            <p:nvSpPr>
              <p:cNvPr id="430207" name="Rectangle 1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30208" name="Rectangle 1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0209" name="Group 129"/>
            <p:cNvGrpSpPr>
              <a:grpSpLocks/>
            </p:cNvGrpSpPr>
            <p:nvPr/>
          </p:nvGrpSpPr>
          <p:grpSpPr bwMode="auto">
            <a:xfrm>
              <a:off x="864" y="768"/>
              <a:ext cx="288" cy="144"/>
              <a:chOff x="1152" y="816"/>
              <a:chExt cx="336" cy="192"/>
            </a:xfrm>
          </p:grpSpPr>
          <p:sp>
            <p:nvSpPr>
              <p:cNvPr id="430210" name="Line 13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211" name="Group 131"/>
              <p:cNvGrpSpPr>
                <a:grpSpLocks/>
              </p:cNvGrpSpPr>
              <p:nvPr/>
            </p:nvGrpSpPr>
            <p:grpSpPr bwMode="auto">
              <a:xfrm>
                <a:off x="1248" y="816"/>
                <a:ext cx="240" cy="192"/>
                <a:chOff x="1920" y="1008"/>
                <a:chExt cx="528" cy="384"/>
              </a:xfrm>
            </p:grpSpPr>
            <p:sp>
              <p:nvSpPr>
                <p:cNvPr id="430212" name="Line 13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13" name="Line 13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14" name="Line 13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15" name="Line 13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0216" name="Group 136"/>
          <p:cNvGrpSpPr>
            <a:grpSpLocks/>
          </p:cNvGrpSpPr>
          <p:nvPr/>
        </p:nvGrpSpPr>
        <p:grpSpPr bwMode="auto">
          <a:xfrm>
            <a:off x="1676400" y="3733800"/>
            <a:ext cx="1066800" cy="381000"/>
            <a:chOff x="480" y="672"/>
            <a:chExt cx="672" cy="240"/>
          </a:xfrm>
        </p:grpSpPr>
        <p:grpSp>
          <p:nvGrpSpPr>
            <p:cNvPr id="430217" name="Group 137"/>
            <p:cNvGrpSpPr>
              <a:grpSpLocks/>
            </p:cNvGrpSpPr>
            <p:nvPr/>
          </p:nvGrpSpPr>
          <p:grpSpPr bwMode="auto">
            <a:xfrm>
              <a:off x="480" y="672"/>
              <a:ext cx="432" cy="240"/>
              <a:chOff x="528" y="1104"/>
              <a:chExt cx="672" cy="278"/>
            </a:xfrm>
          </p:grpSpPr>
          <p:sp>
            <p:nvSpPr>
              <p:cNvPr id="430218"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30219"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0220" name="Group 140"/>
            <p:cNvGrpSpPr>
              <a:grpSpLocks/>
            </p:cNvGrpSpPr>
            <p:nvPr/>
          </p:nvGrpSpPr>
          <p:grpSpPr bwMode="auto">
            <a:xfrm>
              <a:off x="864" y="768"/>
              <a:ext cx="288" cy="144"/>
              <a:chOff x="1152" y="816"/>
              <a:chExt cx="336" cy="192"/>
            </a:xfrm>
          </p:grpSpPr>
          <p:sp>
            <p:nvSpPr>
              <p:cNvPr id="430221" name="Line 1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222" name="Group 142"/>
              <p:cNvGrpSpPr>
                <a:grpSpLocks/>
              </p:cNvGrpSpPr>
              <p:nvPr/>
            </p:nvGrpSpPr>
            <p:grpSpPr bwMode="auto">
              <a:xfrm>
                <a:off x="1248" y="816"/>
                <a:ext cx="240" cy="192"/>
                <a:chOff x="1920" y="1008"/>
                <a:chExt cx="528" cy="384"/>
              </a:xfrm>
            </p:grpSpPr>
            <p:sp>
              <p:nvSpPr>
                <p:cNvPr id="430223" name="Line 1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24" name="Line 1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25" name="Line 1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26" name="Line 1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0227" name="Group 147"/>
          <p:cNvGrpSpPr>
            <a:grpSpLocks/>
          </p:cNvGrpSpPr>
          <p:nvPr/>
        </p:nvGrpSpPr>
        <p:grpSpPr bwMode="auto">
          <a:xfrm>
            <a:off x="762000" y="1066800"/>
            <a:ext cx="1066800" cy="381000"/>
            <a:chOff x="480" y="672"/>
            <a:chExt cx="672" cy="240"/>
          </a:xfrm>
        </p:grpSpPr>
        <p:grpSp>
          <p:nvGrpSpPr>
            <p:cNvPr id="430228" name="Group 148"/>
            <p:cNvGrpSpPr>
              <a:grpSpLocks/>
            </p:cNvGrpSpPr>
            <p:nvPr/>
          </p:nvGrpSpPr>
          <p:grpSpPr bwMode="auto">
            <a:xfrm>
              <a:off x="480" y="672"/>
              <a:ext cx="432" cy="240"/>
              <a:chOff x="528" y="1104"/>
              <a:chExt cx="672" cy="278"/>
            </a:xfrm>
          </p:grpSpPr>
          <p:sp>
            <p:nvSpPr>
              <p:cNvPr id="430229"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0230"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0231" name="Group 151"/>
            <p:cNvGrpSpPr>
              <a:grpSpLocks/>
            </p:cNvGrpSpPr>
            <p:nvPr/>
          </p:nvGrpSpPr>
          <p:grpSpPr bwMode="auto">
            <a:xfrm>
              <a:off x="864" y="768"/>
              <a:ext cx="288" cy="144"/>
              <a:chOff x="1152" y="816"/>
              <a:chExt cx="336" cy="192"/>
            </a:xfrm>
          </p:grpSpPr>
          <p:sp>
            <p:nvSpPr>
              <p:cNvPr id="430232" name="Line 15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233" name="Group 153"/>
              <p:cNvGrpSpPr>
                <a:grpSpLocks/>
              </p:cNvGrpSpPr>
              <p:nvPr/>
            </p:nvGrpSpPr>
            <p:grpSpPr bwMode="auto">
              <a:xfrm>
                <a:off x="1248" y="816"/>
                <a:ext cx="240" cy="192"/>
                <a:chOff x="1920" y="1008"/>
                <a:chExt cx="528" cy="384"/>
              </a:xfrm>
            </p:grpSpPr>
            <p:sp>
              <p:nvSpPr>
                <p:cNvPr id="430234" name="Line 15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35" name="Line 15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36" name="Line 15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37" name="Line 15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0238" name="Group 158"/>
          <p:cNvGrpSpPr>
            <a:grpSpLocks/>
          </p:cNvGrpSpPr>
          <p:nvPr/>
        </p:nvGrpSpPr>
        <p:grpSpPr bwMode="auto">
          <a:xfrm>
            <a:off x="762000" y="1600200"/>
            <a:ext cx="1066800" cy="381000"/>
            <a:chOff x="480" y="672"/>
            <a:chExt cx="672" cy="240"/>
          </a:xfrm>
        </p:grpSpPr>
        <p:grpSp>
          <p:nvGrpSpPr>
            <p:cNvPr id="430239" name="Group 159"/>
            <p:cNvGrpSpPr>
              <a:grpSpLocks/>
            </p:cNvGrpSpPr>
            <p:nvPr/>
          </p:nvGrpSpPr>
          <p:grpSpPr bwMode="auto">
            <a:xfrm>
              <a:off x="480" y="672"/>
              <a:ext cx="432" cy="240"/>
              <a:chOff x="528" y="1104"/>
              <a:chExt cx="672" cy="278"/>
            </a:xfrm>
          </p:grpSpPr>
          <p:sp>
            <p:nvSpPr>
              <p:cNvPr id="430240" name="Rectangle 16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0241" name="Rectangle 16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0242" name="Group 162"/>
            <p:cNvGrpSpPr>
              <a:grpSpLocks/>
            </p:cNvGrpSpPr>
            <p:nvPr/>
          </p:nvGrpSpPr>
          <p:grpSpPr bwMode="auto">
            <a:xfrm>
              <a:off x="864" y="768"/>
              <a:ext cx="288" cy="144"/>
              <a:chOff x="1152" y="816"/>
              <a:chExt cx="336" cy="192"/>
            </a:xfrm>
          </p:grpSpPr>
          <p:sp>
            <p:nvSpPr>
              <p:cNvPr id="430243" name="Line 16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244" name="Group 164"/>
              <p:cNvGrpSpPr>
                <a:grpSpLocks/>
              </p:cNvGrpSpPr>
              <p:nvPr/>
            </p:nvGrpSpPr>
            <p:grpSpPr bwMode="auto">
              <a:xfrm>
                <a:off x="1248" y="816"/>
                <a:ext cx="240" cy="192"/>
                <a:chOff x="1920" y="1008"/>
                <a:chExt cx="528" cy="384"/>
              </a:xfrm>
            </p:grpSpPr>
            <p:sp>
              <p:nvSpPr>
                <p:cNvPr id="430245" name="Line 16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46" name="Line 16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47" name="Line 16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248" name="Line 16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0370434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Date Placeholder 1"/>
          <p:cNvSpPr>
            <a:spLocks noGrp="1"/>
          </p:cNvSpPr>
          <p:nvPr>
            <p:ph type="dt" sz="half" idx="10"/>
          </p:nvPr>
        </p:nvSpPr>
        <p:spPr/>
        <p:txBody>
          <a:bodyPr/>
          <a:lstStyle/>
          <a:p>
            <a:fld id="{E799DFB4-5DA7-4DE0-A7C6-C6928D52D9EB}" type="datetime4">
              <a:rPr lang="en-US"/>
              <a:pPr/>
              <a:t>April 8, 2013</a:t>
            </a:fld>
            <a:endParaRPr lang="en-US"/>
          </a:p>
        </p:txBody>
      </p:sp>
      <p:sp>
        <p:nvSpPr>
          <p:cNvPr id="155" name="Footer Placeholder 2"/>
          <p:cNvSpPr>
            <a:spLocks noGrp="1"/>
          </p:cNvSpPr>
          <p:nvPr>
            <p:ph type="ftr" sz="quarter" idx="11"/>
          </p:nvPr>
        </p:nvSpPr>
        <p:spPr/>
        <p:txBody>
          <a:bodyPr/>
          <a:lstStyle/>
          <a:p>
            <a:r>
              <a:rPr lang="en-US"/>
              <a:t>www.gowrikumar.com</a:t>
            </a:r>
          </a:p>
        </p:txBody>
      </p:sp>
      <p:grpSp>
        <p:nvGrpSpPr>
          <p:cNvPr id="437250" name="Group 2"/>
          <p:cNvGrpSpPr>
            <a:grpSpLocks/>
          </p:cNvGrpSpPr>
          <p:nvPr/>
        </p:nvGrpSpPr>
        <p:grpSpPr bwMode="auto">
          <a:xfrm>
            <a:off x="762000" y="2133600"/>
            <a:ext cx="685800" cy="381000"/>
            <a:chOff x="528" y="1104"/>
            <a:chExt cx="672" cy="278"/>
          </a:xfrm>
        </p:grpSpPr>
        <p:sp>
          <p:nvSpPr>
            <p:cNvPr id="437251" name="Rectangle 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37252" name="Rectangle 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7253" name="Line 5"/>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254" name="Group 6"/>
          <p:cNvGrpSpPr>
            <a:grpSpLocks/>
          </p:cNvGrpSpPr>
          <p:nvPr/>
        </p:nvGrpSpPr>
        <p:grpSpPr bwMode="auto">
          <a:xfrm>
            <a:off x="762000" y="2667000"/>
            <a:ext cx="685800" cy="381000"/>
            <a:chOff x="528" y="1104"/>
            <a:chExt cx="672" cy="278"/>
          </a:xfrm>
        </p:grpSpPr>
        <p:sp>
          <p:nvSpPr>
            <p:cNvPr id="437255"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37256"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7257" name="Line 9"/>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258" name="Group 10"/>
          <p:cNvGrpSpPr>
            <a:grpSpLocks/>
          </p:cNvGrpSpPr>
          <p:nvPr/>
        </p:nvGrpSpPr>
        <p:grpSpPr bwMode="auto">
          <a:xfrm>
            <a:off x="762000" y="3200400"/>
            <a:ext cx="685800" cy="381000"/>
            <a:chOff x="528" y="1104"/>
            <a:chExt cx="672" cy="278"/>
          </a:xfrm>
        </p:grpSpPr>
        <p:sp>
          <p:nvSpPr>
            <p:cNvPr id="437259"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37260"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7261" name="Line 13"/>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262" name="Group 14"/>
          <p:cNvGrpSpPr>
            <a:grpSpLocks/>
          </p:cNvGrpSpPr>
          <p:nvPr/>
        </p:nvGrpSpPr>
        <p:grpSpPr bwMode="auto">
          <a:xfrm>
            <a:off x="762000" y="3733800"/>
            <a:ext cx="685800" cy="381000"/>
            <a:chOff x="528" y="1104"/>
            <a:chExt cx="672" cy="278"/>
          </a:xfrm>
        </p:grpSpPr>
        <p:sp>
          <p:nvSpPr>
            <p:cNvPr id="43726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3726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7265" name="Line 17"/>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266" name="Group 18"/>
          <p:cNvGrpSpPr>
            <a:grpSpLocks/>
          </p:cNvGrpSpPr>
          <p:nvPr/>
        </p:nvGrpSpPr>
        <p:grpSpPr bwMode="auto">
          <a:xfrm>
            <a:off x="762000" y="4267200"/>
            <a:ext cx="685800" cy="381000"/>
            <a:chOff x="528" y="1104"/>
            <a:chExt cx="672" cy="278"/>
          </a:xfrm>
        </p:grpSpPr>
        <p:sp>
          <p:nvSpPr>
            <p:cNvPr id="437267"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37268"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7269" name="Line 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270" name="Group 22"/>
          <p:cNvGrpSpPr>
            <a:grpSpLocks/>
          </p:cNvGrpSpPr>
          <p:nvPr/>
        </p:nvGrpSpPr>
        <p:grpSpPr bwMode="auto">
          <a:xfrm>
            <a:off x="762000" y="4800600"/>
            <a:ext cx="685800" cy="381000"/>
            <a:chOff x="528" y="1104"/>
            <a:chExt cx="672" cy="278"/>
          </a:xfrm>
        </p:grpSpPr>
        <p:sp>
          <p:nvSpPr>
            <p:cNvPr id="437271"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37272"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7273" name="Line 25"/>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274" name="Group 26"/>
          <p:cNvGrpSpPr>
            <a:grpSpLocks/>
          </p:cNvGrpSpPr>
          <p:nvPr/>
        </p:nvGrpSpPr>
        <p:grpSpPr bwMode="auto">
          <a:xfrm>
            <a:off x="762000" y="5334000"/>
            <a:ext cx="685800" cy="381000"/>
            <a:chOff x="528" y="1104"/>
            <a:chExt cx="672" cy="278"/>
          </a:xfrm>
        </p:grpSpPr>
        <p:sp>
          <p:nvSpPr>
            <p:cNvPr id="437275" name="Rectangle 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7276" name="Rectangle 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7277" name="Line 29"/>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278" name="Group 30"/>
          <p:cNvGrpSpPr>
            <a:grpSpLocks/>
          </p:cNvGrpSpPr>
          <p:nvPr/>
        </p:nvGrpSpPr>
        <p:grpSpPr bwMode="auto">
          <a:xfrm>
            <a:off x="762000" y="5867400"/>
            <a:ext cx="685800" cy="381000"/>
            <a:chOff x="528" y="1104"/>
            <a:chExt cx="672" cy="278"/>
          </a:xfrm>
        </p:grpSpPr>
        <p:sp>
          <p:nvSpPr>
            <p:cNvPr id="437279"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37280"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7281" name="Line 33"/>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282" name="Group 34"/>
          <p:cNvGrpSpPr>
            <a:grpSpLocks/>
          </p:cNvGrpSpPr>
          <p:nvPr/>
        </p:nvGrpSpPr>
        <p:grpSpPr bwMode="auto">
          <a:xfrm>
            <a:off x="1676400" y="3200400"/>
            <a:ext cx="1066800" cy="381000"/>
            <a:chOff x="480" y="672"/>
            <a:chExt cx="672" cy="240"/>
          </a:xfrm>
        </p:grpSpPr>
        <p:grpSp>
          <p:nvGrpSpPr>
            <p:cNvPr id="437283" name="Group 35"/>
            <p:cNvGrpSpPr>
              <a:grpSpLocks/>
            </p:cNvGrpSpPr>
            <p:nvPr/>
          </p:nvGrpSpPr>
          <p:grpSpPr bwMode="auto">
            <a:xfrm>
              <a:off x="480" y="672"/>
              <a:ext cx="432" cy="240"/>
              <a:chOff x="528" y="1104"/>
              <a:chExt cx="672" cy="278"/>
            </a:xfrm>
          </p:grpSpPr>
          <p:sp>
            <p:nvSpPr>
              <p:cNvPr id="437284"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37285"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7286" name="Group 38"/>
            <p:cNvGrpSpPr>
              <a:grpSpLocks/>
            </p:cNvGrpSpPr>
            <p:nvPr/>
          </p:nvGrpSpPr>
          <p:grpSpPr bwMode="auto">
            <a:xfrm>
              <a:off x="864" y="768"/>
              <a:ext cx="288" cy="144"/>
              <a:chOff x="1152" y="816"/>
              <a:chExt cx="336" cy="192"/>
            </a:xfrm>
          </p:grpSpPr>
          <p:sp>
            <p:nvSpPr>
              <p:cNvPr id="437287"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288" name="Group 40"/>
              <p:cNvGrpSpPr>
                <a:grpSpLocks/>
              </p:cNvGrpSpPr>
              <p:nvPr/>
            </p:nvGrpSpPr>
            <p:grpSpPr bwMode="auto">
              <a:xfrm>
                <a:off x="1248" y="816"/>
                <a:ext cx="240" cy="192"/>
                <a:chOff x="1920" y="1008"/>
                <a:chExt cx="528" cy="384"/>
              </a:xfrm>
            </p:grpSpPr>
            <p:sp>
              <p:nvSpPr>
                <p:cNvPr id="437289"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290"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291"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292"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37293" name="Rectangle 45"/>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7294" name="Rectangle 46"/>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7295" name="Rectangle 47"/>
          <p:cNvSpPr>
            <a:spLocks noChangeArrowheads="1"/>
          </p:cNvSpPr>
          <p:nvPr/>
        </p:nvSpPr>
        <p:spPr bwMode="auto">
          <a:xfrm>
            <a:off x="5105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37296" name="Rectangle 48"/>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7297" name="Rectangle 49"/>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7298" name="Rectangle 50"/>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7299" name="Rectangle 51"/>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7300" name="Rectangle 52"/>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7301" name="Rectangle 53"/>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7302" name="Rectangle 54"/>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37303" name="Group 55"/>
          <p:cNvGrpSpPr>
            <a:grpSpLocks/>
          </p:cNvGrpSpPr>
          <p:nvPr/>
        </p:nvGrpSpPr>
        <p:grpSpPr bwMode="auto">
          <a:xfrm>
            <a:off x="1676400" y="5334000"/>
            <a:ext cx="1066800" cy="381000"/>
            <a:chOff x="480" y="672"/>
            <a:chExt cx="672" cy="240"/>
          </a:xfrm>
        </p:grpSpPr>
        <p:grpSp>
          <p:nvGrpSpPr>
            <p:cNvPr id="437304" name="Group 56"/>
            <p:cNvGrpSpPr>
              <a:grpSpLocks/>
            </p:cNvGrpSpPr>
            <p:nvPr/>
          </p:nvGrpSpPr>
          <p:grpSpPr bwMode="auto">
            <a:xfrm>
              <a:off x="480" y="672"/>
              <a:ext cx="432" cy="240"/>
              <a:chOff x="528" y="1104"/>
              <a:chExt cx="672" cy="278"/>
            </a:xfrm>
          </p:grpSpPr>
          <p:sp>
            <p:nvSpPr>
              <p:cNvPr id="437305" name="Rectangle 5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7306" name="Rectangle 5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7307" name="Group 59"/>
            <p:cNvGrpSpPr>
              <a:grpSpLocks/>
            </p:cNvGrpSpPr>
            <p:nvPr/>
          </p:nvGrpSpPr>
          <p:grpSpPr bwMode="auto">
            <a:xfrm>
              <a:off x="864" y="768"/>
              <a:ext cx="288" cy="144"/>
              <a:chOff x="1152" y="816"/>
              <a:chExt cx="336" cy="192"/>
            </a:xfrm>
          </p:grpSpPr>
          <p:sp>
            <p:nvSpPr>
              <p:cNvPr id="437308" name="Line 6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309" name="Group 61"/>
              <p:cNvGrpSpPr>
                <a:grpSpLocks/>
              </p:cNvGrpSpPr>
              <p:nvPr/>
            </p:nvGrpSpPr>
            <p:grpSpPr bwMode="auto">
              <a:xfrm>
                <a:off x="1248" y="816"/>
                <a:ext cx="240" cy="192"/>
                <a:chOff x="1920" y="1008"/>
                <a:chExt cx="528" cy="384"/>
              </a:xfrm>
            </p:grpSpPr>
            <p:sp>
              <p:nvSpPr>
                <p:cNvPr id="437310" name="Line 6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11" name="Line 6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12" name="Line 6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13" name="Line 6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7314" name="Group 66"/>
          <p:cNvGrpSpPr>
            <a:grpSpLocks/>
          </p:cNvGrpSpPr>
          <p:nvPr/>
        </p:nvGrpSpPr>
        <p:grpSpPr bwMode="auto">
          <a:xfrm>
            <a:off x="1676400" y="4267200"/>
            <a:ext cx="1066800" cy="381000"/>
            <a:chOff x="480" y="672"/>
            <a:chExt cx="672" cy="240"/>
          </a:xfrm>
        </p:grpSpPr>
        <p:grpSp>
          <p:nvGrpSpPr>
            <p:cNvPr id="437315" name="Group 67"/>
            <p:cNvGrpSpPr>
              <a:grpSpLocks/>
            </p:cNvGrpSpPr>
            <p:nvPr/>
          </p:nvGrpSpPr>
          <p:grpSpPr bwMode="auto">
            <a:xfrm>
              <a:off x="480" y="672"/>
              <a:ext cx="432" cy="240"/>
              <a:chOff x="528" y="1104"/>
              <a:chExt cx="672" cy="278"/>
            </a:xfrm>
          </p:grpSpPr>
          <p:sp>
            <p:nvSpPr>
              <p:cNvPr id="437316" name="Rectangle 6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37317" name="Rectangle 6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7318" name="Group 70"/>
            <p:cNvGrpSpPr>
              <a:grpSpLocks/>
            </p:cNvGrpSpPr>
            <p:nvPr/>
          </p:nvGrpSpPr>
          <p:grpSpPr bwMode="auto">
            <a:xfrm>
              <a:off x="864" y="768"/>
              <a:ext cx="288" cy="144"/>
              <a:chOff x="1152" y="816"/>
              <a:chExt cx="336" cy="192"/>
            </a:xfrm>
          </p:grpSpPr>
          <p:sp>
            <p:nvSpPr>
              <p:cNvPr id="437319" name="Line 7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320" name="Group 72"/>
              <p:cNvGrpSpPr>
                <a:grpSpLocks/>
              </p:cNvGrpSpPr>
              <p:nvPr/>
            </p:nvGrpSpPr>
            <p:grpSpPr bwMode="auto">
              <a:xfrm>
                <a:off x="1248" y="816"/>
                <a:ext cx="240" cy="192"/>
                <a:chOff x="1920" y="1008"/>
                <a:chExt cx="528" cy="384"/>
              </a:xfrm>
            </p:grpSpPr>
            <p:sp>
              <p:nvSpPr>
                <p:cNvPr id="437321" name="Line 7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22" name="Line 7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23" name="Line 7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24" name="Line 7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7325" name="Group 77"/>
          <p:cNvGrpSpPr>
            <a:grpSpLocks/>
          </p:cNvGrpSpPr>
          <p:nvPr/>
        </p:nvGrpSpPr>
        <p:grpSpPr bwMode="auto">
          <a:xfrm>
            <a:off x="1676400" y="2133600"/>
            <a:ext cx="1066800" cy="381000"/>
            <a:chOff x="480" y="672"/>
            <a:chExt cx="672" cy="240"/>
          </a:xfrm>
        </p:grpSpPr>
        <p:grpSp>
          <p:nvGrpSpPr>
            <p:cNvPr id="437326" name="Group 78"/>
            <p:cNvGrpSpPr>
              <a:grpSpLocks/>
            </p:cNvGrpSpPr>
            <p:nvPr/>
          </p:nvGrpSpPr>
          <p:grpSpPr bwMode="auto">
            <a:xfrm>
              <a:off x="480" y="672"/>
              <a:ext cx="432" cy="240"/>
              <a:chOff x="528" y="1104"/>
              <a:chExt cx="672" cy="278"/>
            </a:xfrm>
          </p:grpSpPr>
          <p:sp>
            <p:nvSpPr>
              <p:cNvPr id="437327" name="Rectangle 79"/>
              <p:cNvSpPr>
                <a:spLocks noChangeArrowheads="1"/>
              </p:cNvSpPr>
              <p:nvPr/>
            </p:nvSpPr>
            <p:spPr bwMode="auto">
              <a:xfrm>
                <a:off x="528" y="1104"/>
                <a:ext cx="528"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37328" name="Rectangle 80"/>
              <p:cNvSpPr>
                <a:spLocks noChangeArrowheads="1"/>
              </p:cNvSpPr>
              <p:nvPr/>
            </p:nvSpPr>
            <p:spPr bwMode="auto">
              <a:xfrm>
                <a:off x="1056" y="1104"/>
                <a:ext cx="144" cy="27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7329" name="Group 81"/>
            <p:cNvGrpSpPr>
              <a:grpSpLocks/>
            </p:cNvGrpSpPr>
            <p:nvPr/>
          </p:nvGrpSpPr>
          <p:grpSpPr bwMode="auto">
            <a:xfrm>
              <a:off x="864" y="768"/>
              <a:ext cx="288" cy="144"/>
              <a:chOff x="1152" y="816"/>
              <a:chExt cx="336" cy="192"/>
            </a:xfrm>
          </p:grpSpPr>
          <p:sp>
            <p:nvSpPr>
              <p:cNvPr id="437330" name="Line 8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331" name="Group 83"/>
              <p:cNvGrpSpPr>
                <a:grpSpLocks/>
              </p:cNvGrpSpPr>
              <p:nvPr/>
            </p:nvGrpSpPr>
            <p:grpSpPr bwMode="auto">
              <a:xfrm>
                <a:off x="1248" y="816"/>
                <a:ext cx="240" cy="192"/>
                <a:chOff x="1920" y="1008"/>
                <a:chExt cx="528" cy="384"/>
              </a:xfrm>
            </p:grpSpPr>
            <p:sp>
              <p:nvSpPr>
                <p:cNvPr id="437332" name="Line 8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33" name="Line 8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34" name="Line 8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35" name="Line 8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7336" name="Group 88"/>
          <p:cNvGrpSpPr>
            <a:grpSpLocks/>
          </p:cNvGrpSpPr>
          <p:nvPr/>
        </p:nvGrpSpPr>
        <p:grpSpPr bwMode="auto">
          <a:xfrm>
            <a:off x="1676400" y="4800600"/>
            <a:ext cx="1066800" cy="381000"/>
            <a:chOff x="480" y="672"/>
            <a:chExt cx="672" cy="240"/>
          </a:xfrm>
        </p:grpSpPr>
        <p:grpSp>
          <p:nvGrpSpPr>
            <p:cNvPr id="437337" name="Group 89"/>
            <p:cNvGrpSpPr>
              <a:grpSpLocks/>
            </p:cNvGrpSpPr>
            <p:nvPr/>
          </p:nvGrpSpPr>
          <p:grpSpPr bwMode="auto">
            <a:xfrm>
              <a:off x="480" y="672"/>
              <a:ext cx="432" cy="240"/>
              <a:chOff x="528" y="1104"/>
              <a:chExt cx="672" cy="278"/>
            </a:xfrm>
          </p:grpSpPr>
          <p:sp>
            <p:nvSpPr>
              <p:cNvPr id="437338" name="Rectangle 9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37339" name="Rectangle 9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7340" name="Group 92"/>
            <p:cNvGrpSpPr>
              <a:grpSpLocks/>
            </p:cNvGrpSpPr>
            <p:nvPr/>
          </p:nvGrpSpPr>
          <p:grpSpPr bwMode="auto">
            <a:xfrm>
              <a:off x="864" y="768"/>
              <a:ext cx="288" cy="144"/>
              <a:chOff x="1152" y="816"/>
              <a:chExt cx="336" cy="192"/>
            </a:xfrm>
          </p:grpSpPr>
          <p:sp>
            <p:nvSpPr>
              <p:cNvPr id="437341" name="Line 9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342" name="Group 94"/>
              <p:cNvGrpSpPr>
                <a:grpSpLocks/>
              </p:cNvGrpSpPr>
              <p:nvPr/>
            </p:nvGrpSpPr>
            <p:grpSpPr bwMode="auto">
              <a:xfrm>
                <a:off x="1248" y="816"/>
                <a:ext cx="240" cy="192"/>
                <a:chOff x="1920" y="1008"/>
                <a:chExt cx="528" cy="384"/>
              </a:xfrm>
            </p:grpSpPr>
            <p:sp>
              <p:nvSpPr>
                <p:cNvPr id="437343" name="Line 9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44" name="Line 9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45" name="Line 9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46" name="Line 9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7347" name="Group 99"/>
          <p:cNvGrpSpPr>
            <a:grpSpLocks/>
          </p:cNvGrpSpPr>
          <p:nvPr/>
        </p:nvGrpSpPr>
        <p:grpSpPr bwMode="auto">
          <a:xfrm>
            <a:off x="1676400" y="5867400"/>
            <a:ext cx="1066800" cy="381000"/>
            <a:chOff x="480" y="672"/>
            <a:chExt cx="672" cy="240"/>
          </a:xfrm>
        </p:grpSpPr>
        <p:grpSp>
          <p:nvGrpSpPr>
            <p:cNvPr id="437348" name="Group 100"/>
            <p:cNvGrpSpPr>
              <a:grpSpLocks/>
            </p:cNvGrpSpPr>
            <p:nvPr/>
          </p:nvGrpSpPr>
          <p:grpSpPr bwMode="auto">
            <a:xfrm>
              <a:off x="480" y="672"/>
              <a:ext cx="432" cy="240"/>
              <a:chOff x="528" y="1104"/>
              <a:chExt cx="672" cy="278"/>
            </a:xfrm>
          </p:grpSpPr>
          <p:sp>
            <p:nvSpPr>
              <p:cNvPr id="437349" name="Rectangle 10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37350" name="Rectangle 10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7351" name="Group 103"/>
            <p:cNvGrpSpPr>
              <a:grpSpLocks/>
            </p:cNvGrpSpPr>
            <p:nvPr/>
          </p:nvGrpSpPr>
          <p:grpSpPr bwMode="auto">
            <a:xfrm>
              <a:off x="864" y="768"/>
              <a:ext cx="288" cy="144"/>
              <a:chOff x="1152" y="816"/>
              <a:chExt cx="336" cy="192"/>
            </a:xfrm>
          </p:grpSpPr>
          <p:sp>
            <p:nvSpPr>
              <p:cNvPr id="437352" name="Line 10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353" name="Group 105"/>
              <p:cNvGrpSpPr>
                <a:grpSpLocks/>
              </p:cNvGrpSpPr>
              <p:nvPr/>
            </p:nvGrpSpPr>
            <p:grpSpPr bwMode="auto">
              <a:xfrm>
                <a:off x="1248" y="816"/>
                <a:ext cx="240" cy="192"/>
                <a:chOff x="1920" y="1008"/>
                <a:chExt cx="528" cy="384"/>
              </a:xfrm>
            </p:grpSpPr>
            <p:sp>
              <p:nvSpPr>
                <p:cNvPr id="437354" name="Line 10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55" name="Line 10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56" name="Line 10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57" name="Line 10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7358" name="Group 110"/>
          <p:cNvGrpSpPr>
            <a:grpSpLocks/>
          </p:cNvGrpSpPr>
          <p:nvPr/>
        </p:nvGrpSpPr>
        <p:grpSpPr bwMode="auto">
          <a:xfrm>
            <a:off x="1676400" y="2667000"/>
            <a:ext cx="1066800" cy="381000"/>
            <a:chOff x="480" y="672"/>
            <a:chExt cx="672" cy="240"/>
          </a:xfrm>
        </p:grpSpPr>
        <p:grpSp>
          <p:nvGrpSpPr>
            <p:cNvPr id="437359" name="Group 111"/>
            <p:cNvGrpSpPr>
              <a:grpSpLocks/>
            </p:cNvGrpSpPr>
            <p:nvPr/>
          </p:nvGrpSpPr>
          <p:grpSpPr bwMode="auto">
            <a:xfrm>
              <a:off x="480" y="672"/>
              <a:ext cx="432" cy="240"/>
              <a:chOff x="528" y="1104"/>
              <a:chExt cx="672" cy="278"/>
            </a:xfrm>
          </p:grpSpPr>
          <p:sp>
            <p:nvSpPr>
              <p:cNvPr id="437360"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37361"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7362" name="Group 114"/>
            <p:cNvGrpSpPr>
              <a:grpSpLocks/>
            </p:cNvGrpSpPr>
            <p:nvPr/>
          </p:nvGrpSpPr>
          <p:grpSpPr bwMode="auto">
            <a:xfrm>
              <a:off x="864" y="768"/>
              <a:ext cx="288" cy="144"/>
              <a:chOff x="1152" y="816"/>
              <a:chExt cx="336" cy="192"/>
            </a:xfrm>
          </p:grpSpPr>
          <p:sp>
            <p:nvSpPr>
              <p:cNvPr id="437363" name="Line 11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364" name="Group 116"/>
              <p:cNvGrpSpPr>
                <a:grpSpLocks/>
              </p:cNvGrpSpPr>
              <p:nvPr/>
            </p:nvGrpSpPr>
            <p:grpSpPr bwMode="auto">
              <a:xfrm>
                <a:off x="1248" y="816"/>
                <a:ext cx="240" cy="192"/>
                <a:chOff x="1920" y="1008"/>
                <a:chExt cx="528" cy="384"/>
              </a:xfrm>
            </p:grpSpPr>
            <p:sp>
              <p:nvSpPr>
                <p:cNvPr id="437365" name="Line 11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66" name="Line 11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67" name="Line 11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68" name="Line 12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7369" name="Group 121"/>
          <p:cNvGrpSpPr>
            <a:grpSpLocks/>
          </p:cNvGrpSpPr>
          <p:nvPr/>
        </p:nvGrpSpPr>
        <p:grpSpPr bwMode="auto">
          <a:xfrm>
            <a:off x="1676400" y="3733800"/>
            <a:ext cx="1066800" cy="381000"/>
            <a:chOff x="480" y="672"/>
            <a:chExt cx="672" cy="240"/>
          </a:xfrm>
        </p:grpSpPr>
        <p:grpSp>
          <p:nvGrpSpPr>
            <p:cNvPr id="437370" name="Group 122"/>
            <p:cNvGrpSpPr>
              <a:grpSpLocks/>
            </p:cNvGrpSpPr>
            <p:nvPr/>
          </p:nvGrpSpPr>
          <p:grpSpPr bwMode="auto">
            <a:xfrm>
              <a:off x="480" y="672"/>
              <a:ext cx="432" cy="240"/>
              <a:chOff x="528" y="1104"/>
              <a:chExt cx="672" cy="278"/>
            </a:xfrm>
          </p:grpSpPr>
          <p:sp>
            <p:nvSpPr>
              <p:cNvPr id="437371"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37372"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7373" name="Group 125"/>
            <p:cNvGrpSpPr>
              <a:grpSpLocks/>
            </p:cNvGrpSpPr>
            <p:nvPr/>
          </p:nvGrpSpPr>
          <p:grpSpPr bwMode="auto">
            <a:xfrm>
              <a:off x="864" y="768"/>
              <a:ext cx="288" cy="144"/>
              <a:chOff x="1152" y="816"/>
              <a:chExt cx="336" cy="192"/>
            </a:xfrm>
          </p:grpSpPr>
          <p:sp>
            <p:nvSpPr>
              <p:cNvPr id="437374" name="Line 12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375" name="Group 127"/>
              <p:cNvGrpSpPr>
                <a:grpSpLocks/>
              </p:cNvGrpSpPr>
              <p:nvPr/>
            </p:nvGrpSpPr>
            <p:grpSpPr bwMode="auto">
              <a:xfrm>
                <a:off x="1248" y="816"/>
                <a:ext cx="240" cy="192"/>
                <a:chOff x="1920" y="1008"/>
                <a:chExt cx="528" cy="384"/>
              </a:xfrm>
            </p:grpSpPr>
            <p:sp>
              <p:nvSpPr>
                <p:cNvPr id="437376" name="Line 12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77" name="Line 12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78" name="Line 13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79" name="Line 13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7380" name="Group 132"/>
          <p:cNvGrpSpPr>
            <a:grpSpLocks/>
          </p:cNvGrpSpPr>
          <p:nvPr/>
        </p:nvGrpSpPr>
        <p:grpSpPr bwMode="auto">
          <a:xfrm>
            <a:off x="762000" y="1066800"/>
            <a:ext cx="1066800" cy="381000"/>
            <a:chOff x="480" y="672"/>
            <a:chExt cx="672" cy="240"/>
          </a:xfrm>
        </p:grpSpPr>
        <p:grpSp>
          <p:nvGrpSpPr>
            <p:cNvPr id="437381" name="Group 133"/>
            <p:cNvGrpSpPr>
              <a:grpSpLocks/>
            </p:cNvGrpSpPr>
            <p:nvPr/>
          </p:nvGrpSpPr>
          <p:grpSpPr bwMode="auto">
            <a:xfrm>
              <a:off x="480" y="672"/>
              <a:ext cx="432" cy="240"/>
              <a:chOff x="528" y="1104"/>
              <a:chExt cx="672" cy="278"/>
            </a:xfrm>
          </p:grpSpPr>
          <p:sp>
            <p:nvSpPr>
              <p:cNvPr id="437382"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7383"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7384" name="Group 136"/>
            <p:cNvGrpSpPr>
              <a:grpSpLocks/>
            </p:cNvGrpSpPr>
            <p:nvPr/>
          </p:nvGrpSpPr>
          <p:grpSpPr bwMode="auto">
            <a:xfrm>
              <a:off x="864" y="768"/>
              <a:ext cx="288" cy="144"/>
              <a:chOff x="1152" y="816"/>
              <a:chExt cx="336" cy="192"/>
            </a:xfrm>
          </p:grpSpPr>
          <p:sp>
            <p:nvSpPr>
              <p:cNvPr id="437385" name="Line 13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386" name="Group 138"/>
              <p:cNvGrpSpPr>
                <a:grpSpLocks/>
              </p:cNvGrpSpPr>
              <p:nvPr/>
            </p:nvGrpSpPr>
            <p:grpSpPr bwMode="auto">
              <a:xfrm>
                <a:off x="1248" y="816"/>
                <a:ext cx="240" cy="192"/>
                <a:chOff x="1920" y="1008"/>
                <a:chExt cx="528" cy="384"/>
              </a:xfrm>
            </p:grpSpPr>
            <p:sp>
              <p:nvSpPr>
                <p:cNvPr id="437387" name="Line 13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88" name="Line 14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89" name="Line 14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90" name="Line 14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7391" name="Group 143"/>
          <p:cNvGrpSpPr>
            <a:grpSpLocks/>
          </p:cNvGrpSpPr>
          <p:nvPr/>
        </p:nvGrpSpPr>
        <p:grpSpPr bwMode="auto">
          <a:xfrm>
            <a:off x="762000" y="1600200"/>
            <a:ext cx="1066800" cy="381000"/>
            <a:chOff x="480" y="672"/>
            <a:chExt cx="672" cy="240"/>
          </a:xfrm>
        </p:grpSpPr>
        <p:grpSp>
          <p:nvGrpSpPr>
            <p:cNvPr id="437392" name="Group 144"/>
            <p:cNvGrpSpPr>
              <a:grpSpLocks/>
            </p:cNvGrpSpPr>
            <p:nvPr/>
          </p:nvGrpSpPr>
          <p:grpSpPr bwMode="auto">
            <a:xfrm>
              <a:off x="480" y="672"/>
              <a:ext cx="432" cy="240"/>
              <a:chOff x="528" y="1104"/>
              <a:chExt cx="672" cy="278"/>
            </a:xfrm>
          </p:grpSpPr>
          <p:sp>
            <p:nvSpPr>
              <p:cNvPr id="437393" name="Rectangle 1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7394" name="Rectangle 1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7395" name="Group 147"/>
            <p:cNvGrpSpPr>
              <a:grpSpLocks/>
            </p:cNvGrpSpPr>
            <p:nvPr/>
          </p:nvGrpSpPr>
          <p:grpSpPr bwMode="auto">
            <a:xfrm>
              <a:off x="864" y="768"/>
              <a:ext cx="288" cy="144"/>
              <a:chOff x="1152" y="816"/>
              <a:chExt cx="336" cy="192"/>
            </a:xfrm>
          </p:grpSpPr>
          <p:sp>
            <p:nvSpPr>
              <p:cNvPr id="437396" name="Line 14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7397" name="Group 149"/>
              <p:cNvGrpSpPr>
                <a:grpSpLocks/>
              </p:cNvGrpSpPr>
              <p:nvPr/>
            </p:nvGrpSpPr>
            <p:grpSpPr bwMode="auto">
              <a:xfrm>
                <a:off x="1248" y="816"/>
                <a:ext cx="240" cy="192"/>
                <a:chOff x="1920" y="1008"/>
                <a:chExt cx="528" cy="384"/>
              </a:xfrm>
            </p:grpSpPr>
            <p:sp>
              <p:nvSpPr>
                <p:cNvPr id="437398" name="Line 15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399" name="Line 15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400" name="Line 15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7401" name="Line 15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9150379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Date Placeholder 1"/>
          <p:cNvSpPr>
            <a:spLocks noGrp="1"/>
          </p:cNvSpPr>
          <p:nvPr>
            <p:ph type="dt" sz="half" idx="10"/>
          </p:nvPr>
        </p:nvSpPr>
        <p:spPr/>
        <p:txBody>
          <a:bodyPr/>
          <a:lstStyle/>
          <a:p>
            <a:fld id="{8D82FD55-1F0B-4BD6-862A-C2F38B0C5AF3}" type="datetime4">
              <a:rPr lang="en-US"/>
              <a:pPr/>
              <a:t>April 8, 2013</a:t>
            </a:fld>
            <a:endParaRPr lang="en-US"/>
          </a:p>
        </p:txBody>
      </p:sp>
      <p:sp>
        <p:nvSpPr>
          <p:cNvPr id="151" name="Footer Placeholder 2"/>
          <p:cNvSpPr>
            <a:spLocks noGrp="1"/>
          </p:cNvSpPr>
          <p:nvPr>
            <p:ph type="ftr" sz="quarter" idx="11"/>
          </p:nvPr>
        </p:nvSpPr>
        <p:spPr/>
        <p:txBody>
          <a:bodyPr/>
          <a:lstStyle/>
          <a:p>
            <a:r>
              <a:rPr lang="en-US"/>
              <a:t>www.gowrikumar.com</a:t>
            </a:r>
          </a:p>
        </p:txBody>
      </p:sp>
      <p:grpSp>
        <p:nvGrpSpPr>
          <p:cNvPr id="438278" name="Group 6"/>
          <p:cNvGrpSpPr>
            <a:grpSpLocks/>
          </p:cNvGrpSpPr>
          <p:nvPr/>
        </p:nvGrpSpPr>
        <p:grpSpPr bwMode="auto">
          <a:xfrm>
            <a:off x="762000" y="2667000"/>
            <a:ext cx="685800" cy="381000"/>
            <a:chOff x="528" y="1104"/>
            <a:chExt cx="672" cy="278"/>
          </a:xfrm>
        </p:grpSpPr>
        <p:sp>
          <p:nvSpPr>
            <p:cNvPr id="438279" name="Rectangle 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38280" name="Rectangle 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8281" name="Line 9"/>
          <p:cNvSpPr>
            <a:spLocks noChangeShapeType="1"/>
          </p:cNvSpPr>
          <p:nvPr/>
        </p:nvSpPr>
        <p:spPr bwMode="auto">
          <a:xfrm>
            <a:off x="1371600" y="2819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282" name="Group 10"/>
          <p:cNvGrpSpPr>
            <a:grpSpLocks/>
          </p:cNvGrpSpPr>
          <p:nvPr/>
        </p:nvGrpSpPr>
        <p:grpSpPr bwMode="auto">
          <a:xfrm>
            <a:off x="762000" y="3200400"/>
            <a:ext cx="685800" cy="381000"/>
            <a:chOff x="528" y="1104"/>
            <a:chExt cx="672" cy="278"/>
          </a:xfrm>
        </p:grpSpPr>
        <p:sp>
          <p:nvSpPr>
            <p:cNvPr id="438283" name="Rectangle 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38284" name="Rectangle 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8285" name="Line 13"/>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286" name="Group 14"/>
          <p:cNvGrpSpPr>
            <a:grpSpLocks/>
          </p:cNvGrpSpPr>
          <p:nvPr/>
        </p:nvGrpSpPr>
        <p:grpSpPr bwMode="auto">
          <a:xfrm>
            <a:off x="762000" y="3733800"/>
            <a:ext cx="685800" cy="381000"/>
            <a:chOff x="528" y="1104"/>
            <a:chExt cx="672" cy="278"/>
          </a:xfrm>
        </p:grpSpPr>
        <p:sp>
          <p:nvSpPr>
            <p:cNvPr id="43828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3828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8289" name="Line 17"/>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290" name="Group 18"/>
          <p:cNvGrpSpPr>
            <a:grpSpLocks/>
          </p:cNvGrpSpPr>
          <p:nvPr/>
        </p:nvGrpSpPr>
        <p:grpSpPr bwMode="auto">
          <a:xfrm>
            <a:off x="762000" y="4267200"/>
            <a:ext cx="685800" cy="381000"/>
            <a:chOff x="528" y="1104"/>
            <a:chExt cx="672" cy="278"/>
          </a:xfrm>
        </p:grpSpPr>
        <p:sp>
          <p:nvSpPr>
            <p:cNvPr id="438291" name="Rectangle 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38292" name="Rectangle 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8293" name="Line 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294" name="Group 22"/>
          <p:cNvGrpSpPr>
            <a:grpSpLocks/>
          </p:cNvGrpSpPr>
          <p:nvPr/>
        </p:nvGrpSpPr>
        <p:grpSpPr bwMode="auto">
          <a:xfrm>
            <a:off x="762000" y="4800600"/>
            <a:ext cx="685800" cy="381000"/>
            <a:chOff x="528" y="1104"/>
            <a:chExt cx="672" cy="278"/>
          </a:xfrm>
        </p:grpSpPr>
        <p:sp>
          <p:nvSpPr>
            <p:cNvPr id="438295" name="Rectangle 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38296" name="Rectangle 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8297" name="Line 25"/>
          <p:cNvSpPr>
            <a:spLocks noChangeShapeType="1"/>
          </p:cNvSpPr>
          <p:nvPr/>
        </p:nvSpPr>
        <p:spPr bwMode="auto">
          <a:xfrm>
            <a:off x="1371600" y="4953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298" name="Group 26"/>
          <p:cNvGrpSpPr>
            <a:grpSpLocks/>
          </p:cNvGrpSpPr>
          <p:nvPr/>
        </p:nvGrpSpPr>
        <p:grpSpPr bwMode="auto">
          <a:xfrm>
            <a:off x="762000" y="5334000"/>
            <a:ext cx="685800" cy="381000"/>
            <a:chOff x="528" y="1104"/>
            <a:chExt cx="672" cy="278"/>
          </a:xfrm>
        </p:grpSpPr>
        <p:sp>
          <p:nvSpPr>
            <p:cNvPr id="438299" name="Rectangle 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8300" name="Rectangle 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8301" name="Line 29"/>
          <p:cNvSpPr>
            <a:spLocks noChangeShapeType="1"/>
          </p:cNvSpPr>
          <p:nvPr/>
        </p:nvSpPr>
        <p:spPr bwMode="auto">
          <a:xfrm>
            <a:off x="1371600" y="54864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302" name="Group 30"/>
          <p:cNvGrpSpPr>
            <a:grpSpLocks/>
          </p:cNvGrpSpPr>
          <p:nvPr/>
        </p:nvGrpSpPr>
        <p:grpSpPr bwMode="auto">
          <a:xfrm>
            <a:off x="762000" y="5867400"/>
            <a:ext cx="685800" cy="381000"/>
            <a:chOff x="528" y="1104"/>
            <a:chExt cx="672" cy="278"/>
          </a:xfrm>
        </p:grpSpPr>
        <p:sp>
          <p:nvSpPr>
            <p:cNvPr id="438303" name="Rectangle 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38304" name="Rectangle 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38305" name="Line 33"/>
          <p:cNvSpPr>
            <a:spLocks noChangeShapeType="1"/>
          </p:cNvSpPr>
          <p:nvPr/>
        </p:nvSpPr>
        <p:spPr bwMode="auto">
          <a:xfrm>
            <a:off x="1371600" y="6019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306" name="Group 34"/>
          <p:cNvGrpSpPr>
            <a:grpSpLocks/>
          </p:cNvGrpSpPr>
          <p:nvPr/>
        </p:nvGrpSpPr>
        <p:grpSpPr bwMode="auto">
          <a:xfrm>
            <a:off x="1676400" y="3200400"/>
            <a:ext cx="1066800" cy="381000"/>
            <a:chOff x="480" y="672"/>
            <a:chExt cx="672" cy="240"/>
          </a:xfrm>
        </p:grpSpPr>
        <p:grpSp>
          <p:nvGrpSpPr>
            <p:cNvPr id="438307" name="Group 35"/>
            <p:cNvGrpSpPr>
              <a:grpSpLocks/>
            </p:cNvGrpSpPr>
            <p:nvPr/>
          </p:nvGrpSpPr>
          <p:grpSpPr bwMode="auto">
            <a:xfrm>
              <a:off x="480" y="672"/>
              <a:ext cx="432" cy="240"/>
              <a:chOff x="528" y="1104"/>
              <a:chExt cx="672" cy="278"/>
            </a:xfrm>
          </p:grpSpPr>
          <p:sp>
            <p:nvSpPr>
              <p:cNvPr id="438308"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38309"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8310" name="Group 38"/>
            <p:cNvGrpSpPr>
              <a:grpSpLocks/>
            </p:cNvGrpSpPr>
            <p:nvPr/>
          </p:nvGrpSpPr>
          <p:grpSpPr bwMode="auto">
            <a:xfrm>
              <a:off x="864" y="768"/>
              <a:ext cx="288" cy="144"/>
              <a:chOff x="1152" y="816"/>
              <a:chExt cx="336" cy="192"/>
            </a:xfrm>
          </p:grpSpPr>
          <p:sp>
            <p:nvSpPr>
              <p:cNvPr id="438311"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312" name="Group 40"/>
              <p:cNvGrpSpPr>
                <a:grpSpLocks/>
              </p:cNvGrpSpPr>
              <p:nvPr/>
            </p:nvGrpSpPr>
            <p:grpSpPr bwMode="auto">
              <a:xfrm>
                <a:off x="1248" y="816"/>
                <a:ext cx="240" cy="192"/>
                <a:chOff x="1920" y="1008"/>
                <a:chExt cx="528" cy="384"/>
              </a:xfrm>
            </p:grpSpPr>
            <p:sp>
              <p:nvSpPr>
                <p:cNvPr id="438313"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14"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15"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16"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38317" name="Rectangle 45"/>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8318" name="Rectangle 46"/>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8319" name="Rectangle 47"/>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38320" name="Rectangle 48"/>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8321" name="Rectangle 49"/>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8322" name="Rectangle 50"/>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8323" name="Rectangle 51"/>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8324" name="Rectangle 52"/>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8325" name="Rectangle 53"/>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38326" name="Rectangle 54"/>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38327" name="Group 55"/>
          <p:cNvGrpSpPr>
            <a:grpSpLocks/>
          </p:cNvGrpSpPr>
          <p:nvPr/>
        </p:nvGrpSpPr>
        <p:grpSpPr bwMode="auto">
          <a:xfrm>
            <a:off x="1676400" y="5334000"/>
            <a:ext cx="1066800" cy="381000"/>
            <a:chOff x="480" y="672"/>
            <a:chExt cx="672" cy="240"/>
          </a:xfrm>
        </p:grpSpPr>
        <p:grpSp>
          <p:nvGrpSpPr>
            <p:cNvPr id="438328" name="Group 56"/>
            <p:cNvGrpSpPr>
              <a:grpSpLocks/>
            </p:cNvGrpSpPr>
            <p:nvPr/>
          </p:nvGrpSpPr>
          <p:grpSpPr bwMode="auto">
            <a:xfrm>
              <a:off x="480" y="672"/>
              <a:ext cx="432" cy="240"/>
              <a:chOff x="528" y="1104"/>
              <a:chExt cx="672" cy="278"/>
            </a:xfrm>
          </p:grpSpPr>
          <p:sp>
            <p:nvSpPr>
              <p:cNvPr id="438329" name="Rectangle 5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8330" name="Rectangle 5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8331" name="Group 59"/>
            <p:cNvGrpSpPr>
              <a:grpSpLocks/>
            </p:cNvGrpSpPr>
            <p:nvPr/>
          </p:nvGrpSpPr>
          <p:grpSpPr bwMode="auto">
            <a:xfrm>
              <a:off x="864" y="768"/>
              <a:ext cx="288" cy="144"/>
              <a:chOff x="1152" y="816"/>
              <a:chExt cx="336" cy="192"/>
            </a:xfrm>
          </p:grpSpPr>
          <p:sp>
            <p:nvSpPr>
              <p:cNvPr id="438332" name="Line 6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333" name="Group 61"/>
              <p:cNvGrpSpPr>
                <a:grpSpLocks/>
              </p:cNvGrpSpPr>
              <p:nvPr/>
            </p:nvGrpSpPr>
            <p:grpSpPr bwMode="auto">
              <a:xfrm>
                <a:off x="1248" y="816"/>
                <a:ext cx="240" cy="192"/>
                <a:chOff x="1920" y="1008"/>
                <a:chExt cx="528" cy="384"/>
              </a:xfrm>
            </p:grpSpPr>
            <p:sp>
              <p:nvSpPr>
                <p:cNvPr id="438334" name="Line 6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35" name="Line 6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36" name="Line 6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37" name="Line 6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8338" name="Group 66"/>
          <p:cNvGrpSpPr>
            <a:grpSpLocks/>
          </p:cNvGrpSpPr>
          <p:nvPr/>
        </p:nvGrpSpPr>
        <p:grpSpPr bwMode="auto">
          <a:xfrm>
            <a:off x="1676400" y="4267200"/>
            <a:ext cx="1066800" cy="381000"/>
            <a:chOff x="480" y="672"/>
            <a:chExt cx="672" cy="240"/>
          </a:xfrm>
        </p:grpSpPr>
        <p:grpSp>
          <p:nvGrpSpPr>
            <p:cNvPr id="438339" name="Group 67"/>
            <p:cNvGrpSpPr>
              <a:grpSpLocks/>
            </p:cNvGrpSpPr>
            <p:nvPr/>
          </p:nvGrpSpPr>
          <p:grpSpPr bwMode="auto">
            <a:xfrm>
              <a:off x="480" y="672"/>
              <a:ext cx="432" cy="240"/>
              <a:chOff x="528" y="1104"/>
              <a:chExt cx="672" cy="278"/>
            </a:xfrm>
          </p:grpSpPr>
          <p:sp>
            <p:nvSpPr>
              <p:cNvPr id="438340" name="Rectangle 6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38341" name="Rectangle 6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8342" name="Group 70"/>
            <p:cNvGrpSpPr>
              <a:grpSpLocks/>
            </p:cNvGrpSpPr>
            <p:nvPr/>
          </p:nvGrpSpPr>
          <p:grpSpPr bwMode="auto">
            <a:xfrm>
              <a:off x="864" y="768"/>
              <a:ext cx="288" cy="144"/>
              <a:chOff x="1152" y="816"/>
              <a:chExt cx="336" cy="192"/>
            </a:xfrm>
          </p:grpSpPr>
          <p:sp>
            <p:nvSpPr>
              <p:cNvPr id="438343" name="Line 7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344" name="Group 72"/>
              <p:cNvGrpSpPr>
                <a:grpSpLocks/>
              </p:cNvGrpSpPr>
              <p:nvPr/>
            </p:nvGrpSpPr>
            <p:grpSpPr bwMode="auto">
              <a:xfrm>
                <a:off x="1248" y="816"/>
                <a:ext cx="240" cy="192"/>
                <a:chOff x="1920" y="1008"/>
                <a:chExt cx="528" cy="384"/>
              </a:xfrm>
            </p:grpSpPr>
            <p:sp>
              <p:nvSpPr>
                <p:cNvPr id="438345" name="Line 7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46" name="Line 7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47" name="Line 7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48" name="Line 7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8360" name="Group 88"/>
          <p:cNvGrpSpPr>
            <a:grpSpLocks/>
          </p:cNvGrpSpPr>
          <p:nvPr/>
        </p:nvGrpSpPr>
        <p:grpSpPr bwMode="auto">
          <a:xfrm>
            <a:off x="1676400" y="4800600"/>
            <a:ext cx="1066800" cy="381000"/>
            <a:chOff x="480" y="672"/>
            <a:chExt cx="672" cy="240"/>
          </a:xfrm>
        </p:grpSpPr>
        <p:grpSp>
          <p:nvGrpSpPr>
            <p:cNvPr id="438361" name="Group 89"/>
            <p:cNvGrpSpPr>
              <a:grpSpLocks/>
            </p:cNvGrpSpPr>
            <p:nvPr/>
          </p:nvGrpSpPr>
          <p:grpSpPr bwMode="auto">
            <a:xfrm>
              <a:off x="480" y="672"/>
              <a:ext cx="432" cy="240"/>
              <a:chOff x="528" y="1104"/>
              <a:chExt cx="672" cy="278"/>
            </a:xfrm>
          </p:grpSpPr>
          <p:sp>
            <p:nvSpPr>
              <p:cNvPr id="438362" name="Rectangle 9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38363" name="Rectangle 9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8364" name="Group 92"/>
            <p:cNvGrpSpPr>
              <a:grpSpLocks/>
            </p:cNvGrpSpPr>
            <p:nvPr/>
          </p:nvGrpSpPr>
          <p:grpSpPr bwMode="auto">
            <a:xfrm>
              <a:off x="864" y="768"/>
              <a:ext cx="288" cy="144"/>
              <a:chOff x="1152" y="816"/>
              <a:chExt cx="336" cy="192"/>
            </a:xfrm>
          </p:grpSpPr>
          <p:sp>
            <p:nvSpPr>
              <p:cNvPr id="438365" name="Line 9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366" name="Group 94"/>
              <p:cNvGrpSpPr>
                <a:grpSpLocks/>
              </p:cNvGrpSpPr>
              <p:nvPr/>
            </p:nvGrpSpPr>
            <p:grpSpPr bwMode="auto">
              <a:xfrm>
                <a:off x="1248" y="816"/>
                <a:ext cx="240" cy="192"/>
                <a:chOff x="1920" y="1008"/>
                <a:chExt cx="528" cy="384"/>
              </a:xfrm>
            </p:grpSpPr>
            <p:sp>
              <p:nvSpPr>
                <p:cNvPr id="438367" name="Line 9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68" name="Line 9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69" name="Line 9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70" name="Line 9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8371" name="Group 99"/>
          <p:cNvGrpSpPr>
            <a:grpSpLocks/>
          </p:cNvGrpSpPr>
          <p:nvPr/>
        </p:nvGrpSpPr>
        <p:grpSpPr bwMode="auto">
          <a:xfrm>
            <a:off x="1676400" y="5867400"/>
            <a:ext cx="1066800" cy="381000"/>
            <a:chOff x="480" y="672"/>
            <a:chExt cx="672" cy="240"/>
          </a:xfrm>
        </p:grpSpPr>
        <p:grpSp>
          <p:nvGrpSpPr>
            <p:cNvPr id="438372" name="Group 100"/>
            <p:cNvGrpSpPr>
              <a:grpSpLocks/>
            </p:cNvGrpSpPr>
            <p:nvPr/>
          </p:nvGrpSpPr>
          <p:grpSpPr bwMode="auto">
            <a:xfrm>
              <a:off x="480" y="672"/>
              <a:ext cx="432" cy="240"/>
              <a:chOff x="528" y="1104"/>
              <a:chExt cx="672" cy="278"/>
            </a:xfrm>
          </p:grpSpPr>
          <p:sp>
            <p:nvSpPr>
              <p:cNvPr id="438373" name="Rectangle 10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38374" name="Rectangle 10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8375" name="Group 103"/>
            <p:cNvGrpSpPr>
              <a:grpSpLocks/>
            </p:cNvGrpSpPr>
            <p:nvPr/>
          </p:nvGrpSpPr>
          <p:grpSpPr bwMode="auto">
            <a:xfrm>
              <a:off x="864" y="768"/>
              <a:ext cx="288" cy="144"/>
              <a:chOff x="1152" y="816"/>
              <a:chExt cx="336" cy="192"/>
            </a:xfrm>
          </p:grpSpPr>
          <p:sp>
            <p:nvSpPr>
              <p:cNvPr id="438376" name="Line 10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377" name="Group 105"/>
              <p:cNvGrpSpPr>
                <a:grpSpLocks/>
              </p:cNvGrpSpPr>
              <p:nvPr/>
            </p:nvGrpSpPr>
            <p:grpSpPr bwMode="auto">
              <a:xfrm>
                <a:off x="1248" y="816"/>
                <a:ext cx="240" cy="192"/>
                <a:chOff x="1920" y="1008"/>
                <a:chExt cx="528" cy="384"/>
              </a:xfrm>
            </p:grpSpPr>
            <p:sp>
              <p:nvSpPr>
                <p:cNvPr id="438378" name="Line 10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79" name="Line 10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80" name="Line 10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81" name="Line 10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8382" name="Group 110"/>
          <p:cNvGrpSpPr>
            <a:grpSpLocks/>
          </p:cNvGrpSpPr>
          <p:nvPr/>
        </p:nvGrpSpPr>
        <p:grpSpPr bwMode="auto">
          <a:xfrm>
            <a:off x="1676400" y="2667000"/>
            <a:ext cx="1066800" cy="381000"/>
            <a:chOff x="480" y="672"/>
            <a:chExt cx="672" cy="240"/>
          </a:xfrm>
        </p:grpSpPr>
        <p:grpSp>
          <p:nvGrpSpPr>
            <p:cNvPr id="438383" name="Group 111"/>
            <p:cNvGrpSpPr>
              <a:grpSpLocks/>
            </p:cNvGrpSpPr>
            <p:nvPr/>
          </p:nvGrpSpPr>
          <p:grpSpPr bwMode="auto">
            <a:xfrm>
              <a:off x="480" y="672"/>
              <a:ext cx="432" cy="240"/>
              <a:chOff x="528" y="1104"/>
              <a:chExt cx="672" cy="278"/>
            </a:xfrm>
          </p:grpSpPr>
          <p:sp>
            <p:nvSpPr>
              <p:cNvPr id="438384"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38385"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8386" name="Group 114"/>
            <p:cNvGrpSpPr>
              <a:grpSpLocks/>
            </p:cNvGrpSpPr>
            <p:nvPr/>
          </p:nvGrpSpPr>
          <p:grpSpPr bwMode="auto">
            <a:xfrm>
              <a:off x="864" y="768"/>
              <a:ext cx="288" cy="144"/>
              <a:chOff x="1152" y="816"/>
              <a:chExt cx="336" cy="192"/>
            </a:xfrm>
          </p:grpSpPr>
          <p:sp>
            <p:nvSpPr>
              <p:cNvPr id="438387" name="Line 11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388" name="Group 116"/>
              <p:cNvGrpSpPr>
                <a:grpSpLocks/>
              </p:cNvGrpSpPr>
              <p:nvPr/>
            </p:nvGrpSpPr>
            <p:grpSpPr bwMode="auto">
              <a:xfrm>
                <a:off x="1248" y="816"/>
                <a:ext cx="240" cy="192"/>
                <a:chOff x="1920" y="1008"/>
                <a:chExt cx="528" cy="384"/>
              </a:xfrm>
            </p:grpSpPr>
            <p:sp>
              <p:nvSpPr>
                <p:cNvPr id="438389" name="Line 11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90" name="Line 11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91" name="Line 11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392" name="Line 12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8393" name="Group 121"/>
          <p:cNvGrpSpPr>
            <a:grpSpLocks/>
          </p:cNvGrpSpPr>
          <p:nvPr/>
        </p:nvGrpSpPr>
        <p:grpSpPr bwMode="auto">
          <a:xfrm>
            <a:off x="1676400" y="3733800"/>
            <a:ext cx="1066800" cy="381000"/>
            <a:chOff x="480" y="672"/>
            <a:chExt cx="672" cy="240"/>
          </a:xfrm>
        </p:grpSpPr>
        <p:grpSp>
          <p:nvGrpSpPr>
            <p:cNvPr id="438394" name="Group 122"/>
            <p:cNvGrpSpPr>
              <a:grpSpLocks/>
            </p:cNvGrpSpPr>
            <p:nvPr/>
          </p:nvGrpSpPr>
          <p:grpSpPr bwMode="auto">
            <a:xfrm>
              <a:off x="480" y="672"/>
              <a:ext cx="432" cy="240"/>
              <a:chOff x="528" y="1104"/>
              <a:chExt cx="672" cy="278"/>
            </a:xfrm>
          </p:grpSpPr>
          <p:sp>
            <p:nvSpPr>
              <p:cNvPr id="438395"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38396"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8397" name="Group 125"/>
            <p:cNvGrpSpPr>
              <a:grpSpLocks/>
            </p:cNvGrpSpPr>
            <p:nvPr/>
          </p:nvGrpSpPr>
          <p:grpSpPr bwMode="auto">
            <a:xfrm>
              <a:off x="864" y="768"/>
              <a:ext cx="288" cy="144"/>
              <a:chOff x="1152" y="816"/>
              <a:chExt cx="336" cy="192"/>
            </a:xfrm>
          </p:grpSpPr>
          <p:sp>
            <p:nvSpPr>
              <p:cNvPr id="438398" name="Line 12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399" name="Group 127"/>
              <p:cNvGrpSpPr>
                <a:grpSpLocks/>
              </p:cNvGrpSpPr>
              <p:nvPr/>
            </p:nvGrpSpPr>
            <p:grpSpPr bwMode="auto">
              <a:xfrm>
                <a:off x="1248" y="816"/>
                <a:ext cx="240" cy="192"/>
                <a:chOff x="1920" y="1008"/>
                <a:chExt cx="528" cy="384"/>
              </a:xfrm>
            </p:grpSpPr>
            <p:sp>
              <p:nvSpPr>
                <p:cNvPr id="438400" name="Line 12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01" name="Line 12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02" name="Line 13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03" name="Line 13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8404" name="Group 132"/>
          <p:cNvGrpSpPr>
            <a:grpSpLocks/>
          </p:cNvGrpSpPr>
          <p:nvPr/>
        </p:nvGrpSpPr>
        <p:grpSpPr bwMode="auto">
          <a:xfrm>
            <a:off x="762000" y="1066800"/>
            <a:ext cx="1066800" cy="381000"/>
            <a:chOff x="480" y="672"/>
            <a:chExt cx="672" cy="240"/>
          </a:xfrm>
        </p:grpSpPr>
        <p:grpSp>
          <p:nvGrpSpPr>
            <p:cNvPr id="438405" name="Group 133"/>
            <p:cNvGrpSpPr>
              <a:grpSpLocks/>
            </p:cNvGrpSpPr>
            <p:nvPr/>
          </p:nvGrpSpPr>
          <p:grpSpPr bwMode="auto">
            <a:xfrm>
              <a:off x="480" y="672"/>
              <a:ext cx="432" cy="240"/>
              <a:chOff x="528" y="1104"/>
              <a:chExt cx="672" cy="278"/>
            </a:xfrm>
          </p:grpSpPr>
          <p:sp>
            <p:nvSpPr>
              <p:cNvPr id="438406"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8407"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8408" name="Group 136"/>
            <p:cNvGrpSpPr>
              <a:grpSpLocks/>
            </p:cNvGrpSpPr>
            <p:nvPr/>
          </p:nvGrpSpPr>
          <p:grpSpPr bwMode="auto">
            <a:xfrm>
              <a:off x="864" y="768"/>
              <a:ext cx="288" cy="144"/>
              <a:chOff x="1152" y="816"/>
              <a:chExt cx="336" cy="192"/>
            </a:xfrm>
          </p:grpSpPr>
          <p:sp>
            <p:nvSpPr>
              <p:cNvPr id="438409" name="Line 13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410" name="Group 138"/>
              <p:cNvGrpSpPr>
                <a:grpSpLocks/>
              </p:cNvGrpSpPr>
              <p:nvPr/>
            </p:nvGrpSpPr>
            <p:grpSpPr bwMode="auto">
              <a:xfrm>
                <a:off x="1248" y="816"/>
                <a:ext cx="240" cy="192"/>
                <a:chOff x="1920" y="1008"/>
                <a:chExt cx="528" cy="384"/>
              </a:xfrm>
            </p:grpSpPr>
            <p:sp>
              <p:nvSpPr>
                <p:cNvPr id="438411" name="Line 13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12" name="Line 14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13" name="Line 14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14" name="Line 14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8415" name="Group 143"/>
          <p:cNvGrpSpPr>
            <a:grpSpLocks/>
          </p:cNvGrpSpPr>
          <p:nvPr/>
        </p:nvGrpSpPr>
        <p:grpSpPr bwMode="auto">
          <a:xfrm>
            <a:off x="762000" y="1600200"/>
            <a:ext cx="1066800" cy="381000"/>
            <a:chOff x="480" y="672"/>
            <a:chExt cx="672" cy="240"/>
          </a:xfrm>
        </p:grpSpPr>
        <p:grpSp>
          <p:nvGrpSpPr>
            <p:cNvPr id="438416" name="Group 144"/>
            <p:cNvGrpSpPr>
              <a:grpSpLocks/>
            </p:cNvGrpSpPr>
            <p:nvPr/>
          </p:nvGrpSpPr>
          <p:grpSpPr bwMode="auto">
            <a:xfrm>
              <a:off x="480" y="672"/>
              <a:ext cx="432" cy="240"/>
              <a:chOff x="528" y="1104"/>
              <a:chExt cx="672" cy="278"/>
            </a:xfrm>
          </p:grpSpPr>
          <p:sp>
            <p:nvSpPr>
              <p:cNvPr id="438417" name="Rectangle 1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8418" name="Rectangle 1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8419" name="Group 147"/>
            <p:cNvGrpSpPr>
              <a:grpSpLocks/>
            </p:cNvGrpSpPr>
            <p:nvPr/>
          </p:nvGrpSpPr>
          <p:grpSpPr bwMode="auto">
            <a:xfrm>
              <a:off x="864" y="768"/>
              <a:ext cx="288" cy="144"/>
              <a:chOff x="1152" y="816"/>
              <a:chExt cx="336" cy="192"/>
            </a:xfrm>
          </p:grpSpPr>
          <p:sp>
            <p:nvSpPr>
              <p:cNvPr id="438420" name="Line 14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421" name="Group 149"/>
              <p:cNvGrpSpPr>
                <a:grpSpLocks/>
              </p:cNvGrpSpPr>
              <p:nvPr/>
            </p:nvGrpSpPr>
            <p:grpSpPr bwMode="auto">
              <a:xfrm>
                <a:off x="1248" y="816"/>
                <a:ext cx="240" cy="192"/>
                <a:chOff x="1920" y="1008"/>
                <a:chExt cx="528" cy="384"/>
              </a:xfrm>
            </p:grpSpPr>
            <p:sp>
              <p:nvSpPr>
                <p:cNvPr id="438422" name="Line 15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23" name="Line 15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24" name="Line 15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25" name="Line 15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8426" name="Group 154"/>
          <p:cNvGrpSpPr>
            <a:grpSpLocks/>
          </p:cNvGrpSpPr>
          <p:nvPr/>
        </p:nvGrpSpPr>
        <p:grpSpPr bwMode="auto">
          <a:xfrm>
            <a:off x="762000" y="2133600"/>
            <a:ext cx="1066800" cy="381000"/>
            <a:chOff x="480" y="672"/>
            <a:chExt cx="672" cy="240"/>
          </a:xfrm>
        </p:grpSpPr>
        <p:grpSp>
          <p:nvGrpSpPr>
            <p:cNvPr id="438427" name="Group 155"/>
            <p:cNvGrpSpPr>
              <a:grpSpLocks/>
            </p:cNvGrpSpPr>
            <p:nvPr/>
          </p:nvGrpSpPr>
          <p:grpSpPr bwMode="auto">
            <a:xfrm>
              <a:off x="480" y="672"/>
              <a:ext cx="432" cy="240"/>
              <a:chOff x="528" y="1104"/>
              <a:chExt cx="672" cy="278"/>
            </a:xfrm>
          </p:grpSpPr>
          <p:sp>
            <p:nvSpPr>
              <p:cNvPr id="438428" name="Rectangle 15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38429" name="Rectangle 15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8430" name="Group 158"/>
            <p:cNvGrpSpPr>
              <a:grpSpLocks/>
            </p:cNvGrpSpPr>
            <p:nvPr/>
          </p:nvGrpSpPr>
          <p:grpSpPr bwMode="auto">
            <a:xfrm>
              <a:off x="864" y="768"/>
              <a:ext cx="288" cy="144"/>
              <a:chOff x="1152" y="816"/>
              <a:chExt cx="336" cy="192"/>
            </a:xfrm>
          </p:grpSpPr>
          <p:sp>
            <p:nvSpPr>
              <p:cNvPr id="438431" name="Line 15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8432" name="Group 160"/>
              <p:cNvGrpSpPr>
                <a:grpSpLocks/>
              </p:cNvGrpSpPr>
              <p:nvPr/>
            </p:nvGrpSpPr>
            <p:grpSpPr bwMode="auto">
              <a:xfrm>
                <a:off x="1248" y="816"/>
                <a:ext cx="240" cy="192"/>
                <a:chOff x="1920" y="1008"/>
                <a:chExt cx="528" cy="384"/>
              </a:xfrm>
            </p:grpSpPr>
            <p:sp>
              <p:nvSpPr>
                <p:cNvPr id="438433" name="Line 16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34" name="Line 16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35" name="Line 16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8436" name="Line 16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06231812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AC0E19-E3E9-4F48-AEC5-6E547D47539A}" type="datetime4">
              <a:rPr lang="en-US"/>
              <a:pPr/>
              <a:t>April 8, 2013</a:t>
            </a:fld>
            <a:endParaRPr lang="en-US"/>
          </a:p>
        </p:txBody>
      </p:sp>
      <p:sp>
        <p:nvSpPr>
          <p:cNvPr id="4" name="Footer Placeholder 3"/>
          <p:cNvSpPr>
            <a:spLocks noGrp="1"/>
          </p:cNvSpPr>
          <p:nvPr>
            <p:ph type="ftr" sz="quarter" idx="11"/>
          </p:nvPr>
        </p:nvSpPr>
        <p:spPr/>
        <p:txBody>
          <a:bodyPr/>
          <a:lstStyle/>
          <a:p>
            <a:r>
              <a:rPr lang="en-US"/>
              <a:t>www.gowrikumar.com</a:t>
            </a:r>
          </a:p>
        </p:txBody>
      </p:sp>
      <p:sp>
        <p:nvSpPr>
          <p:cNvPr id="518146" name="Rectangle 2"/>
          <p:cNvSpPr>
            <a:spLocks noGrp="1" noChangeArrowheads="1"/>
          </p:cNvSpPr>
          <p:nvPr>
            <p:ph type="title"/>
          </p:nvPr>
        </p:nvSpPr>
        <p:spPr>
          <a:xfrm>
            <a:off x="457200" y="2895600"/>
            <a:ext cx="8229600" cy="1139825"/>
          </a:xfrm>
        </p:spPr>
        <p:txBody>
          <a:bodyPr>
            <a:normAutofit/>
          </a:bodyPr>
          <a:lstStyle/>
          <a:p>
            <a:pPr algn="ctr"/>
            <a:r>
              <a:rPr lang="en-US" sz="7200" dirty="0">
                <a:solidFill>
                  <a:schemeClr val="tx1"/>
                </a:solidFill>
                <a:effectLst>
                  <a:outerShdw blurRad="38100" dist="38100" dir="2700000" algn="tl">
                    <a:srgbClr val="000000">
                      <a:alpha val="43137"/>
                    </a:srgbClr>
                  </a:outerShdw>
                </a:effectLst>
                <a:latin typeface="Britannic Bold" panose="020B0903060703020204" pitchFamily="34" charset="0"/>
              </a:rPr>
              <a:t>Pass 2</a:t>
            </a:r>
          </a:p>
        </p:txBody>
      </p:sp>
    </p:spTree>
    <p:extLst>
      <p:ext uri="{BB962C8B-B14F-4D97-AF65-F5344CB8AC3E}">
        <p14:creationId xmlns="" xmlns:p14="http://schemas.microsoft.com/office/powerpoint/2010/main" val="237672920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Date Placeholder 1"/>
          <p:cNvSpPr>
            <a:spLocks noGrp="1"/>
          </p:cNvSpPr>
          <p:nvPr>
            <p:ph type="dt" sz="half" idx="10"/>
          </p:nvPr>
        </p:nvSpPr>
        <p:spPr/>
        <p:txBody>
          <a:bodyPr/>
          <a:lstStyle/>
          <a:p>
            <a:fld id="{92547A23-FC11-4761-A7AA-CF86373FF46D}" type="datetime4">
              <a:rPr lang="en-US"/>
              <a:pPr/>
              <a:t>April 8, 2013</a:t>
            </a:fld>
            <a:endParaRPr lang="en-US"/>
          </a:p>
        </p:txBody>
      </p:sp>
      <p:sp>
        <p:nvSpPr>
          <p:cNvPr id="123" name="Footer Placeholder 2"/>
          <p:cNvSpPr>
            <a:spLocks noGrp="1"/>
          </p:cNvSpPr>
          <p:nvPr>
            <p:ph type="ftr" sz="quarter" idx="11"/>
          </p:nvPr>
        </p:nvSpPr>
        <p:spPr/>
        <p:txBody>
          <a:bodyPr/>
          <a:lstStyle/>
          <a:p>
            <a:r>
              <a:rPr lang="en-US"/>
              <a:t>www.gowrikumar.com</a:t>
            </a:r>
          </a:p>
        </p:txBody>
      </p:sp>
      <p:sp>
        <p:nvSpPr>
          <p:cNvPr id="439337" name="Rectangle 41"/>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9338" name="Rectangle 42"/>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9339" name="Rectangle 43"/>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39340" name="Rectangle 44"/>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39341" name="Rectangle 45"/>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39342" name="Rectangle 46"/>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39343" name="Rectangle 47"/>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39344" name="Rectangle 48"/>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39345" name="Rectangle 49"/>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9346" name="Rectangle 50"/>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39413" name="Group 117"/>
          <p:cNvGrpSpPr>
            <a:grpSpLocks/>
          </p:cNvGrpSpPr>
          <p:nvPr/>
        </p:nvGrpSpPr>
        <p:grpSpPr bwMode="auto">
          <a:xfrm>
            <a:off x="762000" y="1066800"/>
            <a:ext cx="1066800" cy="381000"/>
            <a:chOff x="480" y="672"/>
            <a:chExt cx="672" cy="240"/>
          </a:xfrm>
        </p:grpSpPr>
        <p:grpSp>
          <p:nvGrpSpPr>
            <p:cNvPr id="439414" name="Group 118"/>
            <p:cNvGrpSpPr>
              <a:grpSpLocks/>
            </p:cNvGrpSpPr>
            <p:nvPr/>
          </p:nvGrpSpPr>
          <p:grpSpPr bwMode="auto">
            <a:xfrm>
              <a:off x="480" y="672"/>
              <a:ext cx="432" cy="240"/>
              <a:chOff x="528" y="1104"/>
              <a:chExt cx="672" cy="278"/>
            </a:xfrm>
          </p:grpSpPr>
          <p:sp>
            <p:nvSpPr>
              <p:cNvPr id="439415"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39416"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9417" name="Group 121"/>
            <p:cNvGrpSpPr>
              <a:grpSpLocks/>
            </p:cNvGrpSpPr>
            <p:nvPr/>
          </p:nvGrpSpPr>
          <p:grpSpPr bwMode="auto">
            <a:xfrm>
              <a:off x="864" y="768"/>
              <a:ext cx="288" cy="144"/>
              <a:chOff x="1152" y="816"/>
              <a:chExt cx="336" cy="192"/>
            </a:xfrm>
          </p:grpSpPr>
          <p:sp>
            <p:nvSpPr>
              <p:cNvPr id="439418" name="Line 12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9419" name="Group 123"/>
              <p:cNvGrpSpPr>
                <a:grpSpLocks/>
              </p:cNvGrpSpPr>
              <p:nvPr/>
            </p:nvGrpSpPr>
            <p:grpSpPr bwMode="auto">
              <a:xfrm>
                <a:off x="1248" y="816"/>
                <a:ext cx="240" cy="192"/>
                <a:chOff x="1920" y="1008"/>
                <a:chExt cx="528" cy="384"/>
              </a:xfrm>
            </p:grpSpPr>
            <p:sp>
              <p:nvSpPr>
                <p:cNvPr id="439420" name="Line 12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21" name="Line 12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22" name="Line 12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23" name="Line 12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9424" name="Group 128"/>
          <p:cNvGrpSpPr>
            <a:grpSpLocks/>
          </p:cNvGrpSpPr>
          <p:nvPr/>
        </p:nvGrpSpPr>
        <p:grpSpPr bwMode="auto">
          <a:xfrm>
            <a:off x="762000" y="1600200"/>
            <a:ext cx="1066800" cy="381000"/>
            <a:chOff x="480" y="672"/>
            <a:chExt cx="672" cy="240"/>
          </a:xfrm>
        </p:grpSpPr>
        <p:grpSp>
          <p:nvGrpSpPr>
            <p:cNvPr id="439425" name="Group 129"/>
            <p:cNvGrpSpPr>
              <a:grpSpLocks/>
            </p:cNvGrpSpPr>
            <p:nvPr/>
          </p:nvGrpSpPr>
          <p:grpSpPr bwMode="auto">
            <a:xfrm>
              <a:off x="480" y="672"/>
              <a:ext cx="432" cy="240"/>
              <a:chOff x="528" y="1104"/>
              <a:chExt cx="672" cy="278"/>
            </a:xfrm>
          </p:grpSpPr>
          <p:sp>
            <p:nvSpPr>
              <p:cNvPr id="439426" name="Rectangle 13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39427" name="Rectangle 13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9428" name="Group 132"/>
            <p:cNvGrpSpPr>
              <a:grpSpLocks/>
            </p:cNvGrpSpPr>
            <p:nvPr/>
          </p:nvGrpSpPr>
          <p:grpSpPr bwMode="auto">
            <a:xfrm>
              <a:off x="864" y="768"/>
              <a:ext cx="288" cy="144"/>
              <a:chOff x="1152" y="816"/>
              <a:chExt cx="336" cy="192"/>
            </a:xfrm>
          </p:grpSpPr>
          <p:sp>
            <p:nvSpPr>
              <p:cNvPr id="439429" name="Line 13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9430" name="Group 134"/>
              <p:cNvGrpSpPr>
                <a:grpSpLocks/>
              </p:cNvGrpSpPr>
              <p:nvPr/>
            </p:nvGrpSpPr>
            <p:grpSpPr bwMode="auto">
              <a:xfrm>
                <a:off x="1248" y="816"/>
                <a:ext cx="240" cy="192"/>
                <a:chOff x="1920" y="1008"/>
                <a:chExt cx="528" cy="384"/>
              </a:xfrm>
            </p:grpSpPr>
            <p:sp>
              <p:nvSpPr>
                <p:cNvPr id="439431" name="Line 13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32" name="Line 13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33" name="Line 13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34" name="Line 13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9435" name="Group 139"/>
          <p:cNvGrpSpPr>
            <a:grpSpLocks/>
          </p:cNvGrpSpPr>
          <p:nvPr/>
        </p:nvGrpSpPr>
        <p:grpSpPr bwMode="auto">
          <a:xfrm>
            <a:off x="762000" y="2133600"/>
            <a:ext cx="1066800" cy="381000"/>
            <a:chOff x="480" y="672"/>
            <a:chExt cx="672" cy="240"/>
          </a:xfrm>
        </p:grpSpPr>
        <p:grpSp>
          <p:nvGrpSpPr>
            <p:cNvPr id="439436" name="Group 140"/>
            <p:cNvGrpSpPr>
              <a:grpSpLocks/>
            </p:cNvGrpSpPr>
            <p:nvPr/>
          </p:nvGrpSpPr>
          <p:grpSpPr bwMode="auto">
            <a:xfrm>
              <a:off x="480" y="672"/>
              <a:ext cx="432" cy="240"/>
              <a:chOff x="528" y="1104"/>
              <a:chExt cx="672" cy="278"/>
            </a:xfrm>
          </p:grpSpPr>
          <p:sp>
            <p:nvSpPr>
              <p:cNvPr id="439437" name="Rectangle 14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39438" name="Rectangle 14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9439" name="Group 143"/>
            <p:cNvGrpSpPr>
              <a:grpSpLocks/>
            </p:cNvGrpSpPr>
            <p:nvPr/>
          </p:nvGrpSpPr>
          <p:grpSpPr bwMode="auto">
            <a:xfrm>
              <a:off x="864" y="768"/>
              <a:ext cx="288" cy="144"/>
              <a:chOff x="1152" y="816"/>
              <a:chExt cx="336" cy="192"/>
            </a:xfrm>
          </p:grpSpPr>
          <p:sp>
            <p:nvSpPr>
              <p:cNvPr id="439440" name="Line 14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9441" name="Group 145"/>
              <p:cNvGrpSpPr>
                <a:grpSpLocks/>
              </p:cNvGrpSpPr>
              <p:nvPr/>
            </p:nvGrpSpPr>
            <p:grpSpPr bwMode="auto">
              <a:xfrm>
                <a:off x="1248" y="816"/>
                <a:ext cx="240" cy="192"/>
                <a:chOff x="1920" y="1008"/>
                <a:chExt cx="528" cy="384"/>
              </a:xfrm>
            </p:grpSpPr>
            <p:sp>
              <p:nvSpPr>
                <p:cNvPr id="439442" name="Line 14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43" name="Line 14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44" name="Line 14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45" name="Line 14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9446" name="Group 150"/>
          <p:cNvGrpSpPr>
            <a:grpSpLocks/>
          </p:cNvGrpSpPr>
          <p:nvPr/>
        </p:nvGrpSpPr>
        <p:grpSpPr bwMode="auto">
          <a:xfrm>
            <a:off x="762000" y="2667000"/>
            <a:ext cx="1066800" cy="381000"/>
            <a:chOff x="480" y="672"/>
            <a:chExt cx="672" cy="240"/>
          </a:xfrm>
        </p:grpSpPr>
        <p:grpSp>
          <p:nvGrpSpPr>
            <p:cNvPr id="439447" name="Group 151"/>
            <p:cNvGrpSpPr>
              <a:grpSpLocks/>
            </p:cNvGrpSpPr>
            <p:nvPr/>
          </p:nvGrpSpPr>
          <p:grpSpPr bwMode="auto">
            <a:xfrm>
              <a:off x="480" y="672"/>
              <a:ext cx="432" cy="240"/>
              <a:chOff x="528" y="1104"/>
              <a:chExt cx="672" cy="278"/>
            </a:xfrm>
          </p:grpSpPr>
          <p:sp>
            <p:nvSpPr>
              <p:cNvPr id="439448" name="Rectangle 1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39449" name="Rectangle 1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9450" name="Group 154"/>
            <p:cNvGrpSpPr>
              <a:grpSpLocks/>
            </p:cNvGrpSpPr>
            <p:nvPr/>
          </p:nvGrpSpPr>
          <p:grpSpPr bwMode="auto">
            <a:xfrm>
              <a:off x="864" y="768"/>
              <a:ext cx="288" cy="144"/>
              <a:chOff x="1152" y="816"/>
              <a:chExt cx="336" cy="192"/>
            </a:xfrm>
          </p:grpSpPr>
          <p:sp>
            <p:nvSpPr>
              <p:cNvPr id="439451" name="Line 1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9452" name="Group 156"/>
              <p:cNvGrpSpPr>
                <a:grpSpLocks/>
              </p:cNvGrpSpPr>
              <p:nvPr/>
            </p:nvGrpSpPr>
            <p:grpSpPr bwMode="auto">
              <a:xfrm>
                <a:off x="1248" y="816"/>
                <a:ext cx="240" cy="192"/>
                <a:chOff x="1920" y="1008"/>
                <a:chExt cx="528" cy="384"/>
              </a:xfrm>
            </p:grpSpPr>
            <p:sp>
              <p:nvSpPr>
                <p:cNvPr id="439453" name="Line 1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54" name="Line 1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55" name="Line 1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56" name="Line 1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9457" name="Group 161"/>
          <p:cNvGrpSpPr>
            <a:grpSpLocks/>
          </p:cNvGrpSpPr>
          <p:nvPr/>
        </p:nvGrpSpPr>
        <p:grpSpPr bwMode="auto">
          <a:xfrm>
            <a:off x="762000" y="3200400"/>
            <a:ext cx="1066800" cy="381000"/>
            <a:chOff x="480" y="672"/>
            <a:chExt cx="672" cy="240"/>
          </a:xfrm>
        </p:grpSpPr>
        <p:grpSp>
          <p:nvGrpSpPr>
            <p:cNvPr id="439458" name="Group 162"/>
            <p:cNvGrpSpPr>
              <a:grpSpLocks/>
            </p:cNvGrpSpPr>
            <p:nvPr/>
          </p:nvGrpSpPr>
          <p:grpSpPr bwMode="auto">
            <a:xfrm>
              <a:off x="480" y="672"/>
              <a:ext cx="432" cy="240"/>
              <a:chOff x="528" y="1104"/>
              <a:chExt cx="672" cy="278"/>
            </a:xfrm>
          </p:grpSpPr>
          <p:sp>
            <p:nvSpPr>
              <p:cNvPr id="439459" name="Rectangle 1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39460" name="Rectangle 1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9461" name="Group 165"/>
            <p:cNvGrpSpPr>
              <a:grpSpLocks/>
            </p:cNvGrpSpPr>
            <p:nvPr/>
          </p:nvGrpSpPr>
          <p:grpSpPr bwMode="auto">
            <a:xfrm>
              <a:off x="864" y="768"/>
              <a:ext cx="288" cy="144"/>
              <a:chOff x="1152" y="816"/>
              <a:chExt cx="336" cy="192"/>
            </a:xfrm>
          </p:grpSpPr>
          <p:sp>
            <p:nvSpPr>
              <p:cNvPr id="439462" name="Line 1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9463" name="Group 167"/>
              <p:cNvGrpSpPr>
                <a:grpSpLocks/>
              </p:cNvGrpSpPr>
              <p:nvPr/>
            </p:nvGrpSpPr>
            <p:grpSpPr bwMode="auto">
              <a:xfrm>
                <a:off x="1248" y="816"/>
                <a:ext cx="240" cy="192"/>
                <a:chOff x="1920" y="1008"/>
                <a:chExt cx="528" cy="384"/>
              </a:xfrm>
            </p:grpSpPr>
            <p:sp>
              <p:nvSpPr>
                <p:cNvPr id="439464" name="Line 1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65" name="Line 1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66" name="Line 1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67" name="Line 1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9468" name="Group 172"/>
          <p:cNvGrpSpPr>
            <a:grpSpLocks/>
          </p:cNvGrpSpPr>
          <p:nvPr/>
        </p:nvGrpSpPr>
        <p:grpSpPr bwMode="auto">
          <a:xfrm>
            <a:off x="762000" y="3733800"/>
            <a:ext cx="1066800" cy="381000"/>
            <a:chOff x="480" y="672"/>
            <a:chExt cx="672" cy="240"/>
          </a:xfrm>
        </p:grpSpPr>
        <p:grpSp>
          <p:nvGrpSpPr>
            <p:cNvPr id="439469" name="Group 173"/>
            <p:cNvGrpSpPr>
              <a:grpSpLocks/>
            </p:cNvGrpSpPr>
            <p:nvPr/>
          </p:nvGrpSpPr>
          <p:grpSpPr bwMode="auto">
            <a:xfrm>
              <a:off x="480" y="672"/>
              <a:ext cx="432" cy="240"/>
              <a:chOff x="528" y="1104"/>
              <a:chExt cx="672" cy="278"/>
            </a:xfrm>
          </p:grpSpPr>
          <p:sp>
            <p:nvSpPr>
              <p:cNvPr id="439470" name="Rectangle 1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39471" name="Rectangle 1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9472" name="Group 176"/>
            <p:cNvGrpSpPr>
              <a:grpSpLocks/>
            </p:cNvGrpSpPr>
            <p:nvPr/>
          </p:nvGrpSpPr>
          <p:grpSpPr bwMode="auto">
            <a:xfrm>
              <a:off x="864" y="768"/>
              <a:ext cx="288" cy="144"/>
              <a:chOff x="1152" y="816"/>
              <a:chExt cx="336" cy="192"/>
            </a:xfrm>
          </p:grpSpPr>
          <p:sp>
            <p:nvSpPr>
              <p:cNvPr id="439473" name="Line 1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9474" name="Group 178"/>
              <p:cNvGrpSpPr>
                <a:grpSpLocks/>
              </p:cNvGrpSpPr>
              <p:nvPr/>
            </p:nvGrpSpPr>
            <p:grpSpPr bwMode="auto">
              <a:xfrm>
                <a:off x="1248" y="816"/>
                <a:ext cx="240" cy="192"/>
                <a:chOff x="1920" y="1008"/>
                <a:chExt cx="528" cy="384"/>
              </a:xfrm>
            </p:grpSpPr>
            <p:sp>
              <p:nvSpPr>
                <p:cNvPr id="439475" name="Line 1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76" name="Line 1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77" name="Line 1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78" name="Line 1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9479" name="Group 183"/>
          <p:cNvGrpSpPr>
            <a:grpSpLocks/>
          </p:cNvGrpSpPr>
          <p:nvPr/>
        </p:nvGrpSpPr>
        <p:grpSpPr bwMode="auto">
          <a:xfrm>
            <a:off x="762000" y="4267200"/>
            <a:ext cx="1066800" cy="381000"/>
            <a:chOff x="480" y="672"/>
            <a:chExt cx="672" cy="240"/>
          </a:xfrm>
        </p:grpSpPr>
        <p:grpSp>
          <p:nvGrpSpPr>
            <p:cNvPr id="439480" name="Group 184"/>
            <p:cNvGrpSpPr>
              <a:grpSpLocks/>
            </p:cNvGrpSpPr>
            <p:nvPr/>
          </p:nvGrpSpPr>
          <p:grpSpPr bwMode="auto">
            <a:xfrm>
              <a:off x="480" y="672"/>
              <a:ext cx="432" cy="240"/>
              <a:chOff x="528" y="1104"/>
              <a:chExt cx="672" cy="278"/>
            </a:xfrm>
          </p:grpSpPr>
          <p:sp>
            <p:nvSpPr>
              <p:cNvPr id="439481" name="Rectangle 1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39482" name="Rectangle 1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9483" name="Group 187"/>
            <p:cNvGrpSpPr>
              <a:grpSpLocks/>
            </p:cNvGrpSpPr>
            <p:nvPr/>
          </p:nvGrpSpPr>
          <p:grpSpPr bwMode="auto">
            <a:xfrm>
              <a:off x="864" y="768"/>
              <a:ext cx="288" cy="144"/>
              <a:chOff x="1152" y="816"/>
              <a:chExt cx="336" cy="192"/>
            </a:xfrm>
          </p:grpSpPr>
          <p:sp>
            <p:nvSpPr>
              <p:cNvPr id="439484" name="Line 18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9485" name="Group 189"/>
              <p:cNvGrpSpPr>
                <a:grpSpLocks/>
              </p:cNvGrpSpPr>
              <p:nvPr/>
            </p:nvGrpSpPr>
            <p:grpSpPr bwMode="auto">
              <a:xfrm>
                <a:off x="1248" y="816"/>
                <a:ext cx="240" cy="192"/>
                <a:chOff x="1920" y="1008"/>
                <a:chExt cx="528" cy="384"/>
              </a:xfrm>
            </p:grpSpPr>
            <p:sp>
              <p:nvSpPr>
                <p:cNvPr id="439486" name="Line 19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87" name="Line 19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88" name="Line 19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89" name="Line 19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9490" name="Group 194"/>
          <p:cNvGrpSpPr>
            <a:grpSpLocks/>
          </p:cNvGrpSpPr>
          <p:nvPr/>
        </p:nvGrpSpPr>
        <p:grpSpPr bwMode="auto">
          <a:xfrm>
            <a:off x="762000" y="4800600"/>
            <a:ext cx="1066800" cy="381000"/>
            <a:chOff x="480" y="672"/>
            <a:chExt cx="672" cy="240"/>
          </a:xfrm>
        </p:grpSpPr>
        <p:grpSp>
          <p:nvGrpSpPr>
            <p:cNvPr id="439491" name="Group 195"/>
            <p:cNvGrpSpPr>
              <a:grpSpLocks/>
            </p:cNvGrpSpPr>
            <p:nvPr/>
          </p:nvGrpSpPr>
          <p:grpSpPr bwMode="auto">
            <a:xfrm>
              <a:off x="480" y="672"/>
              <a:ext cx="432" cy="240"/>
              <a:chOff x="528" y="1104"/>
              <a:chExt cx="672" cy="278"/>
            </a:xfrm>
          </p:grpSpPr>
          <p:sp>
            <p:nvSpPr>
              <p:cNvPr id="439492" name="Rectangle 1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39493" name="Rectangle 1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9494" name="Group 198"/>
            <p:cNvGrpSpPr>
              <a:grpSpLocks/>
            </p:cNvGrpSpPr>
            <p:nvPr/>
          </p:nvGrpSpPr>
          <p:grpSpPr bwMode="auto">
            <a:xfrm>
              <a:off x="864" y="768"/>
              <a:ext cx="288" cy="144"/>
              <a:chOff x="1152" y="816"/>
              <a:chExt cx="336" cy="192"/>
            </a:xfrm>
          </p:grpSpPr>
          <p:sp>
            <p:nvSpPr>
              <p:cNvPr id="439495" name="Line 19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9496" name="Group 200"/>
              <p:cNvGrpSpPr>
                <a:grpSpLocks/>
              </p:cNvGrpSpPr>
              <p:nvPr/>
            </p:nvGrpSpPr>
            <p:grpSpPr bwMode="auto">
              <a:xfrm>
                <a:off x="1248" y="816"/>
                <a:ext cx="240" cy="192"/>
                <a:chOff x="1920" y="1008"/>
                <a:chExt cx="528" cy="384"/>
              </a:xfrm>
            </p:grpSpPr>
            <p:sp>
              <p:nvSpPr>
                <p:cNvPr id="439497" name="Line 20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98" name="Line 20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499" name="Line 20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500" name="Line 20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9501" name="Group 205"/>
          <p:cNvGrpSpPr>
            <a:grpSpLocks/>
          </p:cNvGrpSpPr>
          <p:nvPr/>
        </p:nvGrpSpPr>
        <p:grpSpPr bwMode="auto">
          <a:xfrm>
            <a:off x="762000" y="5334000"/>
            <a:ext cx="1066800" cy="381000"/>
            <a:chOff x="480" y="672"/>
            <a:chExt cx="672" cy="240"/>
          </a:xfrm>
        </p:grpSpPr>
        <p:grpSp>
          <p:nvGrpSpPr>
            <p:cNvPr id="439502" name="Group 206"/>
            <p:cNvGrpSpPr>
              <a:grpSpLocks/>
            </p:cNvGrpSpPr>
            <p:nvPr/>
          </p:nvGrpSpPr>
          <p:grpSpPr bwMode="auto">
            <a:xfrm>
              <a:off x="480" y="672"/>
              <a:ext cx="432" cy="240"/>
              <a:chOff x="528" y="1104"/>
              <a:chExt cx="672" cy="278"/>
            </a:xfrm>
          </p:grpSpPr>
          <p:sp>
            <p:nvSpPr>
              <p:cNvPr id="439503" name="Rectangle 2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39504" name="Rectangle 2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9505" name="Group 209"/>
            <p:cNvGrpSpPr>
              <a:grpSpLocks/>
            </p:cNvGrpSpPr>
            <p:nvPr/>
          </p:nvGrpSpPr>
          <p:grpSpPr bwMode="auto">
            <a:xfrm>
              <a:off x="864" y="768"/>
              <a:ext cx="288" cy="144"/>
              <a:chOff x="1152" y="816"/>
              <a:chExt cx="336" cy="192"/>
            </a:xfrm>
          </p:grpSpPr>
          <p:sp>
            <p:nvSpPr>
              <p:cNvPr id="439506" name="Line 21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9507" name="Group 211"/>
              <p:cNvGrpSpPr>
                <a:grpSpLocks/>
              </p:cNvGrpSpPr>
              <p:nvPr/>
            </p:nvGrpSpPr>
            <p:grpSpPr bwMode="auto">
              <a:xfrm>
                <a:off x="1248" y="816"/>
                <a:ext cx="240" cy="192"/>
                <a:chOff x="1920" y="1008"/>
                <a:chExt cx="528" cy="384"/>
              </a:xfrm>
            </p:grpSpPr>
            <p:sp>
              <p:nvSpPr>
                <p:cNvPr id="439508" name="Line 21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509" name="Line 21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510" name="Line 21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511" name="Line 21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39512" name="Group 216"/>
          <p:cNvGrpSpPr>
            <a:grpSpLocks/>
          </p:cNvGrpSpPr>
          <p:nvPr/>
        </p:nvGrpSpPr>
        <p:grpSpPr bwMode="auto">
          <a:xfrm>
            <a:off x="762000" y="5867400"/>
            <a:ext cx="1066800" cy="381000"/>
            <a:chOff x="480" y="672"/>
            <a:chExt cx="672" cy="240"/>
          </a:xfrm>
        </p:grpSpPr>
        <p:grpSp>
          <p:nvGrpSpPr>
            <p:cNvPr id="439513" name="Group 217"/>
            <p:cNvGrpSpPr>
              <a:grpSpLocks/>
            </p:cNvGrpSpPr>
            <p:nvPr/>
          </p:nvGrpSpPr>
          <p:grpSpPr bwMode="auto">
            <a:xfrm>
              <a:off x="480" y="672"/>
              <a:ext cx="432" cy="240"/>
              <a:chOff x="528" y="1104"/>
              <a:chExt cx="672" cy="278"/>
            </a:xfrm>
          </p:grpSpPr>
          <p:sp>
            <p:nvSpPr>
              <p:cNvPr id="439514" name="Rectangle 2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39515" name="Rectangle 2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39516" name="Group 220"/>
            <p:cNvGrpSpPr>
              <a:grpSpLocks/>
            </p:cNvGrpSpPr>
            <p:nvPr/>
          </p:nvGrpSpPr>
          <p:grpSpPr bwMode="auto">
            <a:xfrm>
              <a:off x="864" y="768"/>
              <a:ext cx="288" cy="144"/>
              <a:chOff x="1152" y="816"/>
              <a:chExt cx="336" cy="192"/>
            </a:xfrm>
          </p:grpSpPr>
          <p:sp>
            <p:nvSpPr>
              <p:cNvPr id="439517" name="Line 2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9518" name="Group 222"/>
              <p:cNvGrpSpPr>
                <a:grpSpLocks/>
              </p:cNvGrpSpPr>
              <p:nvPr/>
            </p:nvGrpSpPr>
            <p:grpSpPr bwMode="auto">
              <a:xfrm>
                <a:off x="1248" y="816"/>
                <a:ext cx="240" cy="192"/>
                <a:chOff x="1920" y="1008"/>
                <a:chExt cx="528" cy="384"/>
              </a:xfrm>
            </p:grpSpPr>
            <p:sp>
              <p:nvSpPr>
                <p:cNvPr id="439519" name="Line 2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520" name="Line 2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521" name="Line 2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522" name="Line 2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27473710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Date Placeholder 1"/>
          <p:cNvSpPr>
            <a:spLocks noGrp="1"/>
          </p:cNvSpPr>
          <p:nvPr>
            <p:ph type="dt" sz="half" idx="10"/>
          </p:nvPr>
        </p:nvSpPr>
        <p:spPr/>
        <p:txBody>
          <a:bodyPr/>
          <a:lstStyle/>
          <a:p>
            <a:fld id="{DDC836BC-6DA4-414A-984A-B2A8DDC199B0}" type="datetime4">
              <a:rPr lang="en-US"/>
              <a:pPr/>
              <a:t>April 8, 2013</a:t>
            </a:fld>
            <a:endParaRPr lang="en-US"/>
          </a:p>
        </p:txBody>
      </p:sp>
      <p:sp>
        <p:nvSpPr>
          <p:cNvPr id="123" name="Footer Placeholder 2"/>
          <p:cNvSpPr>
            <a:spLocks noGrp="1"/>
          </p:cNvSpPr>
          <p:nvPr>
            <p:ph type="ftr" sz="quarter" idx="11"/>
          </p:nvPr>
        </p:nvSpPr>
        <p:spPr/>
        <p:txBody>
          <a:bodyPr/>
          <a:lstStyle/>
          <a:p>
            <a:r>
              <a:rPr lang="en-US"/>
              <a:t>www.gowrikumar.com</a:t>
            </a:r>
          </a:p>
        </p:txBody>
      </p:sp>
      <p:sp>
        <p:nvSpPr>
          <p:cNvPr id="441346" name="Rectangle 2"/>
          <p:cNvSpPr>
            <a:spLocks noChangeArrowheads="1"/>
          </p:cNvSpPr>
          <p:nvPr/>
        </p:nvSpPr>
        <p:spPr bwMode="auto">
          <a:xfrm>
            <a:off x="41910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r>
              <a:rPr lang="en-US">
                <a:solidFill>
                  <a:srgbClr val="FF0000"/>
                </a:solidFill>
              </a:rPr>
              <a:t> 0</a:t>
            </a:r>
            <a:r>
              <a:rPr lang="en-US"/>
              <a:t>0</a:t>
            </a:r>
          </a:p>
        </p:txBody>
      </p:sp>
      <p:sp>
        <p:nvSpPr>
          <p:cNvPr id="441347"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1348"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41349"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41350"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41351"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41352"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41353"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41354"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1355"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41356" name="Group 12"/>
          <p:cNvGrpSpPr>
            <a:grpSpLocks/>
          </p:cNvGrpSpPr>
          <p:nvPr/>
        </p:nvGrpSpPr>
        <p:grpSpPr bwMode="auto">
          <a:xfrm>
            <a:off x="762000" y="1066800"/>
            <a:ext cx="1066800" cy="381000"/>
            <a:chOff x="480" y="672"/>
            <a:chExt cx="672" cy="240"/>
          </a:xfrm>
        </p:grpSpPr>
        <p:grpSp>
          <p:nvGrpSpPr>
            <p:cNvPr id="441357" name="Group 13"/>
            <p:cNvGrpSpPr>
              <a:grpSpLocks/>
            </p:cNvGrpSpPr>
            <p:nvPr/>
          </p:nvGrpSpPr>
          <p:grpSpPr bwMode="auto">
            <a:xfrm>
              <a:off x="480" y="672"/>
              <a:ext cx="432" cy="240"/>
              <a:chOff x="528" y="1104"/>
              <a:chExt cx="672" cy="278"/>
            </a:xfrm>
          </p:grpSpPr>
          <p:sp>
            <p:nvSpPr>
              <p:cNvPr id="441358"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1359"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1360" name="Group 16"/>
            <p:cNvGrpSpPr>
              <a:grpSpLocks/>
            </p:cNvGrpSpPr>
            <p:nvPr/>
          </p:nvGrpSpPr>
          <p:grpSpPr bwMode="auto">
            <a:xfrm>
              <a:off x="864" y="768"/>
              <a:ext cx="288" cy="144"/>
              <a:chOff x="1152" y="816"/>
              <a:chExt cx="336" cy="192"/>
            </a:xfrm>
          </p:grpSpPr>
          <p:sp>
            <p:nvSpPr>
              <p:cNvPr id="441361"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1362" name="Group 18"/>
              <p:cNvGrpSpPr>
                <a:grpSpLocks/>
              </p:cNvGrpSpPr>
              <p:nvPr/>
            </p:nvGrpSpPr>
            <p:grpSpPr bwMode="auto">
              <a:xfrm>
                <a:off x="1248" y="816"/>
                <a:ext cx="240" cy="192"/>
                <a:chOff x="1920" y="1008"/>
                <a:chExt cx="528" cy="384"/>
              </a:xfrm>
            </p:grpSpPr>
            <p:sp>
              <p:nvSpPr>
                <p:cNvPr id="441363"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4"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5"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6"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1367" name="Group 23"/>
          <p:cNvGrpSpPr>
            <a:grpSpLocks/>
          </p:cNvGrpSpPr>
          <p:nvPr/>
        </p:nvGrpSpPr>
        <p:grpSpPr bwMode="auto">
          <a:xfrm>
            <a:off x="762000" y="1600200"/>
            <a:ext cx="1066800" cy="381000"/>
            <a:chOff x="480" y="672"/>
            <a:chExt cx="672" cy="240"/>
          </a:xfrm>
        </p:grpSpPr>
        <p:grpSp>
          <p:nvGrpSpPr>
            <p:cNvPr id="441368" name="Group 24"/>
            <p:cNvGrpSpPr>
              <a:grpSpLocks/>
            </p:cNvGrpSpPr>
            <p:nvPr/>
          </p:nvGrpSpPr>
          <p:grpSpPr bwMode="auto">
            <a:xfrm>
              <a:off x="480" y="672"/>
              <a:ext cx="432" cy="240"/>
              <a:chOff x="528" y="1104"/>
              <a:chExt cx="672" cy="278"/>
            </a:xfrm>
          </p:grpSpPr>
          <p:sp>
            <p:nvSpPr>
              <p:cNvPr id="441369"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1370"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1371" name="Group 27"/>
            <p:cNvGrpSpPr>
              <a:grpSpLocks/>
            </p:cNvGrpSpPr>
            <p:nvPr/>
          </p:nvGrpSpPr>
          <p:grpSpPr bwMode="auto">
            <a:xfrm>
              <a:off x="864" y="768"/>
              <a:ext cx="288" cy="144"/>
              <a:chOff x="1152" y="816"/>
              <a:chExt cx="336" cy="192"/>
            </a:xfrm>
          </p:grpSpPr>
          <p:sp>
            <p:nvSpPr>
              <p:cNvPr id="441372"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1373" name="Group 29"/>
              <p:cNvGrpSpPr>
                <a:grpSpLocks/>
              </p:cNvGrpSpPr>
              <p:nvPr/>
            </p:nvGrpSpPr>
            <p:grpSpPr bwMode="auto">
              <a:xfrm>
                <a:off x="1248" y="816"/>
                <a:ext cx="240" cy="192"/>
                <a:chOff x="1920" y="1008"/>
                <a:chExt cx="528" cy="384"/>
              </a:xfrm>
            </p:grpSpPr>
            <p:sp>
              <p:nvSpPr>
                <p:cNvPr id="441374"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75"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76"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77"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1378" name="Group 34"/>
          <p:cNvGrpSpPr>
            <a:grpSpLocks/>
          </p:cNvGrpSpPr>
          <p:nvPr/>
        </p:nvGrpSpPr>
        <p:grpSpPr bwMode="auto">
          <a:xfrm>
            <a:off x="762000" y="2133600"/>
            <a:ext cx="1066800" cy="381000"/>
            <a:chOff x="480" y="672"/>
            <a:chExt cx="672" cy="240"/>
          </a:xfrm>
        </p:grpSpPr>
        <p:grpSp>
          <p:nvGrpSpPr>
            <p:cNvPr id="441379" name="Group 35"/>
            <p:cNvGrpSpPr>
              <a:grpSpLocks/>
            </p:cNvGrpSpPr>
            <p:nvPr/>
          </p:nvGrpSpPr>
          <p:grpSpPr bwMode="auto">
            <a:xfrm>
              <a:off x="480" y="672"/>
              <a:ext cx="432" cy="240"/>
              <a:chOff x="528" y="1104"/>
              <a:chExt cx="672" cy="278"/>
            </a:xfrm>
          </p:grpSpPr>
          <p:sp>
            <p:nvSpPr>
              <p:cNvPr id="441380"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41381"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1382" name="Group 38"/>
            <p:cNvGrpSpPr>
              <a:grpSpLocks/>
            </p:cNvGrpSpPr>
            <p:nvPr/>
          </p:nvGrpSpPr>
          <p:grpSpPr bwMode="auto">
            <a:xfrm>
              <a:off x="864" y="768"/>
              <a:ext cx="288" cy="144"/>
              <a:chOff x="1152" y="816"/>
              <a:chExt cx="336" cy="192"/>
            </a:xfrm>
          </p:grpSpPr>
          <p:sp>
            <p:nvSpPr>
              <p:cNvPr id="441383"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1384" name="Group 40"/>
              <p:cNvGrpSpPr>
                <a:grpSpLocks/>
              </p:cNvGrpSpPr>
              <p:nvPr/>
            </p:nvGrpSpPr>
            <p:grpSpPr bwMode="auto">
              <a:xfrm>
                <a:off x="1248" y="816"/>
                <a:ext cx="240" cy="192"/>
                <a:chOff x="1920" y="1008"/>
                <a:chExt cx="528" cy="384"/>
              </a:xfrm>
            </p:grpSpPr>
            <p:sp>
              <p:nvSpPr>
                <p:cNvPr id="441385"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86"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87"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88"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1389" name="Group 45"/>
          <p:cNvGrpSpPr>
            <a:grpSpLocks/>
          </p:cNvGrpSpPr>
          <p:nvPr/>
        </p:nvGrpSpPr>
        <p:grpSpPr bwMode="auto">
          <a:xfrm>
            <a:off x="762000" y="2667000"/>
            <a:ext cx="1066800" cy="381000"/>
            <a:chOff x="480" y="672"/>
            <a:chExt cx="672" cy="240"/>
          </a:xfrm>
        </p:grpSpPr>
        <p:grpSp>
          <p:nvGrpSpPr>
            <p:cNvPr id="441390" name="Group 46"/>
            <p:cNvGrpSpPr>
              <a:grpSpLocks/>
            </p:cNvGrpSpPr>
            <p:nvPr/>
          </p:nvGrpSpPr>
          <p:grpSpPr bwMode="auto">
            <a:xfrm>
              <a:off x="480" y="672"/>
              <a:ext cx="432" cy="240"/>
              <a:chOff x="528" y="1104"/>
              <a:chExt cx="672" cy="278"/>
            </a:xfrm>
          </p:grpSpPr>
          <p:sp>
            <p:nvSpPr>
              <p:cNvPr id="441391"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41392"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1393" name="Group 49"/>
            <p:cNvGrpSpPr>
              <a:grpSpLocks/>
            </p:cNvGrpSpPr>
            <p:nvPr/>
          </p:nvGrpSpPr>
          <p:grpSpPr bwMode="auto">
            <a:xfrm>
              <a:off x="864" y="768"/>
              <a:ext cx="288" cy="144"/>
              <a:chOff x="1152" y="816"/>
              <a:chExt cx="336" cy="192"/>
            </a:xfrm>
          </p:grpSpPr>
          <p:sp>
            <p:nvSpPr>
              <p:cNvPr id="441394"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1395" name="Group 51"/>
              <p:cNvGrpSpPr>
                <a:grpSpLocks/>
              </p:cNvGrpSpPr>
              <p:nvPr/>
            </p:nvGrpSpPr>
            <p:grpSpPr bwMode="auto">
              <a:xfrm>
                <a:off x="1248" y="816"/>
                <a:ext cx="240" cy="192"/>
                <a:chOff x="1920" y="1008"/>
                <a:chExt cx="528" cy="384"/>
              </a:xfrm>
            </p:grpSpPr>
            <p:sp>
              <p:nvSpPr>
                <p:cNvPr id="441396"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97"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98"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99"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1400" name="Group 56"/>
          <p:cNvGrpSpPr>
            <a:grpSpLocks/>
          </p:cNvGrpSpPr>
          <p:nvPr/>
        </p:nvGrpSpPr>
        <p:grpSpPr bwMode="auto">
          <a:xfrm>
            <a:off x="762000" y="3200400"/>
            <a:ext cx="1066800" cy="381000"/>
            <a:chOff x="480" y="672"/>
            <a:chExt cx="672" cy="240"/>
          </a:xfrm>
        </p:grpSpPr>
        <p:grpSp>
          <p:nvGrpSpPr>
            <p:cNvPr id="441401" name="Group 57"/>
            <p:cNvGrpSpPr>
              <a:grpSpLocks/>
            </p:cNvGrpSpPr>
            <p:nvPr/>
          </p:nvGrpSpPr>
          <p:grpSpPr bwMode="auto">
            <a:xfrm>
              <a:off x="480" y="672"/>
              <a:ext cx="432" cy="240"/>
              <a:chOff x="528" y="1104"/>
              <a:chExt cx="672" cy="278"/>
            </a:xfrm>
          </p:grpSpPr>
          <p:sp>
            <p:nvSpPr>
              <p:cNvPr id="441402"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41403"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1404" name="Group 60"/>
            <p:cNvGrpSpPr>
              <a:grpSpLocks/>
            </p:cNvGrpSpPr>
            <p:nvPr/>
          </p:nvGrpSpPr>
          <p:grpSpPr bwMode="auto">
            <a:xfrm>
              <a:off x="864" y="768"/>
              <a:ext cx="288" cy="144"/>
              <a:chOff x="1152" y="816"/>
              <a:chExt cx="336" cy="192"/>
            </a:xfrm>
          </p:grpSpPr>
          <p:sp>
            <p:nvSpPr>
              <p:cNvPr id="441405"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1406" name="Group 62"/>
              <p:cNvGrpSpPr>
                <a:grpSpLocks/>
              </p:cNvGrpSpPr>
              <p:nvPr/>
            </p:nvGrpSpPr>
            <p:grpSpPr bwMode="auto">
              <a:xfrm>
                <a:off x="1248" y="816"/>
                <a:ext cx="240" cy="192"/>
                <a:chOff x="1920" y="1008"/>
                <a:chExt cx="528" cy="384"/>
              </a:xfrm>
            </p:grpSpPr>
            <p:sp>
              <p:nvSpPr>
                <p:cNvPr id="441407"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08"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09"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10"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1411" name="Group 67"/>
          <p:cNvGrpSpPr>
            <a:grpSpLocks/>
          </p:cNvGrpSpPr>
          <p:nvPr/>
        </p:nvGrpSpPr>
        <p:grpSpPr bwMode="auto">
          <a:xfrm>
            <a:off x="762000" y="3733800"/>
            <a:ext cx="1066800" cy="381000"/>
            <a:chOff x="480" y="672"/>
            <a:chExt cx="672" cy="240"/>
          </a:xfrm>
        </p:grpSpPr>
        <p:grpSp>
          <p:nvGrpSpPr>
            <p:cNvPr id="441412" name="Group 68"/>
            <p:cNvGrpSpPr>
              <a:grpSpLocks/>
            </p:cNvGrpSpPr>
            <p:nvPr/>
          </p:nvGrpSpPr>
          <p:grpSpPr bwMode="auto">
            <a:xfrm>
              <a:off x="480" y="672"/>
              <a:ext cx="432" cy="240"/>
              <a:chOff x="528" y="1104"/>
              <a:chExt cx="672" cy="278"/>
            </a:xfrm>
          </p:grpSpPr>
          <p:sp>
            <p:nvSpPr>
              <p:cNvPr id="441413"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41414"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1415" name="Group 71"/>
            <p:cNvGrpSpPr>
              <a:grpSpLocks/>
            </p:cNvGrpSpPr>
            <p:nvPr/>
          </p:nvGrpSpPr>
          <p:grpSpPr bwMode="auto">
            <a:xfrm>
              <a:off x="864" y="768"/>
              <a:ext cx="288" cy="144"/>
              <a:chOff x="1152" y="816"/>
              <a:chExt cx="336" cy="192"/>
            </a:xfrm>
          </p:grpSpPr>
          <p:sp>
            <p:nvSpPr>
              <p:cNvPr id="441416"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1417" name="Group 73"/>
              <p:cNvGrpSpPr>
                <a:grpSpLocks/>
              </p:cNvGrpSpPr>
              <p:nvPr/>
            </p:nvGrpSpPr>
            <p:grpSpPr bwMode="auto">
              <a:xfrm>
                <a:off x="1248" y="816"/>
                <a:ext cx="240" cy="192"/>
                <a:chOff x="1920" y="1008"/>
                <a:chExt cx="528" cy="384"/>
              </a:xfrm>
            </p:grpSpPr>
            <p:sp>
              <p:nvSpPr>
                <p:cNvPr id="441418"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19"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20"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21"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1422" name="Group 78"/>
          <p:cNvGrpSpPr>
            <a:grpSpLocks/>
          </p:cNvGrpSpPr>
          <p:nvPr/>
        </p:nvGrpSpPr>
        <p:grpSpPr bwMode="auto">
          <a:xfrm>
            <a:off x="762000" y="4267200"/>
            <a:ext cx="1066800" cy="381000"/>
            <a:chOff x="480" y="672"/>
            <a:chExt cx="672" cy="240"/>
          </a:xfrm>
        </p:grpSpPr>
        <p:grpSp>
          <p:nvGrpSpPr>
            <p:cNvPr id="441423" name="Group 79"/>
            <p:cNvGrpSpPr>
              <a:grpSpLocks/>
            </p:cNvGrpSpPr>
            <p:nvPr/>
          </p:nvGrpSpPr>
          <p:grpSpPr bwMode="auto">
            <a:xfrm>
              <a:off x="480" y="672"/>
              <a:ext cx="432" cy="240"/>
              <a:chOff x="528" y="1104"/>
              <a:chExt cx="672" cy="278"/>
            </a:xfrm>
          </p:grpSpPr>
          <p:sp>
            <p:nvSpPr>
              <p:cNvPr id="441424"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41425"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1426" name="Group 82"/>
            <p:cNvGrpSpPr>
              <a:grpSpLocks/>
            </p:cNvGrpSpPr>
            <p:nvPr/>
          </p:nvGrpSpPr>
          <p:grpSpPr bwMode="auto">
            <a:xfrm>
              <a:off x="864" y="768"/>
              <a:ext cx="288" cy="144"/>
              <a:chOff x="1152" y="816"/>
              <a:chExt cx="336" cy="192"/>
            </a:xfrm>
          </p:grpSpPr>
          <p:sp>
            <p:nvSpPr>
              <p:cNvPr id="441427"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1428" name="Group 84"/>
              <p:cNvGrpSpPr>
                <a:grpSpLocks/>
              </p:cNvGrpSpPr>
              <p:nvPr/>
            </p:nvGrpSpPr>
            <p:grpSpPr bwMode="auto">
              <a:xfrm>
                <a:off x="1248" y="816"/>
                <a:ext cx="240" cy="192"/>
                <a:chOff x="1920" y="1008"/>
                <a:chExt cx="528" cy="384"/>
              </a:xfrm>
            </p:grpSpPr>
            <p:sp>
              <p:nvSpPr>
                <p:cNvPr id="441429"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30"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31"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32"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1433" name="Group 89"/>
          <p:cNvGrpSpPr>
            <a:grpSpLocks/>
          </p:cNvGrpSpPr>
          <p:nvPr/>
        </p:nvGrpSpPr>
        <p:grpSpPr bwMode="auto">
          <a:xfrm>
            <a:off x="762000" y="4800600"/>
            <a:ext cx="1066800" cy="381000"/>
            <a:chOff x="480" y="672"/>
            <a:chExt cx="672" cy="240"/>
          </a:xfrm>
        </p:grpSpPr>
        <p:grpSp>
          <p:nvGrpSpPr>
            <p:cNvPr id="441434" name="Group 90"/>
            <p:cNvGrpSpPr>
              <a:grpSpLocks/>
            </p:cNvGrpSpPr>
            <p:nvPr/>
          </p:nvGrpSpPr>
          <p:grpSpPr bwMode="auto">
            <a:xfrm>
              <a:off x="480" y="672"/>
              <a:ext cx="432" cy="240"/>
              <a:chOff x="528" y="1104"/>
              <a:chExt cx="672" cy="278"/>
            </a:xfrm>
          </p:grpSpPr>
          <p:sp>
            <p:nvSpPr>
              <p:cNvPr id="441435"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41436"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1437" name="Group 93"/>
            <p:cNvGrpSpPr>
              <a:grpSpLocks/>
            </p:cNvGrpSpPr>
            <p:nvPr/>
          </p:nvGrpSpPr>
          <p:grpSpPr bwMode="auto">
            <a:xfrm>
              <a:off x="864" y="768"/>
              <a:ext cx="288" cy="144"/>
              <a:chOff x="1152" y="816"/>
              <a:chExt cx="336" cy="192"/>
            </a:xfrm>
          </p:grpSpPr>
          <p:sp>
            <p:nvSpPr>
              <p:cNvPr id="441438"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1439" name="Group 95"/>
              <p:cNvGrpSpPr>
                <a:grpSpLocks/>
              </p:cNvGrpSpPr>
              <p:nvPr/>
            </p:nvGrpSpPr>
            <p:grpSpPr bwMode="auto">
              <a:xfrm>
                <a:off x="1248" y="816"/>
                <a:ext cx="240" cy="192"/>
                <a:chOff x="1920" y="1008"/>
                <a:chExt cx="528" cy="384"/>
              </a:xfrm>
            </p:grpSpPr>
            <p:sp>
              <p:nvSpPr>
                <p:cNvPr id="441440"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41"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42"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43"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1444" name="Group 100"/>
          <p:cNvGrpSpPr>
            <a:grpSpLocks/>
          </p:cNvGrpSpPr>
          <p:nvPr/>
        </p:nvGrpSpPr>
        <p:grpSpPr bwMode="auto">
          <a:xfrm>
            <a:off x="762000" y="5334000"/>
            <a:ext cx="1066800" cy="381000"/>
            <a:chOff x="480" y="672"/>
            <a:chExt cx="672" cy="240"/>
          </a:xfrm>
        </p:grpSpPr>
        <p:grpSp>
          <p:nvGrpSpPr>
            <p:cNvPr id="441445" name="Group 101"/>
            <p:cNvGrpSpPr>
              <a:grpSpLocks/>
            </p:cNvGrpSpPr>
            <p:nvPr/>
          </p:nvGrpSpPr>
          <p:grpSpPr bwMode="auto">
            <a:xfrm>
              <a:off x="480" y="672"/>
              <a:ext cx="432" cy="240"/>
              <a:chOff x="528" y="1104"/>
              <a:chExt cx="672" cy="278"/>
            </a:xfrm>
          </p:grpSpPr>
          <p:sp>
            <p:nvSpPr>
              <p:cNvPr id="441446"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1447"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1448" name="Group 104"/>
            <p:cNvGrpSpPr>
              <a:grpSpLocks/>
            </p:cNvGrpSpPr>
            <p:nvPr/>
          </p:nvGrpSpPr>
          <p:grpSpPr bwMode="auto">
            <a:xfrm>
              <a:off x="864" y="768"/>
              <a:ext cx="288" cy="144"/>
              <a:chOff x="1152" y="816"/>
              <a:chExt cx="336" cy="192"/>
            </a:xfrm>
          </p:grpSpPr>
          <p:sp>
            <p:nvSpPr>
              <p:cNvPr id="441449"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1450" name="Group 106"/>
              <p:cNvGrpSpPr>
                <a:grpSpLocks/>
              </p:cNvGrpSpPr>
              <p:nvPr/>
            </p:nvGrpSpPr>
            <p:grpSpPr bwMode="auto">
              <a:xfrm>
                <a:off x="1248" y="816"/>
                <a:ext cx="240" cy="192"/>
                <a:chOff x="1920" y="1008"/>
                <a:chExt cx="528" cy="384"/>
              </a:xfrm>
            </p:grpSpPr>
            <p:sp>
              <p:nvSpPr>
                <p:cNvPr id="441451"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52"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53"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54"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1455" name="Group 111"/>
          <p:cNvGrpSpPr>
            <a:grpSpLocks/>
          </p:cNvGrpSpPr>
          <p:nvPr/>
        </p:nvGrpSpPr>
        <p:grpSpPr bwMode="auto">
          <a:xfrm>
            <a:off x="762000" y="5867400"/>
            <a:ext cx="1066800" cy="381000"/>
            <a:chOff x="480" y="672"/>
            <a:chExt cx="672" cy="240"/>
          </a:xfrm>
        </p:grpSpPr>
        <p:grpSp>
          <p:nvGrpSpPr>
            <p:cNvPr id="441456" name="Group 112"/>
            <p:cNvGrpSpPr>
              <a:grpSpLocks/>
            </p:cNvGrpSpPr>
            <p:nvPr/>
          </p:nvGrpSpPr>
          <p:grpSpPr bwMode="auto">
            <a:xfrm>
              <a:off x="480" y="672"/>
              <a:ext cx="432" cy="240"/>
              <a:chOff x="528" y="1104"/>
              <a:chExt cx="672" cy="278"/>
            </a:xfrm>
          </p:grpSpPr>
          <p:sp>
            <p:nvSpPr>
              <p:cNvPr id="441457"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41458"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1459" name="Group 115"/>
            <p:cNvGrpSpPr>
              <a:grpSpLocks/>
            </p:cNvGrpSpPr>
            <p:nvPr/>
          </p:nvGrpSpPr>
          <p:grpSpPr bwMode="auto">
            <a:xfrm>
              <a:off x="864" y="768"/>
              <a:ext cx="288" cy="144"/>
              <a:chOff x="1152" y="816"/>
              <a:chExt cx="336" cy="192"/>
            </a:xfrm>
          </p:grpSpPr>
          <p:sp>
            <p:nvSpPr>
              <p:cNvPr id="441460" name="Line 11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1461" name="Group 117"/>
              <p:cNvGrpSpPr>
                <a:grpSpLocks/>
              </p:cNvGrpSpPr>
              <p:nvPr/>
            </p:nvGrpSpPr>
            <p:grpSpPr bwMode="auto">
              <a:xfrm>
                <a:off x="1248" y="816"/>
                <a:ext cx="240" cy="192"/>
                <a:chOff x="1920" y="1008"/>
                <a:chExt cx="528" cy="384"/>
              </a:xfrm>
            </p:grpSpPr>
            <p:sp>
              <p:nvSpPr>
                <p:cNvPr id="441462" name="Line 11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63" name="Line 11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64" name="Line 12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465" name="Line 12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6925904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Date Placeholder 1"/>
          <p:cNvSpPr>
            <a:spLocks noGrp="1"/>
          </p:cNvSpPr>
          <p:nvPr>
            <p:ph type="dt" sz="half" idx="10"/>
          </p:nvPr>
        </p:nvSpPr>
        <p:spPr/>
        <p:txBody>
          <a:bodyPr/>
          <a:lstStyle/>
          <a:p>
            <a:fld id="{6EED177A-C176-41D5-9282-449BE1928A86}" type="datetime4">
              <a:rPr lang="en-US"/>
              <a:pPr/>
              <a:t>April 8, 2013</a:t>
            </a:fld>
            <a:endParaRPr lang="en-US"/>
          </a:p>
        </p:txBody>
      </p:sp>
      <p:sp>
        <p:nvSpPr>
          <p:cNvPr id="127" name="Footer Placeholder 2"/>
          <p:cNvSpPr>
            <a:spLocks noGrp="1"/>
          </p:cNvSpPr>
          <p:nvPr>
            <p:ph type="ftr" sz="quarter" idx="11"/>
          </p:nvPr>
        </p:nvSpPr>
        <p:spPr/>
        <p:txBody>
          <a:bodyPr/>
          <a:lstStyle/>
          <a:p>
            <a:r>
              <a:rPr lang="en-US"/>
              <a:t>www.gowrikumar.com</a:t>
            </a:r>
          </a:p>
        </p:txBody>
      </p:sp>
      <p:sp>
        <p:nvSpPr>
          <p:cNvPr id="442370" name="Rectangle 2"/>
          <p:cNvSpPr>
            <a:spLocks noChangeArrowheads="1"/>
          </p:cNvSpPr>
          <p:nvPr/>
        </p:nvSpPr>
        <p:spPr bwMode="auto">
          <a:xfrm>
            <a:off x="41910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2371"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2372"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42373"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42374"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42375"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42376"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42377"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42378"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2379"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42391" name="Group 23"/>
          <p:cNvGrpSpPr>
            <a:grpSpLocks/>
          </p:cNvGrpSpPr>
          <p:nvPr/>
        </p:nvGrpSpPr>
        <p:grpSpPr bwMode="auto">
          <a:xfrm>
            <a:off x="762000" y="1600200"/>
            <a:ext cx="1066800" cy="381000"/>
            <a:chOff x="480" y="672"/>
            <a:chExt cx="672" cy="240"/>
          </a:xfrm>
        </p:grpSpPr>
        <p:grpSp>
          <p:nvGrpSpPr>
            <p:cNvPr id="442392" name="Group 24"/>
            <p:cNvGrpSpPr>
              <a:grpSpLocks/>
            </p:cNvGrpSpPr>
            <p:nvPr/>
          </p:nvGrpSpPr>
          <p:grpSpPr bwMode="auto">
            <a:xfrm>
              <a:off x="480" y="672"/>
              <a:ext cx="432" cy="240"/>
              <a:chOff x="528" y="1104"/>
              <a:chExt cx="672" cy="278"/>
            </a:xfrm>
          </p:grpSpPr>
          <p:sp>
            <p:nvSpPr>
              <p:cNvPr id="442393"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2394"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2395" name="Group 27"/>
            <p:cNvGrpSpPr>
              <a:grpSpLocks/>
            </p:cNvGrpSpPr>
            <p:nvPr/>
          </p:nvGrpSpPr>
          <p:grpSpPr bwMode="auto">
            <a:xfrm>
              <a:off x="864" y="768"/>
              <a:ext cx="288" cy="144"/>
              <a:chOff x="1152" y="816"/>
              <a:chExt cx="336" cy="192"/>
            </a:xfrm>
          </p:grpSpPr>
          <p:sp>
            <p:nvSpPr>
              <p:cNvPr id="442396"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2397" name="Group 29"/>
              <p:cNvGrpSpPr>
                <a:grpSpLocks/>
              </p:cNvGrpSpPr>
              <p:nvPr/>
            </p:nvGrpSpPr>
            <p:grpSpPr bwMode="auto">
              <a:xfrm>
                <a:off x="1248" y="816"/>
                <a:ext cx="240" cy="192"/>
                <a:chOff x="1920" y="1008"/>
                <a:chExt cx="528" cy="384"/>
              </a:xfrm>
            </p:grpSpPr>
            <p:sp>
              <p:nvSpPr>
                <p:cNvPr id="442398"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399"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00"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01"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2402" name="Group 34"/>
          <p:cNvGrpSpPr>
            <a:grpSpLocks/>
          </p:cNvGrpSpPr>
          <p:nvPr/>
        </p:nvGrpSpPr>
        <p:grpSpPr bwMode="auto">
          <a:xfrm>
            <a:off x="762000" y="2133600"/>
            <a:ext cx="1066800" cy="381000"/>
            <a:chOff x="480" y="672"/>
            <a:chExt cx="672" cy="240"/>
          </a:xfrm>
        </p:grpSpPr>
        <p:grpSp>
          <p:nvGrpSpPr>
            <p:cNvPr id="442403" name="Group 35"/>
            <p:cNvGrpSpPr>
              <a:grpSpLocks/>
            </p:cNvGrpSpPr>
            <p:nvPr/>
          </p:nvGrpSpPr>
          <p:grpSpPr bwMode="auto">
            <a:xfrm>
              <a:off x="480" y="672"/>
              <a:ext cx="432" cy="240"/>
              <a:chOff x="528" y="1104"/>
              <a:chExt cx="672" cy="278"/>
            </a:xfrm>
          </p:grpSpPr>
          <p:sp>
            <p:nvSpPr>
              <p:cNvPr id="442404"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42405"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2406" name="Group 38"/>
            <p:cNvGrpSpPr>
              <a:grpSpLocks/>
            </p:cNvGrpSpPr>
            <p:nvPr/>
          </p:nvGrpSpPr>
          <p:grpSpPr bwMode="auto">
            <a:xfrm>
              <a:off x="864" y="768"/>
              <a:ext cx="288" cy="144"/>
              <a:chOff x="1152" y="816"/>
              <a:chExt cx="336" cy="192"/>
            </a:xfrm>
          </p:grpSpPr>
          <p:sp>
            <p:nvSpPr>
              <p:cNvPr id="442407"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2408" name="Group 40"/>
              <p:cNvGrpSpPr>
                <a:grpSpLocks/>
              </p:cNvGrpSpPr>
              <p:nvPr/>
            </p:nvGrpSpPr>
            <p:grpSpPr bwMode="auto">
              <a:xfrm>
                <a:off x="1248" y="816"/>
                <a:ext cx="240" cy="192"/>
                <a:chOff x="1920" y="1008"/>
                <a:chExt cx="528" cy="384"/>
              </a:xfrm>
            </p:grpSpPr>
            <p:sp>
              <p:nvSpPr>
                <p:cNvPr id="442409"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10"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11"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12"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2413" name="Group 45"/>
          <p:cNvGrpSpPr>
            <a:grpSpLocks/>
          </p:cNvGrpSpPr>
          <p:nvPr/>
        </p:nvGrpSpPr>
        <p:grpSpPr bwMode="auto">
          <a:xfrm>
            <a:off x="762000" y="2667000"/>
            <a:ext cx="1066800" cy="381000"/>
            <a:chOff x="480" y="672"/>
            <a:chExt cx="672" cy="240"/>
          </a:xfrm>
        </p:grpSpPr>
        <p:grpSp>
          <p:nvGrpSpPr>
            <p:cNvPr id="442414" name="Group 46"/>
            <p:cNvGrpSpPr>
              <a:grpSpLocks/>
            </p:cNvGrpSpPr>
            <p:nvPr/>
          </p:nvGrpSpPr>
          <p:grpSpPr bwMode="auto">
            <a:xfrm>
              <a:off x="480" y="672"/>
              <a:ext cx="432" cy="240"/>
              <a:chOff x="528" y="1104"/>
              <a:chExt cx="672" cy="278"/>
            </a:xfrm>
          </p:grpSpPr>
          <p:sp>
            <p:nvSpPr>
              <p:cNvPr id="442415"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42416"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2417" name="Group 49"/>
            <p:cNvGrpSpPr>
              <a:grpSpLocks/>
            </p:cNvGrpSpPr>
            <p:nvPr/>
          </p:nvGrpSpPr>
          <p:grpSpPr bwMode="auto">
            <a:xfrm>
              <a:off x="864" y="768"/>
              <a:ext cx="288" cy="144"/>
              <a:chOff x="1152" y="816"/>
              <a:chExt cx="336" cy="192"/>
            </a:xfrm>
          </p:grpSpPr>
          <p:sp>
            <p:nvSpPr>
              <p:cNvPr id="442418"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2419" name="Group 51"/>
              <p:cNvGrpSpPr>
                <a:grpSpLocks/>
              </p:cNvGrpSpPr>
              <p:nvPr/>
            </p:nvGrpSpPr>
            <p:grpSpPr bwMode="auto">
              <a:xfrm>
                <a:off x="1248" y="816"/>
                <a:ext cx="240" cy="192"/>
                <a:chOff x="1920" y="1008"/>
                <a:chExt cx="528" cy="384"/>
              </a:xfrm>
            </p:grpSpPr>
            <p:sp>
              <p:nvSpPr>
                <p:cNvPr id="442420"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21"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22"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23"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2424" name="Group 56"/>
          <p:cNvGrpSpPr>
            <a:grpSpLocks/>
          </p:cNvGrpSpPr>
          <p:nvPr/>
        </p:nvGrpSpPr>
        <p:grpSpPr bwMode="auto">
          <a:xfrm>
            <a:off x="762000" y="3200400"/>
            <a:ext cx="1066800" cy="381000"/>
            <a:chOff x="480" y="672"/>
            <a:chExt cx="672" cy="240"/>
          </a:xfrm>
        </p:grpSpPr>
        <p:grpSp>
          <p:nvGrpSpPr>
            <p:cNvPr id="442425" name="Group 57"/>
            <p:cNvGrpSpPr>
              <a:grpSpLocks/>
            </p:cNvGrpSpPr>
            <p:nvPr/>
          </p:nvGrpSpPr>
          <p:grpSpPr bwMode="auto">
            <a:xfrm>
              <a:off x="480" y="672"/>
              <a:ext cx="432" cy="240"/>
              <a:chOff x="528" y="1104"/>
              <a:chExt cx="672" cy="278"/>
            </a:xfrm>
          </p:grpSpPr>
          <p:sp>
            <p:nvSpPr>
              <p:cNvPr id="442426"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42427"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2428" name="Group 60"/>
            <p:cNvGrpSpPr>
              <a:grpSpLocks/>
            </p:cNvGrpSpPr>
            <p:nvPr/>
          </p:nvGrpSpPr>
          <p:grpSpPr bwMode="auto">
            <a:xfrm>
              <a:off x="864" y="768"/>
              <a:ext cx="288" cy="144"/>
              <a:chOff x="1152" y="816"/>
              <a:chExt cx="336" cy="192"/>
            </a:xfrm>
          </p:grpSpPr>
          <p:sp>
            <p:nvSpPr>
              <p:cNvPr id="442429"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2430" name="Group 62"/>
              <p:cNvGrpSpPr>
                <a:grpSpLocks/>
              </p:cNvGrpSpPr>
              <p:nvPr/>
            </p:nvGrpSpPr>
            <p:grpSpPr bwMode="auto">
              <a:xfrm>
                <a:off x="1248" y="816"/>
                <a:ext cx="240" cy="192"/>
                <a:chOff x="1920" y="1008"/>
                <a:chExt cx="528" cy="384"/>
              </a:xfrm>
            </p:grpSpPr>
            <p:sp>
              <p:nvSpPr>
                <p:cNvPr id="442431"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32"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33"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34"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2435" name="Group 67"/>
          <p:cNvGrpSpPr>
            <a:grpSpLocks/>
          </p:cNvGrpSpPr>
          <p:nvPr/>
        </p:nvGrpSpPr>
        <p:grpSpPr bwMode="auto">
          <a:xfrm>
            <a:off x="762000" y="3733800"/>
            <a:ext cx="1066800" cy="381000"/>
            <a:chOff x="480" y="672"/>
            <a:chExt cx="672" cy="240"/>
          </a:xfrm>
        </p:grpSpPr>
        <p:grpSp>
          <p:nvGrpSpPr>
            <p:cNvPr id="442436" name="Group 68"/>
            <p:cNvGrpSpPr>
              <a:grpSpLocks/>
            </p:cNvGrpSpPr>
            <p:nvPr/>
          </p:nvGrpSpPr>
          <p:grpSpPr bwMode="auto">
            <a:xfrm>
              <a:off x="480" y="672"/>
              <a:ext cx="432" cy="240"/>
              <a:chOff x="528" y="1104"/>
              <a:chExt cx="672" cy="278"/>
            </a:xfrm>
          </p:grpSpPr>
          <p:sp>
            <p:nvSpPr>
              <p:cNvPr id="442437"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42438"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2439" name="Group 71"/>
            <p:cNvGrpSpPr>
              <a:grpSpLocks/>
            </p:cNvGrpSpPr>
            <p:nvPr/>
          </p:nvGrpSpPr>
          <p:grpSpPr bwMode="auto">
            <a:xfrm>
              <a:off x="864" y="768"/>
              <a:ext cx="288" cy="144"/>
              <a:chOff x="1152" y="816"/>
              <a:chExt cx="336" cy="192"/>
            </a:xfrm>
          </p:grpSpPr>
          <p:sp>
            <p:nvSpPr>
              <p:cNvPr id="442440"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2441" name="Group 73"/>
              <p:cNvGrpSpPr>
                <a:grpSpLocks/>
              </p:cNvGrpSpPr>
              <p:nvPr/>
            </p:nvGrpSpPr>
            <p:grpSpPr bwMode="auto">
              <a:xfrm>
                <a:off x="1248" y="816"/>
                <a:ext cx="240" cy="192"/>
                <a:chOff x="1920" y="1008"/>
                <a:chExt cx="528" cy="384"/>
              </a:xfrm>
            </p:grpSpPr>
            <p:sp>
              <p:nvSpPr>
                <p:cNvPr id="442442"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43"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44"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45"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2446" name="Group 78"/>
          <p:cNvGrpSpPr>
            <a:grpSpLocks/>
          </p:cNvGrpSpPr>
          <p:nvPr/>
        </p:nvGrpSpPr>
        <p:grpSpPr bwMode="auto">
          <a:xfrm>
            <a:off x="762000" y="4267200"/>
            <a:ext cx="1066800" cy="381000"/>
            <a:chOff x="480" y="672"/>
            <a:chExt cx="672" cy="240"/>
          </a:xfrm>
        </p:grpSpPr>
        <p:grpSp>
          <p:nvGrpSpPr>
            <p:cNvPr id="442447" name="Group 79"/>
            <p:cNvGrpSpPr>
              <a:grpSpLocks/>
            </p:cNvGrpSpPr>
            <p:nvPr/>
          </p:nvGrpSpPr>
          <p:grpSpPr bwMode="auto">
            <a:xfrm>
              <a:off x="480" y="672"/>
              <a:ext cx="432" cy="240"/>
              <a:chOff x="528" y="1104"/>
              <a:chExt cx="672" cy="278"/>
            </a:xfrm>
          </p:grpSpPr>
          <p:sp>
            <p:nvSpPr>
              <p:cNvPr id="442448"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42449"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2450" name="Group 82"/>
            <p:cNvGrpSpPr>
              <a:grpSpLocks/>
            </p:cNvGrpSpPr>
            <p:nvPr/>
          </p:nvGrpSpPr>
          <p:grpSpPr bwMode="auto">
            <a:xfrm>
              <a:off x="864" y="768"/>
              <a:ext cx="288" cy="144"/>
              <a:chOff x="1152" y="816"/>
              <a:chExt cx="336" cy="192"/>
            </a:xfrm>
          </p:grpSpPr>
          <p:sp>
            <p:nvSpPr>
              <p:cNvPr id="442451"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2452" name="Group 84"/>
              <p:cNvGrpSpPr>
                <a:grpSpLocks/>
              </p:cNvGrpSpPr>
              <p:nvPr/>
            </p:nvGrpSpPr>
            <p:grpSpPr bwMode="auto">
              <a:xfrm>
                <a:off x="1248" y="816"/>
                <a:ext cx="240" cy="192"/>
                <a:chOff x="1920" y="1008"/>
                <a:chExt cx="528" cy="384"/>
              </a:xfrm>
            </p:grpSpPr>
            <p:sp>
              <p:nvSpPr>
                <p:cNvPr id="442453"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54"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55"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56"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2457" name="Group 89"/>
          <p:cNvGrpSpPr>
            <a:grpSpLocks/>
          </p:cNvGrpSpPr>
          <p:nvPr/>
        </p:nvGrpSpPr>
        <p:grpSpPr bwMode="auto">
          <a:xfrm>
            <a:off x="762000" y="4800600"/>
            <a:ext cx="1066800" cy="381000"/>
            <a:chOff x="480" y="672"/>
            <a:chExt cx="672" cy="240"/>
          </a:xfrm>
        </p:grpSpPr>
        <p:grpSp>
          <p:nvGrpSpPr>
            <p:cNvPr id="442458" name="Group 90"/>
            <p:cNvGrpSpPr>
              <a:grpSpLocks/>
            </p:cNvGrpSpPr>
            <p:nvPr/>
          </p:nvGrpSpPr>
          <p:grpSpPr bwMode="auto">
            <a:xfrm>
              <a:off x="480" y="672"/>
              <a:ext cx="432" cy="240"/>
              <a:chOff x="528" y="1104"/>
              <a:chExt cx="672" cy="278"/>
            </a:xfrm>
          </p:grpSpPr>
          <p:sp>
            <p:nvSpPr>
              <p:cNvPr id="442459"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42460"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2461" name="Group 93"/>
            <p:cNvGrpSpPr>
              <a:grpSpLocks/>
            </p:cNvGrpSpPr>
            <p:nvPr/>
          </p:nvGrpSpPr>
          <p:grpSpPr bwMode="auto">
            <a:xfrm>
              <a:off x="864" y="768"/>
              <a:ext cx="288" cy="144"/>
              <a:chOff x="1152" y="816"/>
              <a:chExt cx="336" cy="192"/>
            </a:xfrm>
          </p:grpSpPr>
          <p:sp>
            <p:nvSpPr>
              <p:cNvPr id="442462"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2463" name="Group 95"/>
              <p:cNvGrpSpPr>
                <a:grpSpLocks/>
              </p:cNvGrpSpPr>
              <p:nvPr/>
            </p:nvGrpSpPr>
            <p:grpSpPr bwMode="auto">
              <a:xfrm>
                <a:off x="1248" y="816"/>
                <a:ext cx="240" cy="192"/>
                <a:chOff x="1920" y="1008"/>
                <a:chExt cx="528" cy="384"/>
              </a:xfrm>
            </p:grpSpPr>
            <p:sp>
              <p:nvSpPr>
                <p:cNvPr id="442464"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65"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66"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67"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2468" name="Group 100"/>
          <p:cNvGrpSpPr>
            <a:grpSpLocks/>
          </p:cNvGrpSpPr>
          <p:nvPr/>
        </p:nvGrpSpPr>
        <p:grpSpPr bwMode="auto">
          <a:xfrm>
            <a:off x="762000" y="5334000"/>
            <a:ext cx="1066800" cy="381000"/>
            <a:chOff x="480" y="672"/>
            <a:chExt cx="672" cy="240"/>
          </a:xfrm>
        </p:grpSpPr>
        <p:grpSp>
          <p:nvGrpSpPr>
            <p:cNvPr id="442469" name="Group 101"/>
            <p:cNvGrpSpPr>
              <a:grpSpLocks/>
            </p:cNvGrpSpPr>
            <p:nvPr/>
          </p:nvGrpSpPr>
          <p:grpSpPr bwMode="auto">
            <a:xfrm>
              <a:off x="480" y="672"/>
              <a:ext cx="432" cy="240"/>
              <a:chOff x="528" y="1104"/>
              <a:chExt cx="672" cy="278"/>
            </a:xfrm>
          </p:grpSpPr>
          <p:sp>
            <p:nvSpPr>
              <p:cNvPr id="442470"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2471"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2472" name="Group 104"/>
            <p:cNvGrpSpPr>
              <a:grpSpLocks/>
            </p:cNvGrpSpPr>
            <p:nvPr/>
          </p:nvGrpSpPr>
          <p:grpSpPr bwMode="auto">
            <a:xfrm>
              <a:off x="864" y="768"/>
              <a:ext cx="288" cy="144"/>
              <a:chOff x="1152" y="816"/>
              <a:chExt cx="336" cy="192"/>
            </a:xfrm>
          </p:grpSpPr>
          <p:sp>
            <p:nvSpPr>
              <p:cNvPr id="442473"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2474" name="Group 106"/>
              <p:cNvGrpSpPr>
                <a:grpSpLocks/>
              </p:cNvGrpSpPr>
              <p:nvPr/>
            </p:nvGrpSpPr>
            <p:grpSpPr bwMode="auto">
              <a:xfrm>
                <a:off x="1248" y="816"/>
                <a:ext cx="240" cy="192"/>
                <a:chOff x="1920" y="1008"/>
                <a:chExt cx="528" cy="384"/>
              </a:xfrm>
            </p:grpSpPr>
            <p:sp>
              <p:nvSpPr>
                <p:cNvPr id="442475"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76"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77"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78"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2479" name="Group 111"/>
          <p:cNvGrpSpPr>
            <a:grpSpLocks/>
          </p:cNvGrpSpPr>
          <p:nvPr/>
        </p:nvGrpSpPr>
        <p:grpSpPr bwMode="auto">
          <a:xfrm>
            <a:off x="762000" y="5867400"/>
            <a:ext cx="1066800" cy="381000"/>
            <a:chOff x="480" y="672"/>
            <a:chExt cx="672" cy="240"/>
          </a:xfrm>
        </p:grpSpPr>
        <p:grpSp>
          <p:nvGrpSpPr>
            <p:cNvPr id="442480" name="Group 112"/>
            <p:cNvGrpSpPr>
              <a:grpSpLocks/>
            </p:cNvGrpSpPr>
            <p:nvPr/>
          </p:nvGrpSpPr>
          <p:grpSpPr bwMode="auto">
            <a:xfrm>
              <a:off x="480" y="672"/>
              <a:ext cx="432" cy="240"/>
              <a:chOff x="528" y="1104"/>
              <a:chExt cx="672" cy="278"/>
            </a:xfrm>
          </p:grpSpPr>
          <p:sp>
            <p:nvSpPr>
              <p:cNvPr id="442481"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42482"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2483" name="Group 115"/>
            <p:cNvGrpSpPr>
              <a:grpSpLocks/>
            </p:cNvGrpSpPr>
            <p:nvPr/>
          </p:nvGrpSpPr>
          <p:grpSpPr bwMode="auto">
            <a:xfrm>
              <a:off x="864" y="768"/>
              <a:ext cx="288" cy="144"/>
              <a:chOff x="1152" y="816"/>
              <a:chExt cx="336" cy="192"/>
            </a:xfrm>
          </p:grpSpPr>
          <p:sp>
            <p:nvSpPr>
              <p:cNvPr id="442484" name="Line 11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2485" name="Group 117"/>
              <p:cNvGrpSpPr>
                <a:grpSpLocks/>
              </p:cNvGrpSpPr>
              <p:nvPr/>
            </p:nvGrpSpPr>
            <p:grpSpPr bwMode="auto">
              <a:xfrm>
                <a:off x="1248" y="816"/>
                <a:ext cx="240" cy="192"/>
                <a:chOff x="1920" y="1008"/>
                <a:chExt cx="528" cy="384"/>
              </a:xfrm>
            </p:grpSpPr>
            <p:sp>
              <p:nvSpPr>
                <p:cNvPr id="442486" name="Line 11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87" name="Line 11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88" name="Line 12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489" name="Line 12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2490" name="Group 122"/>
          <p:cNvGrpSpPr>
            <a:grpSpLocks/>
          </p:cNvGrpSpPr>
          <p:nvPr/>
        </p:nvGrpSpPr>
        <p:grpSpPr bwMode="auto">
          <a:xfrm>
            <a:off x="762000" y="1066800"/>
            <a:ext cx="685800" cy="381000"/>
            <a:chOff x="528" y="1104"/>
            <a:chExt cx="672" cy="278"/>
          </a:xfrm>
        </p:grpSpPr>
        <p:sp>
          <p:nvSpPr>
            <p:cNvPr id="442491"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2492"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42493" name="Line 125"/>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2494" name="Group 126"/>
          <p:cNvGrpSpPr>
            <a:grpSpLocks/>
          </p:cNvGrpSpPr>
          <p:nvPr/>
        </p:nvGrpSpPr>
        <p:grpSpPr bwMode="auto">
          <a:xfrm>
            <a:off x="1676400" y="1066800"/>
            <a:ext cx="1066800" cy="381000"/>
            <a:chOff x="480" y="672"/>
            <a:chExt cx="672" cy="240"/>
          </a:xfrm>
        </p:grpSpPr>
        <p:grpSp>
          <p:nvGrpSpPr>
            <p:cNvPr id="442495" name="Group 127"/>
            <p:cNvGrpSpPr>
              <a:grpSpLocks/>
            </p:cNvGrpSpPr>
            <p:nvPr/>
          </p:nvGrpSpPr>
          <p:grpSpPr bwMode="auto">
            <a:xfrm>
              <a:off x="480" y="672"/>
              <a:ext cx="432" cy="240"/>
              <a:chOff x="528" y="1104"/>
              <a:chExt cx="672" cy="278"/>
            </a:xfrm>
          </p:grpSpPr>
          <p:sp>
            <p:nvSpPr>
              <p:cNvPr id="442496" name="Rectangle 12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2497" name="Rectangle 12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2498" name="Group 130"/>
            <p:cNvGrpSpPr>
              <a:grpSpLocks/>
            </p:cNvGrpSpPr>
            <p:nvPr/>
          </p:nvGrpSpPr>
          <p:grpSpPr bwMode="auto">
            <a:xfrm>
              <a:off x="864" y="768"/>
              <a:ext cx="288" cy="144"/>
              <a:chOff x="1152" y="816"/>
              <a:chExt cx="336" cy="192"/>
            </a:xfrm>
          </p:grpSpPr>
          <p:sp>
            <p:nvSpPr>
              <p:cNvPr id="442499" name="Line 13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2500" name="Group 132"/>
              <p:cNvGrpSpPr>
                <a:grpSpLocks/>
              </p:cNvGrpSpPr>
              <p:nvPr/>
            </p:nvGrpSpPr>
            <p:grpSpPr bwMode="auto">
              <a:xfrm>
                <a:off x="1248" y="816"/>
                <a:ext cx="240" cy="192"/>
                <a:chOff x="1920" y="1008"/>
                <a:chExt cx="528" cy="384"/>
              </a:xfrm>
            </p:grpSpPr>
            <p:sp>
              <p:nvSpPr>
                <p:cNvPr id="442501" name="Line 13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502" name="Line 13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503" name="Line 13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2504" name="Line 13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7433401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Date Placeholder 1"/>
          <p:cNvSpPr>
            <a:spLocks noGrp="1"/>
          </p:cNvSpPr>
          <p:nvPr>
            <p:ph type="dt" sz="half" idx="10"/>
          </p:nvPr>
        </p:nvSpPr>
        <p:spPr/>
        <p:txBody>
          <a:bodyPr/>
          <a:lstStyle/>
          <a:p>
            <a:fld id="{D3A794A3-79C0-4EB1-8DCD-1BA617CAD737}" type="datetime4">
              <a:rPr lang="en-US"/>
              <a:pPr/>
              <a:t>April 8, 2013</a:t>
            </a:fld>
            <a:endParaRPr lang="en-US"/>
          </a:p>
        </p:txBody>
      </p:sp>
      <p:sp>
        <p:nvSpPr>
          <p:cNvPr id="127" name="Footer Placeholder 2"/>
          <p:cNvSpPr>
            <a:spLocks noGrp="1"/>
          </p:cNvSpPr>
          <p:nvPr>
            <p:ph type="ftr" sz="quarter" idx="11"/>
          </p:nvPr>
        </p:nvSpPr>
        <p:spPr/>
        <p:txBody>
          <a:bodyPr/>
          <a:lstStyle/>
          <a:p>
            <a:r>
              <a:rPr lang="en-US"/>
              <a:t>www.gowrikumar.com</a:t>
            </a:r>
          </a:p>
        </p:txBody>
      </p:sp>
      <p:sp>
        <p:nvSpPr>
          <p:cNvPr id="443394"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3395" name="Rectangle 3"/>
          <p:cNvSpPr>
            <a:spLocks noChangeArrowheads="1"/>
          </p:cNvSpPr>
          <p:nvPr/>
        </p:nvSpPr>
        <p:spPr bwMode="auto">
          <a:xfrm>
            <a:off x="4648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0</a:t>
            </a:r>
            <a:r>
              <a:rPr lang="en-US"/>
              <a:t>1</a:t>
            </a:r>
          </a:p>
        </p:txBody>
      </p:sp>
      <p:sp>
        <p:nvSpPr>
          <p:cNvPr id="443396"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43397"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43398"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43399"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43400"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43401"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43402"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3403"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43404" name="Group 12"/>
          <p:cNvGrpSpPr>
            <a:grpSpLocks/>
          </p:cNvGrpSpPr>
          <p:nvPr/>
        </p:nvGrpSpPr>
        <p:grpSpPr bwMode="auto">
          <a:xfrm>
            <a:off x="762000" y="1600200"/>
            <a:ext cx="1066800" cy="381000"/>
            <a:chOff x="480" y="672"/>
            <a:chExt cx="672" cy="240"/>
          </a:xfrm>
        </p:grpSpPr>
        <p:grpSp>
          <p:nvGrpSpPr>
            <p:cNvPr id="443405" name="Group 13"/>
            <p:cNvGrpSpPr>
              <a:grpSpLocks/>
            </p:cNvGrpSpPr>
            <p:nvPr/>
          </p:nvGrpSpPr>
          <p:grpSpPr bwMode="auto">
            <a:xfrm>
              <a:off x="480" y="672"/>
              <a:ext cx="432" cy="240"/>
              <a:chOff x="528" y="1104"/>
              <a:chExt cx="672" cy="278"/>
            </a:xfrm>
          </p:grpSpPr>
          <p:sp>
            <p:nvSpPr>
              <p:cNvPr id="443406"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3407"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3408" name="Group 16"/>
            <p:cNvGrpSpPr>
              <a:grpSpLocks/>
            </p:cNvGrpSpPr>
            <p:nvPr/>
          </p:nvGrpSpPr>
          <p:grpSpPr bwMode="auto">
            <a:xfrm>
              <a:off x="864" y="768"/>
              <a:ext cx="288" cy="144"/>
              <a:chOff x="1152" y="816"/>
              <a:chExt cx="336" cy="192"/>
            </a:xfrm>
          </p:grpSpPr>
          <p:sp>
            <p:nvSpPr>
              <p:cNvPr id="443409"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3410" name="Group 18"/>
              <p:cNvGrpSpPr>
                <a:grpSpLocks/>
              </p:cNvGrpSpPr>
              <p:nvPr/>
            </p:nvGrpSpPr>
            <p:grpSpPr bwMode="auto">
              <a:xfrm>
                <a:off x="1248" y="816"/>
                <a:ext cx="240" cy="192"/>
                <a:chOff x="1920" y="1008"/>
                <a:chExt cx="528" cy="384"/>
              </a:xfrm>
            </p:grpSpPr>
            <p:sp>
              <p:nvSpPr>
                <p:cNvPr id="443411"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12"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13"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14"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3415" name="Group 23"/>
          <p:cNvGrpSpPr>
            <a:grpSpLocks/>
          </p:cNvGrpSpPr>
          <p:nvPr/>
        </p:nvGrpSpPr>
        <p:grpSpPr bwMode="auto">
          <a:xfrm>
            <a:off x="762000" y="2133600"/>
            <a:ext cx="1066800" cy="381000"/>
            <a:chOff x="480" y="672"/>
            <a:chExt cx="672" cy="240"/>
          </a:xfrm>
        </p:grpSpPr>
        <p:grpSp>
          <p:nvGrpSpPr>
            <p:cNvPr id="443416" name="Group 24"/>
            <p:cNvGrpSpPr>
              <a:grpSpLocks/>
            </p:cNvGrpSpPr>
            <p:nvPr/>
          </p:nvGrpSpPr>
          <p:grpSpPr bwMode="auto">
            <a:xfrm>
              <a:off x="480" y="672"/>
              <a:ext cx="432" cy="240"/>
              <a:chOff x="528" y="1104"/>
              <a:chExt cx="672" cy="278"/>
            </a:xfrm>
          </p:grpSpPr>
          <p:sp>
            <p:nvSpPr>
              <p:cNvPr id="443417"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43418"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3419" name="Group 27"/>
            <p:cNvGrpSpPr>
              <a:grpSpLocks/>
            </p:cNvGrpSpPr>
            <p:nvPr/>
          </p:nvGrpSpPr>
          <p:grpSpPr bwMode="auto">
            <a:xfrm>
              <a:off x="864" y="768"/>
              <a:ext cx="288" cy="144"/>
              <a:chOff x="1152" y="816"/>
              <a:chExt cx="336" cy="192"/>
            </a:xfrm>
          </p:grpSpPr>
          <p:sp>
            <p:nvSpPr>
              <p:cNvPr id="443420"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3421" name="Group 29"/>
              <p:cNvGrpSpPr>
                <a:grpSpLocks/>
              </p:cNvGrpSpPr>
              <p:nvPr/>
            </p:nvGrpSpPr>
            <p:grpSpPr bwMode="auto">
              <a:xfrm>
                <a:off x="1248" y="816"/>
                <a:ext cx="240" cy="192"/>
                <a:chOff x="1920" y="1008"/>
                <a:chExt cx="528" cy="384"/>
              </a:xfrm>
            </p:grpSpPr>
            <p:sp>
              <p:nvSpPr>
                <p:cNvPr id="443422"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23"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24"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25"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3426" name="Group 34"/>
          <p:cNvGrpSpPr>
            <a:grpSpLocks/>
          </p:cNvGrpSpPr>
          <p:nvPr/>
        </p:nvGrpSpPr>
        <p:grpSpPr bwMode="auto">
          <a:xfrm>
            <a:off x="762000" y="2667000"/>
            <a:ext cx="1066800" cy="381000"/>
            <a:chOff x="480" y="672"/>
            <a:chExt cx="672" cy="240"/>
          </a:xfrm>
        </p:grpSpPr>
        <p:grpSp>
          <p:nvGrpSpPr>
            <p:cNvPr id="443427" name="Group 35"/>
            <p:cNvGrpSpPr>
              <a:grpSpLocks/>
            </p:cNvGrpSpPr>
            <p:nvPr/>
          </p:nvGrpSpPr>
          <p:grpSpPr bwMode="auto">
            <a:xfrm>
              <a:off x="480" y="672"/>
              <a:ext cx="432" cy="240"/>
              <a:chOff x="528" y="1104"/>
              <a:chExt cx="672" cy="278"/>
            </a:xfrm>
          </p:grpSpPr>
          <p:sp>
            <p:nvSpPr>
              <p:cNvPr id="443428"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43429"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3430" name="Group 38"/>
            <p:cNvGrpSpPr>
              <a:grpSpLocks/>
            </p:cNvGrpSpPr>
            <p:nvPr/>
          </p:nvGrpSpPr>
          <p:grpSpPr bwMode="auto">
            <a:xfrm>
              <a:off x="864" y="768"/>
              <a:ext cx="288" cy="144"/>
              <a:chOff x="1152" y="816"/>
              <a:chExt cx="336" cy="192"/>
            </a:xfrm>
          </p:grpSpPr>
          <p:sp>
            <p:nvSpPr>
              <p:cNvPr id="443431"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3432" name="Group 40"/>
              <p:cNvGrpSpPr>
                <a:grpSpLocks/>
              </p:cNvGrpSpPr>
              <p:nvPr/>
            </p:nvGrpSpPr>
            <p:grpSpPr bwMode="auto">
              <a:xfrm>
                <a:off x="1248" y="816"/>
                <a:ext cx="240" cy="192"/>
                <a:chOff x="1920" y="1008"/>
                <a:chExt cx="528" cy="384"/>
              </a:xfrm>
            </p:grpSpPr>
            <p:sp>
              <p:nvSpPr>
                <p:cNvPr id="443433"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34"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35"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36"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3437" name="Group 45"/>
          <p:cNvGrpSpPr>
            <a:grpSpLocks/>
          </p:cNvGrpSpPr>
          <p:nvPr/>
        </p:nvGrpSpPr>
        <p:grpSpPr bwMode="auto">
          <a:xfrm>
            <a:off x="762000" y="3200400"/>
            <a:ext cx="1066800" cy="381000"/>
            <a:chOff x="480" y="672"/>
            <a:chExt cx="672" cy="240"/>
          </a:xfrm>
        </p:grpSpPr>
        <p:grpSp>
          <p:nvGrpSpPr>
            <p:cNvPr id="443438" name="Group 46"/>
            <p:cNvGrpSpPr>
              <a:grpSpLocks/>
            </p:cNvGrpSpPr>
            <p:nvPr/>
          </p:nvGrpSpPr>
          <p:grpSpPr bwMode="auto">
            <a:xfrm>
              <a:off x="480" y="672"/>
              <a:ext cx="432" cy="240"/>
              <a:chOff x="528" y="1104"/>
              <a:chExt cx="672" cy="278"/>
            </a:xfrm>
          </p:grpSpPr>
          <p:sp>
            <p:nvSpPr>
              <p:cNvPr id="443439"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43440"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3441" name="Group 49"/>
            <p:cNvGrpSpPr>
              <a:grpSpLocks/>
            </p:cNvGrpSpPr>
            <p:nvPr/>
          </p:nvGrpSpPr>
          <p:grpSpPr bwMode="auto">
            <a:xfrm>
              <a:off x="864" y="768"/>
              <a:ext cx="288" cy="144"/>
              <a:chOff x="1152" y="816"/>
              <a:chExt cx="336" cy="192"/>
            </a:xfrm>
          </p:grpSpPr>
          <p:sp>
            <p:nvSpPr>
              <p:cNvPr id="443442"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3443" name="Group 51"/>
              <p:cNvGrpSpPr>
                <a:grpSpLocks/>
              </p:cNvGrpSpPr>
              <p:nvPr/>
            </p:nvGrpSpPr>
            <p:grpSpPr bwMode="auto">
              <a:xfrm>
                <a:off x="1248" y="816"/>
                <a:ext cx="240" cy="192"/>
                <a:chOff x="1920" y="1008"/>
                <a:chExt cx="528" cy="384"/>
              </a:xfrm>
            </p:grpSpPr>
            <p:sp>
              <p:nvSpPr>
                <p:cNvPr id="443444"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45"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46"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47"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3448" name="Group 56"/>
          <p:cNvGrpSpPr>
            <a:grpSpLocks/>
          </p:cNvGrpSpPr>
          <p:nvPr/>
        </p:nvGrpSpPr>
        <p:grpSpPr bwMode="auto">
          <a:xfrm>
            <a:off x="762000" y="3733800"/>
            <a:ext cx="1066800" cy="381000"/>
            <a:chOff x="480" y="672"/>
            <a:chExt cx="672" cy="240"/>
          </a:xfrm>
        </p:grpSpPr>
        <p:grpSp>
          <p:nvGrpSpPr>
            <p:cNvPr id="443449" name="Group 57"/>
            <p:cNvGrpSpPr>
              <a:grpSpLocks/>
            </p:cNvGrpSpPr>
            <p:nvPr/>
          </p:nvGrpSpPr>
          <p:grpSpPr bwMode="auto">
            <a:xfrm>
              <a:off x="480" y="672"/>
              <a:ext cx="432" cy="240"/>
              <a:chOff x="528" y="1104"/>
              <a:chExt cx="672" cy="278"/>
            </a:xfrm>
          </p:grpSpPr>
          <p:sp>
            <p:nvSpPr>
              <p:cNvPr id="443450"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43451"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3452" name="Group 60"/>
            <p:cNvGrpSpPr>
              <a:grpSpLocks/>
            </p:cNvGrpSpPr>
            <p:nvPr/>
          </p:nvGrpSpPr>
          <p:grpSpPr bwMode="auto">
            <a:xfrm>
              <a:off x="864" y="768"/>
              <a:ext cx="288" cy="144"/>
              <a:chOff x="1152" y="816"/>
              <a:chExt cx="336" cy="192"/>
            </a:xfrm>
          </p:grpSpPr>
          <p:sp>
            <p:nvSpPr>
              <p:cNvPr id="443453"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3454" name="Group 62"/>
              <p:cNvGrpSpPr>
                <a:grpSpLocks/>
              </p:cNvGrpSpPr>
              <p:nvPr/>
            </p:nvGrpSpPr>
            <p:grpSpPr bwMode="auto">
              <a:xfrm>
                <a:off x="1248" y="816"/>
                <a:ext cx="240" cy="192"/>
                <a:chOff x="1920" y="1008"/>
                <a:chExt cx="528" cy="384"/>
              </a:xfrm>
            </p:grpSpPr>
            <p:sp>
              <p:nvSpPr>
                <p:cNvPr id="443455"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56"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57"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58"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3459" name="Group 67"/>
          <p:cNvGrpSpPr>
            <a:grpSpLocks/>
          </p:cNvGrpSpPr>
          <p:nvPr/>
        </p:nvGrpSpPr>
        <p:grpSpPr bwMode="auto">
          <a:xfrm>
            <a:off x="762000" y="4267200"/>
            <a:ext cx="1066800" cy="381000"/>
            <a:chOff x="480" y="672"/>
            <a:chExt cx="672" cy="240"/>
          </a:xfrm>
        </p:grpSpPr>
        <p:grpSp>
          <p:nvGrpSpPr>
            <p:cNvPr id="443460" name="Group 68"/>
            <p:cNvGrpSpPr>
              <a:grpSpLocks/>
            </p:cNvGrpSpPr>
            <p:nvPr/>
          </p:nvGrpSpPr>
          <p:grpSpPr bwMode="auto">
            <a:xfrm>
              <a:off x="480" y="672"/>
              <a:ext cx="432" cy="240"/>
              <a:chOff x="528" y="1104"/>
              <a:chExt cx="672" cy="278"/>
            </a:xfrm>
          </p:grpSpPr>
          <p:sp>
            <p:nvSpPr>
              <p:cNvPr id="443461"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43462"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3463" name="Group 71"/>
            <p:cNvGrpSpPr>
              <a:grpSpLocks/>
            </p:cNvGrpSpPr>
            <p:nvPr/>
          </p:nvGrpSpPr>
          <p:grpSpPr bwMode="auto">
            <a:xfrm>
              <a:off x="864" y="768"/>
              <a:ext cx="288" cy="144"/>
              <a:chOff x="1152" y="816"/>
              <a:chExt cx="336" cy="192"/>
            </a:xfrm>
          </p:grpSpPr>
          <p:sp>
            <p:nvSpPr>
              <p:cNvPr id="443464"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3465" name="Group 73"/>
              <p:cNvGrpSpPr>
                <a:grpSpLocks/>
              </p:cNvGrpSpPr>
              <p:nvPr/>
            </p:nvGrpSpPr>
            <p:grpSpPr bwMode="auto">
              <a:xfrm>
                <a:off x="1248" y="816"/>
                <a:ext cx="240" cy="192"/>
                <a:chOff x="1920" y="1008"/>
                <a:chExt cx="528" cy="384"/>
              </a:xfrm>
            </p:grpSpPr>
            <p:sp>
              <p:nvSpPr>
                <p:cNvPr id="443466"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67"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68"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69"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3470" name="Group 78"/>
          <p:cNvGrpSpPr>
            <a:grpSpLocks/>
          </p:cNvGrpSpPr>
          <p:nvPr/>
        </p:nvGrpSpPr>
        <p:grpSpPr bwMode="auto">
          <a:xfrm>
            <a:off x="762000" y="4800600"/>
            <a:ext cx="1066800" cy="381000"/>
            <a:chOff x="480" y="672"/>
            <a:chExt cx="672" cy="240"/>
          </a:xfrm>
        </p:grpSpPr>
        <p:grpSp>
          <p:nvGrpSpPr>
            <p:cNvPr id="443471" name="Group 79"/>
            <p:cNvGrpSpPr>
              <a:grpSpLocks/>
            </p:cNvGrpSpPr>
            <p:nvPr/>
          </p:nvGrpSpPr>
          <p:grpSpPr bwMode="auto">
            <a:xfrm>
              <a:off x="480" y="672"/>
              <a:ext cx="432" cy="240"/>
              <a:chOff x="528" y="1104"/>
              <a:chExt cx="672" cy="278"/>
            </a:xfrm>
          </p:grpSpPr>
          <p:sp>
            <p:nvSpPr>
              <p:cNvPr id="443472"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43473"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3474" name="Group 82"/>
            <p:cNvGrpSpPr>
              <a:grpSpLocks/>
            </p:cNvGrpSpPr>
            <p:nvPr/>
          </p:nvGrpSpPr>
          <p:grpSpPr bwMode="auto">
            <a:xfrm>
              <a:off x="864" y="768"/>
              <a:ext cx="288" cy="144"/>
              <a:chOff x="1152" y="816"/>
              <a:chExt cx="336" cy="192"/>
            </a:xfrm>
          </p:grpSpPr>
          <p:sp>
            <p:nvSpPr>
              <p:cNvPr id="443475"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3476" name="Group 84"/>
              <p:cNvGrpSpPr>
                <a:grpSpLocks/>
              </p:cNvGrpSpPr>
              <p:nvPr/>
            </p:nvGrpSpPr>
            <p:grpSpPr bwMode="auto">
              <a:xfrm>
                <a:off x="1248" y="816"/>
                <a:ext cx="240" cy="192"/>
                <a:chOff x="1920" y="1008"/>
                <a:chExt cx="528" cy="384"/>
              </a:xfrm>
            </p:grpSpPr>
            <p:sp>
              <p:nvSpPr>
                <p:cNvPr id="443477"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78"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79"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80"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3481" name="Group 89"/>
          <p:cNvGrpSpPr>
            <a:grpSpLocks/>
          </p:cNvGrpSpPr>
          <p:nvPr/>
        </p:nvGrpSpPr>
        <p:grpSpPr bwMode="auto">
          <a:xfrm>
            <a:off x="762000" y="5334000"/>
            <a:ext cx="1066800" cy="381000"/>
            <a:chOff x="480" y="672"/>
            <a:chExt cx="672" cy="240"/>
          </a:xfrm>
        </p:grpSpPr>
        <p:grpSp>
          <p:nvGrpSpPr>
            <p:cNvPr id="443482" name="Group 90"/>
            <p:cNvGrpSpPr>
              <a:grpSpLocks/>
            </p:cNvGrpSpPr>
            <p:nvPr/>
          </p:nvGrpSpPr>
          <p:grpSpPr bwMode="auto">
            <a:xfrm>
              <a:off x="480" y="672"/>
              <a:ext cx="432" cy="240"/>
              <a:chOff x="528" y="1104"/>
              <a:chExt cx="672" cy="278"/>
            </a:xfrm>
          </p:grpSpPr>
          <p:sp>
            <p:nvSpPr>
              <p:cNvPr id="443483"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3484"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3485" name="Group 93"/>
            <p:cNvGrpSpPr>
              <a:grpSpLocks/>
            </p:cNvGrpSpPr>
            <p:nvPr/>
          </p:nvGrpSpPr>
          <p:grpSpPr bwMode="auto">
            <a:xfrm>
              <a:off x="864" y="768"/>
              <a:ext cx="288" cy="144"/>
              <a:chOff x="1152" y="816"/>
              <a:chExt cx="336" cy="192"/>
            </a:xfrm>
          </p:grpSpPr>
          <p:sp>
            <p:nvSpPr>
              <p:cNvPr id="443486"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3487" name="Group 95"/>
              <p:cNvGrpSpPr>
                <a:grpSpLocks/>
              </p:cNvGrpSpPr>
              <p:nvPr/>
            </p:nvGrpSpPr>
            <p:grpSpPr bwMode="auto">
              <a:xfrm>
                <a:off x="1248" y="816"/>
                <a:ext cx="240" cy="192"/>
                <a:chOff x="1920" y="1008"/>
                <a:chExt cx="528" cy="384"/>
              </a:xfrm>
            </p:grpSpPr>
            <p:sp>
              <p:nvSpPr>
                <p:cNvPr id="443488"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89"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90"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91"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3492" name="Group 100"/>
          <p:cNvGrpSpPr>
            <a:grpSpLocks/>
          </p:cNvGrpSpPr>
          <p:nvPr/>
        </p:nvGrpSpPr>
        <p:grpSpPr bwMode="auto">
          <a:xfrm>
            <a:off x="762000" y="5867400"/>
            <a:ext cx="1066800" cy="381000"/>
            <a:chOff x="480" y="672"/>
            <a:chExt cx="672" cy="240"/>
          </a:xfrm>
        </p:grpSpPr>
        <p:grpSp>
          <p:nvGrpSpPr>
            <p:cNvPr id="443493" name="Group 101"/>
            <p:cNvGrpSpPr>
              <a:grpSpLocks/>
            </p:cNvGrpSpPr>
            <p:nvPr/>
          </p:nvGrpSpPr>
          <p:grpSpPr bwMode="auto">
            <a:xfrm>
              <a:off x="480" y="672"/>
              <a:ext cx="432" cy="240"/>
              <a:chOff x="528" y="1104"/>
              <a:chExt cx="672" cy="278"/>
            </a:xfrm>
          </p:grpSpPr>
          <p:sp>
            <p:nvSpPr>
              <p:cNvPr id="443494"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43495"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3496" name="Group 104"/>
            <p:cNvGrpSpPr>
              <a:grpSpLocks/>
            </p:cNvGrpSpPr>
            <p:nvPr/>
          </p:nvGrpSpPr>
          <p:grpSpPr bwMode="auto">
            <a:xfrm>
              <a:off x="864" y="768"/>
              <a:ext cx="288" cy="144"/>
              <a:chOff x="1152" y="816"/>
              <a:chExt cx="336" cy="192"/>
            </a:xfrm>
          </p:grpSpPr>
          <p:sp>
            <p:nvSpPr>
              <p:cNvPr id="443497"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3498" name="Group 106"/>
              <p:cNvGrpSpPr>
                <a:grpSpLocks/>
              </p:cNvGrpSpPr>
              <p:nvPr/>
            </p:nvGrpSpPr>
            <p:grpSpPr bwMode="auto">
              <a:xfrm>
                <a:off x="1248" y="816"/>
                <a:ext cx="240" cy="192"/>
                <a:chOff x="1920" y="1008"/>
                <a:chExt cx="528" cy="384"/>
              </a:xfrm>
            </p:grpSpPr>
            <p:sp>
              <p:nvSpPr>
                <p:cNvPr id="443499"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500"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501"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502"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3503" name="Group 111"/>
          <p:cNvGrpSpPr>
            <a:grpSpLocks/>
          </p:cNvGrpSpPr>
          <p:nvPr/>
        </p:nvGrpSpPr>
        <p:grpSpPr bwMode="auto">
          <a:xfrm>
            <a:off x="762000" y="1066800"/>
            <a:ext cx="685800" cy="381000"/>
            <a:chOff x="528" y="1104"/>
            <a:chExt cx="672" cy="278"/>
          </a:xfrm>
        </p:grpSpPr>
        <p:sp>
          <p:nvSpPr>
            <p:cNvPr id="443504"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3505"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43506" name="Line 114"/>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3507" name="Group 115"/>
          <p:cNvGrpSpPr>
            <a:grpSpLocks/>
          </p:cNvGrpSpPr>
          <p:nvPr/>
        </p:nvGrpSpPr>
        <p:grpSpPr bwMode="auto">
          <a:xfrm>
            <a:off x="1676400" y="1066800"/>
            <a:ext cx="1066800" cy="381000"/>
            <a:chOff x="480" y="672"/>
            <a:chExt cx="672" cy="240"/>
          </a:xfrm>
        </p:grpSpPr>
        <p:grpSp>
          <p:nvGrpSpPr>
            <p:cNvPr id="443508" name="Group 116"/>
            <p:cNvGrpSpPr>
              <a:grpSpLocks/>
            </p:cNvGrpSpPr>
            <p:nvPr/>
          </p:nvGrpSpPr>
          <p:grpSpPr bwMode="auto">
            <a:xfrm>
              <a:off x="480" y="672"/>
              <a:ext cx="432" cy="240"/>
              <a:chOff x="528" y="1104"/>
              <a:chExt cx="672" cy="278"/>
            </a:xfrm>
          </p:grpSpPr>
          <p:sp>
            <p:nvSpPr>
              <p:cNvPr id="443509" name="Rectangle 11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3510" name="Rectangle 11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3511" name="Group 119"/>
            <p:cNvGrpSpPr>
              <a:grpSpLocks/>
            </p:cNvGrpSpPr>
            <p:nvPr/>
          </p:nvGrpSpPr>
          <p:grpSpPr bwMode="auto">
            <a:xfrm>
              <a:off x="864" y="768"/>
              <a:ext cx="288" cy="144"/>
              <a:chOff x="1152" y="816"/>
              <a:chExt cx="336" cy="192"/>
            </a:xfrm>
          </p:grpSpPr>
          <p:sp>
            <p:nvSpPr>
              <p:cNvPr id="443512" name="Line 12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3513" name="Group 121"/>
              <p:cNvGrpSpPr>
                <a:grpSpLocks/>
              </p:cNvGrpSpPr>
              <p:nvPr/>
            </p:nvGrpSpPr>
            <p:grpSpPr bwMode="auto">
              <a:xfrm>
                <a:off x="1248" y="816"/>
                <a:ext cx="240" cy="192"/>
                <a:chOff x="1920" y="1008"/>
                <a:chExt cx="528" cy="384"/>
              </a:xfrm>
            </p:grpSpPr>
            <p:sp>
              <p:nvSpPr>
                <p:cNvPr id="443514" name="Line 12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515" name="Line 12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516" name="Line 12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517" name="Line 12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0024624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533400"/>
            <a:ext cx="7704667" cy="1371600"/>
          </a:xfrm>
        </p:spPr>
        <p:txBody>
          <a:bodyPr/>
          <a:lstStyle/>
          <a:p>
            <a:pPr algn="l"/>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0000" endA="300" endPos="50000" dist="60007" dir="5400000" sy="-100000" algn="bl" rotWithShape="0"/>
                </a:effectLst>
              </a:rPr>
              <a:t>	PROJECT DETAILS</a:t>
            </a:r>
            <a:endParaRPr lang="en-IN" b="1" dirty="0">
              <a:solidFill>
                <a:srgbClr val="C00000"/>
              </a:solidFill>
              <a:effectLst>
                <a:outerShdw dist="38100" dir="2640000" algn="bl" rotWithShape="0">
                  <a:schemeClr val="accent1"/>
                </a:outerShdw>
                <a:reflection blurRad="6350" stA="50000" endA="300" endPos="50000" dist="60007" dir="5400000" sy="-100000" algn="bl" rotWithShape="0"/>
              </a:effectLst>
            </a:endParaRPr>
          </a:p>
        </p:txBody>
      </p:sp>
      <p:sp>
        <p:nvSpPr>
          <p:cNvPr id="3" name="Content Placeholder 2"/>
          <p:cNvSpPr>
            <a:spLocks noGrp="1"/>
          </p:cNvSpPr>
          <p:nvPr>
            <p:ph idx="1"/>
          </p:nvPr>
        </p:nvSpPr>
        <p:spPr>
          <a:xfrm>
            <a:off x="1447800" y="2152087"/>
            <a:ext cx="7696200" cy="4697952"/>
          </a:xfrm>
        </p:spPr>
        <p:txBody>
          <a:bodyPr>
            <a:normAutofit/>
          </a:bodyPr>
          <a:lstStyle/>
          <a:p>
            <a:r>
              <a:rPr lang="en-US" b="1" dirty="0" smtClean="0"/>
              <a:t>Front End	: </a:t>
            </a:r>
            <a:r>
              <a:rPr lang="en-US" dirty="0" smtClean="0"/>
              <a:t>C Language</a:t>
            </a:r>
          </a:p>
          <a:p>
            <a:r>
              <a:rPr lang="en-US" b="1" dirty="0" smtClean="0"/>
              <a:t>Back End	:</a:t>
            </a:r>
            <a:r>
              <a:rPr lang="en-US" b="1" dirty="0" smtClean="0">
                <a:solidFill>
                  <a:schemeClr val="accent1">
                    <a:lumMod val="50000"/>
                  </a:schemeClr>
                </a:solidFill>
                <a:effectLst>
                  <a:outerShdw blurRad="38100" dist="38100" dir="2700000" algn="tl">
                    <a:srgbClr val="000000">
                      <a:alpha val="43137"/>
                    </a:srgbClr>
                  </a:outerShdw>
                </a:effectLst>
              </a:rPr>
              <a:t> </a:t>
            </a:r>
            <a:r>
              <a:rPr lang="en-US" dirty="0" smtClean="0"/>
              <a:t>No Such Database. Random input from the 				   user.</a:t>
            </a:r>
          </a:p>
          <a:p>
            <a:r>
              <a:rPr lang="en-US" b="1" dirty="0" smtClean="0"/>
              <a:t>Project Type:</a:t>
            </a:r>
            <a:r>
              <a:rPr lang="en-US" b="1" dirty="0" smtClean="0">
                <a:solidFill>
                  <a:schemeClr val="accent1">
                    <a:lumMod val="50000"/>
                  </a:schemeClr>
                </a:solidFill>
                <a:effectLst>
                  <a:outerShdw blurRad="38100" dist="38100" dir="2700000" algn="tl">
                    <a:srgbClr val="000000">
                      <a:alpha val="43137"/>
                    </a:srgbClr>
                  </a:outerShdw>
                </a:effectLst>
              </a:rPr>
              <a:t> </a:t>
            </a:r>
            <a:r>
              <a:rPr lang="en-US" dirty="0" smtClean="0"/>
              <a:t>Analytical Project.</a:t>
            </a:r>
          </a:p>
          <a:p>
            <a:r>
              <a:rPr lang="en-US" b="1" dirty="0" smtClean="0"/>
              <a:t>Project Area: </a:t>
            </a:r>
            <a:r>
              <a:rPr lang="en-US" dirty="0" smtClean="0"/>
              <a:t>Sorting Algorithm Analysis.</a:t>
            </a:r>
          </a:p>
          <a:p>
            <a:r>
              <a:rPr lang="en-US" b="1" dirty="0" smtClean="0"/>
              <a:t>Project Goal:</a:t>
            </a:r>
            <a:r>
              <a:rPr lang="en-US" b="1" dirty="0" smtClean="0">
                <a:solidFill>
                  <a:schemeClr val="accent1">
                    <a:lumMod val="50000"/>
                  </a:schemeClr>
                </a:solidFill>
                <a:effectLst>
                  <a:outerShdw blurRad="38100" dist="38100" dir="2700000" algn="tl">
                    <a:srgbClr val="000000">
                      <a:alpha val="43137"/>
                    </a:srgbClr>
                  </a:outerShdw>
                </a:effectLst>
              </a:rPr>
              <a:t> </a:t>
            </a:r>
            <a:r>
              <a:rPr lang="en-US" dirty="0" smtClean="0"/>
              <a:t>If Possible, proposed an algorithm which is 			</a:t>
            </a:r>
            <a:r>
              <a:rPr lang="en-US" dirty="0"/>
              <a:t>	 </a:t>
            </a:r>
            <a:r>
              <a:rPr lang="en-US" dirty="0" smtClean="0"/>
              <a:t>  best sorting algorithm according to 						   complexity.</a:t>
            </a:r>
          </a:p>
          <a:p>
            <a:endParaRPr lang="en-US" dirty="0" smtClean="0"/>
          </a:p>
          <a:p>
            <a:endParaRPr lang="en-IN" dirty="0"/>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Tree>
    <p:extLst>
      <p:ext uri="{BB962C8B-B14F-4D97-AF65-F5344CB8AC3E}">
        <p14:creationId xmlns="" xmlns:p14="http://schemas.microsoft.com/office/powerpoint/2010/main" val="101095214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Date Placeholder 1"/>
          <p:cNvSpPr>
            <a:spLocks noGrp="1"/>
          </p:cNvSpPr>
          <p:nvPr>
            <p:ph type="dt" sz="half" idx="10"/>
          </p:nvPr>
        </p:nvSpPr>
        <p:spPr/>
        <p:txBody>
          <a:bodyPr/>
          <a:lstStyle/>
          <a:p>
            <a:fld id="{455BD0B4-6BF5-4EBD-B8F5-B1DE1CD9DFC5}" type="datetime4">
              <a:rPr lang="en-US"/>
              <a:pPr/>
              <a:t>April 8, 2013</a:t>
            </a:fld>
            <a:endParaRPr lang="en-US"/>
          </a:p>
        </p:txBody>
      </p:sp>
      <p:sp>
        <p:nvSpPr>
          <p:cNvPr id="133" name="Footer Placeholder 2"/>
          <p:cNvSpPr>
            <a:spLocks noGrp="1"/>
          </p:cNvSpPr>
          <p:nvPr>
            <p:ph type="ftr" sz="quarter" idx="11"/>
          </p:nvPr>
        </p:nvSpPr>
        <p:spPr/>
        <p:txBody>
          <a:bodyPr/>
          <a:lstStyle/>
          <a:p>
            <a:r>
              <a:rPr lang="en-US"/>
              <a:t>www.gowrikumar.com</a:t>
            </a:r>
          </a:p>
        </p:txBody>
      </p:sp>
      <p:sp>
        <p:nvSpPr>
          <p:cNvPr id="445442"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5443" name="Rectangle 3"/>
          <p:cNvSpPr>
            <a:spLocks noChangeArrowheads="1"/>
          </p:cNvSpPr>
          <p:nvPr/>
        </p:nvSpPr>
        <p:spPr bwMode="auto">
          <a:xfrm>
            <a:off x="4648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5444"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45445"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45446"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45447"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45448"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45449"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45450"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5451"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45452" name="Group 12"/>
          <p:cNvGrpSpPr>
            <a:grpSpLocks/>
          </p:cNvGrpSpPr>
          <p:nvPr/>
        </p:nvGrpSpPr>
        <p:grpSpPr bwMode="auto">
          <a:xfrm>
            <a:off x="762000" y="1600200"/>
            <a:ext cx="1066800" cy="381000"/>
            <a:chOff x="480" y="672"/>
            <a:chExt cx="672" cy="240"/>
          </a:xfrm>
        </p:grpSpPr>
        <p:grpSp>
          <p:nvGrpSpPr>
            <p:cNvPr id="445453" name="Group 13"/>
            <p:cNvGrpSpPr>
              <a:grpSpLocks/>
            </p:cNvGrpSpPr>
            <p:nvPr/>
          </p:nvGrpSpPr>
          <p:grpSpPr bwMode="auto">
            <a:xfrm>
              <a:off x="480" y="672"/>
              <a:ext cx="432" cy="240"/>
              <a:chOff x="528" y="1104"/>
              <a:chExt cx="672" cy="278"/>
            </a:xfrm>
          </p:grpSpPr>
          <p:sp>
            <p:nvSpPr>
              <p:cNvPr id="445454"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5455"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5456" name="Group 16"/>
            <p:cNvGrpSpPr>
              <a:grpSpLocks/>
            </p:cNvGrpSpPr>
            <p:nvPr/>
          </p:nvGrpSpPr>
          <p:grpSpPr bwMode="auto">
            <a:xfrm>
              <a:off x="864" y="768"/>
              <a:ext cx="288" cy="144"/>
              <a:chOff x="1152" y="816"/>
              <a:chExt cx="336" cy="192"/>
            </a:xfrm>
          </p:grpSpPr>
          <p:sp>
            <p:nvSpPr>
              <p:cNvPr id="445457"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5458" name="Group 18"/>
              <p:cNvGrpSpPr>
                <a:grpSpLocks/>
              </p:cNvGrpSpPr>
              <p:nvPr/>
            </p:nvGrpSpPr>
            <p:grpSpPr bwMode="auto">
              <a:xfrm>
                <a:off x="1248" y="816"/>
                <a:ext cx="240" cy="192"/>
                <a:chOff x="1920" y="1008"/>
                <a:chExt cx="528" cy="384"/>
              </a:xfrm>
            </p:grpSpPr>
            <p:sp>
              <p:nvSpPr>
                <p:cNvPr id="445459"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60"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61"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62"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5463" name="Group 23"/>
          <p:cNvGrpSpPr>
            <a:grpSpLocks/>
          </p:cNvGrpSpPr>
          <p:nvPr/>
        </p:nvGrpSpPr>
        <p:grpSpPr bwMode="auto">
          <a:xfrm>
            <a:off x="762000" y="2133600"/>
            <a:ext cx="1066800" cy="381000"/>
            <a:chOff x="480" y="672"/>
            <a:chExt cx="672" cy="240"/>
          </a:xfrm>
        </p:grpSpPr>
        <p:grpSp>
          <p:nvGrpSpPr>
            <p:cNvPr id="445464" name="Group 24"/>
            <p:cNvGrpSpPr>
              <a:grpSpLocks/>
            </p:cNvGrpSpPr>
            <p:nvPr/>
          </p:nvGrpSpPr>
          <p:grpSpPr bwMode="auto">
            <a:xfrm>
              <a:off x="480" y="672"/>
              <a:ext cx="432" cy="240"/>
              <a:chOff x="528" y="1104"/>
              <a:chExt cx="672" cy="278"/>
            </a:xfrm>
          </p:grpSpPr>
          <p:sp>
            <p:nvSpPr>
              <p:cNvPr id="445465"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45466"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5467" name="Group 27"/>
            <p:cNvGrpSpPr>
              <a:grpSpLocks/>
            </p:cNvGrpSpPr>
            <p:nvPr/>
          </p:nvGrpSpPr>
          <p:grpSpPr bwMode="auto">
            <a:xfrm>
              <a:off x="864" y="768"/>
              <a:ext cx="288" cy="144"/>
              <a:chOff x="1152" y="816"/>
              <a:chExt cx="336" cy="192"/>
            </a:xfrm>
          </p:grpSpPr>
          <p:sp>
            <p:nvSpPr>
              <p:cNvPr id="445468"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5469" name="Group 29"/>
              <p:cNvGrpSpPr>
                <a:grpSpLocks/>
              </p:cNvGrpSpPr>
              <p:nvPr/>
            </p:nvGrpSpPr>
            <p:grpSpPr bwMode="auto">
              <a:xfrm>
                <a:off x="1248" y="816"/>
                <a:ext cx="240" cy="192"/>
                <a:chOff x="1920" y="1008"/>
                <a:chExt cx="528" cy="384"/>
              </a:xfrm>
            </p:grpSpPr>
            <p:sp>
              <p:nvSpPr>
                <p:cNvPr id="445470"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71"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72"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73"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5474" name="Group 34"/>
          <p:cNvGrpSpPr>
            <a:grpSpLocks/>
          </p:cNvGrpSpPr>
          <p:nvPr/>
        </p:nvGrpSpPr>
        <p:grpSpPr bwMode="auto">
          <a:xfrm>
            <a:off x="762000" y="2667000"/>
            <a:ext cx="1066800" cy="381000"/>
            <a:chOff x="480" y="672"/>
            <a:chExt cx="672" cy="240"/>
          </a:xfrm>
        </p:grpSpPr>
        <p:grpSp>
          <p:nvGrpSpPr>
            <p:cNvPr id="445475" name="Group 35"/>
            <p:cNvGrpSpPr>
              <a:grpSpLocks/>
            </p:cNvGrpSpPr>
            <p:nvPr/>
          </p:nvGrpSpPr>
          <p:grpSpPr bwMode="auto">
            <a:xfrm>
              <a:off x="480" y="672"/>
              <a:ext cx="432" cy="240"/>
              <a:chOff x="528" y="1104"/>
              <a:chExt cx="672" cy="278"/>
            </a:xfrm>
          </p:grpSpPr>
          <p:sp>
            <p:nvSpPr>
              <p:cNvPr id="445476"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45477"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5478" name="Group 38"/>
            <p:cNvGrpSpPr>
              <a:grpSpLocks/>
            </p:cNvGrpSpPr>
            <p:nvPr/>
          </p:nvGrpSpPr>
          <p:grpSpPr bwMode="auto">
            <a:xfrm>
              <a:off x="864" y="768"/>
              <a:ext cx="288" cy="144"/>
              <a:chOff x="1152" y="816"/>
              <a:chExt cx="336" cy="192"/>
            </a:xfrm>
          </p:grpSpPr>
          <p:sp>
            <p:nvSpPr>
              <p:cNvPr id="445479"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5480" name="Group 40"/>
              <p:cNvGrpSpPr>
                <a:grpSpLocks/>
              </p:cNvGrpSpPr>
              <p:nvPr/>
            </p:nvGrpSpPr>
            <p:grpSpPr bwMode="auto">
              <a:xfrm>
                <a:off x="1248" y="816"/>
                <a:ext cx="240" cy="192"/>
                <a:chOff x="1920" y="1008"/>
                <a:chExt cx="528" cy="384"/>
              </a:xfrm>
            </p:grpSpPr>
            <p:sp>
              <p:nvSpPr>
                <p:cNvPr id="445481"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82"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83"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84"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5485" name="Group 45"/>
          <p:cNvGrpSpPr>
            <a:grpSpLocks/>
          </p:cNvGrpSpPr>
          <p:nvPr/>
        </p:nvGrpSpPr>
        <p:grpSpPr bwMode="auto">
          <a:xfrm>
            <a:off x="762000" y="3200400"/>
            <a:ext cx="1066800" cy="381000"/>
            <a:chOff x="480" y="672"/>
            <a:chExt cx="672" cy="240"/>
          </a:xfrm>
        </p:grpSpPr>
        <p:grpSp>
          <p:nvGrpSpPr>
            <p:cNvPr id="445486" name="Group 46"/>
            <p:cNvGrpSpPr>
              <a:grpSpLocks/>
            </p:cNvGrpSpPr>
            <p:nvPr/>
          </p:nvGrpSpPr>
          <p:grpSpPr bwMode="auto">
            <a:xfrm>
              <a:off x="480" y="672"/>
              <a:ext cx="432" cy="240"/>
              <a:chOff x="528" y="1104"/>
              <a:chExt cx="672" cy="278"/>
            </a:xfrm>
          </p:grpSpPr>
          <p:sp>
            <p:nvSpPr>
              <p:cNvPr id="445487"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45488"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5489" name="Group 49"/>
            <p:cNvGrpSpPr>
              <a:grpSpLocks/>
            </p:cNvGrpSpPr>
            <p:nvPr/>
          </p:nvGrpSpPr>
          <p:grpSpPr bwMode="auto">
            <a:xfrm>
              <a:off x="864" y="768"/>
              <a:ext cx="288" cy="144"/>
              <a:chOff x="1152" y="816"/>
              <a:chExt cx="336" cy="192"/>
            </a:xfrm>
          </p:grpSpPr>
          <p:sp>
            <p:nvSpPr>
              <p:cNvPr id="445490"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5491" name="Group 51"/>
              <p:cNvGrpSpPr>
                <a:grpSpLocks/>
              </p:cNvGrpSpPr>
              <p:nvPr/>
            </p:nvGrpSpPr>
            <p:grpSpPr bwMode="auto">
              <a:xfrm>
                <a:off x="1248" y="816"/>
                <a:ext cx="240" cy="192"/>
                <a:chOff x="1920" y="1008"/>
                <a:chExt cx="528" cy="384"/>
              </a:xfrm>
            </p:grpSpPr>
            <p:sp>
              <p:nvSpPr>
                <p:cNvPr id="445492"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93"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94"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95"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5496" name="Group 56"/>
          <p:cNvGrpSpPr>
            <a:grpSpLocks/>
          </p:cNvGrpSpPr>
          <p:nvPr/>
        </p:nvGrpSpPr>
        <p:grpSpPr bwMode="auto">
          <a:xfrm>
            <a:off x="762000" y="3733800"/>
            <a:ext cx="1066800" cy="381000"/>
            <a:chOff x="480" y="672"/>
            <a:chExt cx="672" cy="240"/>
          </a:xfrm>
        </p:grpSpPr>
        <p:grpSp>
          <p:nvGrpSpPr>
            <p:cNvPr id="445497" name="Group 57"/>
            <p:cNvGrpSpPr>
              <a:grpSpLocks/>
            </p:cNvGrpSpPr>
            <p:nvPr/>
          </p:nvGrpSpPr>
          <p:grpSpPr bwMode="auto">
            <a:xfrm>
              <a:off x="480" y="672"/>
              <a:ext cx="432" cy="240"/>
              <a:chOff x="528" y="1104"/>
              <a:chExt cx="672" cy="278"/>
            </a:xfrm>
          </p:grpSpPr>
          <p:sp>
            <p:nvSpPr>
              <p:cNvPr id="445498"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45499"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5500" name="Group 60"/>
            <p:cNvGrpSpPr>
              <a:grpSpLocks/>
            </p:cNvGrpSpPr>
            <p:nvPr/>
          </p:nvGrpSpPr>
          <p:grpSpPr bwMode="auto">
            <a:xfrm>
              <a:off x="864" y="768"/>
              <a:ext cx="288" cy="144"/>
              <a:chOff x="1152" y="816"/>
              <a:chExt cx="336" cy="192"/>
            </a:xfrm>
          </p:grpSpPr>
          <p:sp>
            <p:nvSpPr>
              <p:cNvPr id="445501"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5502" name="Group 62"/>
              <p:cNvGrpSpPr>
                <a:grpSpLocks/>
              </p:cNvGrpSpPr>
              <p:nvPr/>
            </p:nvGrpSpPr>
            <p:grpSpPr bwMode="auto">
              <a:xfrm>
                <a:off x="1248" y="816"/>
                <a:ext cx="240" cy="192"/>
                <a:chOff x="1920" y="1008"/>
                <a:chExt cx="528" cy="384"/>
              </a:xfrm>
            </p:grpSpPr>
            <p:sp>
              <p:nvSpPr>
                <p:cNvPr id="445503"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04"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05"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06"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5507" name="Group 67"/>
          <p:cNvGrpSpPr>
            <a:grpSpLocks/>
          </p:cNvGrpSpPr>
          <p:nvPr/>
        </p:nvGrpSpPr>
        <p:grpSpPr bwMode="auto">
          <a:xfrm>
            <a:off x="762000" y="4267200"/>
            <a:ext cx="1066800" cy="381000"/>
            <a:chOff x="480" y="672"/>
            <a:chExt cx="672" cy="240"/>
          </a:xfrm>
        </p:grpSpPr>
        <p:grpSp>
          <p:nvGrpSpPr>
            <p:cNvPr id="445508" name="Group 68"/>
            <p:cNvGrpSpPr>
              <a:grpSpLocks/>
            </p:cNvGrpSpPr>
            <p:nvPr/>
          </p:nvGrpSpPr>
          <p:grpSpPr bwMode="auto">
            <a:xfrm>
              <a:off x="480" y="672"/>
              <a:ext cx="432" cy="240"/>
              <a:chOff x="528" y="1104"/>
              <a:chExt cx="672" cy="278"/>
            </a:xfrm>
          </p:grpSpPr>
          <p:sp>
            <p:nvSpPr>
              <p:cNvPr id="445509"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45510"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5511" name="Group 71"/>
            <p:cNvGrpSpPr>
              <a:grpSpLocks/>
            </p:cNvGrpSpPr>
            <p:nvPr/>
          </p:nvGrpSpPr>
          <p:grpSpPr bwMode="auto">
            <a:xfrm>
              <a:off x="864" y="768"/>
              <a:ext cx="288" cy="144"/>
              <a:chOff x="1152" y="816"/>
              <a:chExt cx="336" cy="192"/>
            </a:xfrm>
          </p:grpSpPr>
          <p:sp>
            <p:nvSpPr>
              <p:cNvPr id="445512"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5513" name="Group 73"/>
              <p:cNvGrpSpPr>
                <a:grpSpLocks/>
              </p:cNvGrpSpPr>
              <p:nvPr/>
            </p:nvGrpSpPr>
            <p:grpSpPr bwMode="auto">
              <a:xfrm>
                <a:off x="1248" y="816"/>
                <a:ext cx="240" cy="192"/>
                <a:chOff x="1920" y="1008"/>
                <a:chExt cx="528" cy="384"/>
              </a:xfrm>
            </p:grpSpPr>
            <p:sp>
              <p:nvSpPr>
                <p:cNvPr id="445514"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15"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16"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17"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5518" name="Group 78"/>
          <p:cNvGrpSpPr>
            <a:grpSpLocks/>
          </p:cNvGrpSpPr>
          <p:nvPr/>
        </p:nvGrpSpPr>
        <p:grpSpPr bwMode="auto">
          <a:xfrm>
            <a:off x="762000" y="4800600"/>
            <a:ext cx="1066800" cy="381000"/>
            <a:chOff x="480" y="672"/>
            <a:chExt cx="672" cy="240"/>
          </a:xfrm>
        </p:grpSpPr>
        <p:grpSp>
          <p:nvGrpSpPr>
            <p:cNvPr id="445519" name="Group 79"/>
            <p:cNvGrpSpPr>
              <a:grpSpLocks/>
            </p:cNvGrpSpPr>
            <p:nvPr/>
          </p:nvGrpSpPr>
          <p:grpSpPr bwMode="auto">
            <a:xfrm>
              <a:off x="480" y="672"/>
              <a:ext cx="432" cy="240"/>
              <a:chOff x="528" y="1104"/>
              <a:chExt cx="672" cy="278"/>
            </a:xfrm>
          </p:grpSpPr>
          <p:sp>
            <p:nvSpPr>
              <p:cNvPr id="445520"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45521"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5522" name="Group 82"/>
            <p:cNvGrpSpPr>
              <a:grpSpLocks/>
            </p:cNvGrpSpPr>
            <p:nvPr/>
          </p:nvGrpSpPr>
          <p:grpSpPr bwMode="auto">
            <a:xfrm>
              <a:off x="864" y="768"/>
              <a:ext cx="288" cy="144"/>
              <a:chOff x="1152" y="816"/>
              <a:chExt cx="336" cy="192"/>
            </a:xfrm>
          </p:grpSpPr>
          <p:sp>
            <p:nvSpPr>
              <p:cNvPr id="445523"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5524" name="Group 84"/>
              <p:cNvGrpSpPr>
                <a:grpSpLocks/>
              </p:cNvGrpSpPr>
              <p:nvPr/>
            </p:nvGrpSpPr>
            <p:grpSpPr bwMode="auto">
              <a:xfrm>
                <a:off x="1248" y="816"/>
                <a:ext cx="240" cy="192"/>
                <a:chOff x="1920" y="1008"/>
                <a:chExt cx="528" cy="384"/>
              </a:xfrm>
            </p:grpSpPr>
            <p:sp>
              <p:nvSpPr>
                <p:cNvPr id="445525"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26"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27"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28"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5529" name="Group 89"/>
          <p:cNvGrpSpPr>
            <a:grpSpLocks/>
          </p:cNvGrpSpPr>
          <p:nvPr/>
        </p:nvGrpSpPr>
        <p:grpSpPr bwMode="auto">
          <a:xfrm>
            <a:off x="762000" y="5334000"/>
            <a:ext cx="1066800" cy="381000"/>
            <a:chOff x="480" y="672"/>
            <a:chExt cx="672" cy="240"/>
          </a:xfrm>
        </p:grpSpPr>
        <p:grpSp>
          <p:nvGrpSpPr>
            <p:cNvPr id="445530" name="Group 90"/>
            <p:cNvGrpSpPr>
              <a:grpSpLocks/>
            </p:cNvGrpSpPr>
            <p:nvPr/>
          </p:nvGrpSpPr>
          <p:grpSpPr bwMode="auto">
            <a:xfrm>
              <a:off x="480" y="672"/>
              <a:ext cx="432" cy="240"/>
              <a:chOff x="528" y="1104"/>
              <a:chExt cx="672" cy="278"/>
            </a:xfrm>
          </p:grpSpPr>
          <p:sp>
            <p:nvSpPr>
              <p:cNvPr id="445531"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5532"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5533" name="Group 93"/>
            <p:cNvGrpSpPr>
              <a:grpSpLocks/>
            </p:cNvGrpSpPr>
            <p:nvPr/>
          </p:nvGrpSpPr>
          <p:grpSpPr bwMode="auto">
            <a:xfrm>
              <a:off x="864" y="768"/>
              <a:ext cx="288" cy="144"/>
              <a:chOff x="1152" y="816"/>
              <a:chExt cx="336" cy="192"/>
            </a:xfrm>
          </p:grpSpPr>
          <p:sp>
            <p:nvSpPr>
              <p:cNvPr id="445534"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5535" name="Group 95"/>
              <p:cNvGrpSpPr>
                <a:grpSpLocks/>
              </p:cNvGrpSpPr>
              <p:nvPr/>
            </p:nvGrpSpPr>
            <p:grpSpPr bwMode="auto">
              <a:xfrm>
                <a:off x="1248" y="816"/>
                <a:ext cx="240" cy="192"/>
                <a:chOff x="1920" y="1008"/>
                <a:chExt cx="528" cy="384"/>
              </a:xfrm>
            </p:grpSpPr>
            <p:sp>
              <p:nvSpPr>
                <p:cNvPr id="445536"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37"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38"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39"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5540" name="Group 100"/>
          <p:cNvGrpSpPr>
            <a:grpSpLocks/>
          </p:cNvGrpSpPr>
          <p:nvPr/>
        </p:nvGrpSpPr>
        <p:grpSpPr bwMode="auto">
          <a:xfrm>
            <a:off x="762000" y="5867400"/>
            <a:ext cx="1066800" cy="381000"/>
            <a:chOff x="480" y="672"/>
            <a:chExt cx="672" cy="240"/>
          </a:xfrm>
        </p:grpSpPr>
        <p:grpSp>
          <p:nvGrpSpPr>
            <p:cNvPr id="445541" name="Group 101"/>
            <p:cNvGrpSpPr>
              <a:grpSpLocks/>
            </p:cNvGrpSpPr>
            <p:nvPr/>
          </p:nvGrpSpPr>
          <p:grpSpPr bwMode="auto">
            <a:xfrm>
              <a:off x="480" y="672"/>
              <a:ext cx="432" cy="240"/>
              <a:chOff x="528" y="1104"/>
              <a:chExt cx="672" cy="278"/>
            </a:xfrm>
          </p:grpSpPr>
          <p:sp>
            <p:nvSpPr>
              <p:cNvPr id="445542"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45543"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5544" name="Group 104"/>
            <p:cNvGrpSpPr>
              <a:grpSpLocks/>
            </p:cNvGrpSpPr>
            <p:nvPr/>
          </p:nvGrpSpPr>
          <p:grpSpPr bwMode="auto">
            <a:xfrm>
              <a:off x="864" y="768"/>
              <a:ext cx="288" cy="144"/>
              <a:chOff x="1152" y="816"/>
              <a:chExt cx="336" cy="192"/>
            </a:xfrm>
          </p:grpSpPr>
          <p:sp>
            <p:nvSpPr>
              <p:cNvPr id="445545"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5546" name="Group 106"/>
              <p:cNvGrpSpPr>
                <a:grpSpLocks/>
              </p:cNvGrpSpPr>
              <p:nvPr/>
            </p:nvGrpSpPr>
            <p:grpSpPr bwMode="auto">
              <a:xfrm>
                <a:off x="1248" y="816"/>
                <a:ext cx="240" cy="192"/>
                <a:chOff x="1920" y="1008"/>
                <a:chExt cx="528" cy="384"/>
              </a:xfrm>
            </p:grpSpPr>
            <p:sp>
              <p:nvSpPr>
                <p:cNvPr id="445547"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48"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49"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50"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5566" name="Group 126"/>
          <p:cNvGrpSpPr>
            <a:grpSpLocks/>
          </p:cNvGrpSpPr>
          <p:nvPr/>
        </p:nvGrpSpPr>
        <p:grpSpPr bwMode="auto">
          <a:xfrm>
            <a:off x="762000" y="1066800"/>
            <a:ext cx="936625" cy="381000"/>
            <a:chOff x="480" y="672"/>
            <a:chExt cx="590" cy="240"/>
          </a:xfrm>
        </p:grpSpPr>
        <p:grpSp>
          <p:nvGrpSpPr>
            <p:cNvPr id="445551" name="Group 111"/>
            <p:cNvGrpSpPr>
              <a:grpSpLocks/>
            </p:cNvGrpSpPr>
            <p:nvPr/>
          </p:nvGrpSpPr>
          <p:grpSpPr bwMode="auto">
            <a:xfrm>
              <a:off x="480" y="672"/>
              <a:ext cx="432" cy="240"/>
              <a:chOff x="528" y="1104"/>
              <a:chExt cx="672" cy="278"/>
            </a:xfrm>
          </p:grpSpPr>
          <p:sp>
            <p:nvSpPr>
              <p:cNvPr id="445552"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5553"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45554" name="Line 114"/>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45555" name="Group 115"/>
          <p:cNvGrpSpPr>
            <a:grpSpLocks/>
          </p:cNvGrpSpPr>
          <p:nvPr/>
        </p:nvGrpSpPr>
        <p:grpSpPr bwMode="auto">
          <a:xfrm>
            <a:off x="2590800" y="1066800"/>
            <a:ext cx="1066800" cy="381000"/>
            <a:chOff x="480" y="672"/>
            <a:chExt cx="672" cy="240"/>
          </a:xfrm>
        </p:grpSpPr>
        <p:grpSp>
          <p:nvGrpSpPr>
            <p:cNvPr id="445556" name="Group 116"/>
            <p:cNvGrpSpPr>
              <a:grpSpLocks/>
            </p:cNvGrpSpPr>
            <p:nvPr/>
          </p:nvGrpSpPr>
          <p:grpSpPr bwMode="auto">
            <a:xfrm>
              <a:off x="480" y="672"/>
              <a:ext cx="432" cy="240"/>
              <a:chOff x="528" y="1104"/>
              <a:chExt cx="672" cy="278"/>
            </a:xfrm>
          </p:grpSpPr>
          <p:sp>
            <p:nvSpPr>
              <p:cNvPr id="445557" name="Rectangle 11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5558" name="Rectangle 11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5559" name="Group 119"/>
            <p:cNvGrpSpPr>
              <a:grpSpLocks/>
            </p:cNvGrpSpPr>
            <p:nvPr/>
          </p:nvGrpSpPr>
          <p:grpSpPr bwMode="auto">
            <a:xfrm>
              <a:off x="864" y="768"/>
              <a:ext cx="288" cy="144"/>
              <a:chOff x="1152" y="816"/>
              <a:chExt cx="336" cy="192"/>
            </a:xfrm>
          </p:grpSpPr>
          <p:sp>
            <p:nvSpPr>
              <p:cNvPr id="445560" name="Line 12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5561" name="Group 121"/>
              <p:cNvGrpSpPr>
                <a:grpSpLocks/>
              </p:cNvGrpSpPr>
              <p:nvPr/>
            </p:nvGrpSpPr>
            <p:grpSpPr bwMode="auto">
              <a:xfrm>
                <a:off x="1248" y="816"/>
                <a:ext cx="240" cy="192"/>
                <a:chOff x="1920" y="1008"/>
                <a:chExt cx="528" cy="384"/>
              </a:xfrm>
            </p:grpSpPr>
            <p:sp>
              <p:nvSpPr>
                <p:cNvPr id="445562" name="Line 12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63" name="Line 12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64" name="Line 12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565" name="Line 12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5567" name="Group 127"/>
          <p:cNvGrpSpPr>
            <a:grpSpLocks/>
          </p:cNvGrpSpPr>
          <p:nvPr/>
        </p:nvGrpSpPr>
        <p:grpSpPr bwMode="auto">
          <a:xfrm>
            <a:off x="1676400" y="1066800"/>
            <a:ext cx="936625" cy="381000"/>
            <a:chOff x="480" y="672"/>
            <a:chExt cx="590" cy="240"/>
          </a:xfrm>
        </p:grpSpPr>
        <p:grpSp>
          <p:nvGrpSpPr>
            <p:cNvPr id="445568" name="Group 128"/>
            <p:cNvGrpSpPr>
              <a:grpSpLocks/>
            </p:cNvGrpSpPr>
            <p:nvPr/>
          </p:nvGrpSpPr>
          <p:grpSpPr bwMode="auto">
            <a:xfrm>
              <a:off x="480" y="672"/>
              <a:ext cx="432" cy="240"/>
              <a:chOff x="528" y="1104"/>
              <a:chExt cx="672" cy="278"/>
            </a:xfrm>
          </p:grpSpPr>
          <p:sp>
            <p:nvSpPr>
              <p:cNvPr id="445569"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5570"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45571" name="Line 13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22840548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Date Placeholder 1"/>
          <p:cNvSpPr>
            <a:spLocks noGrp="1"/>
          </p:cNvSpPr>
          <p:nvPr>
            <p:ph type="dt" sz="half" idx="10"/>
          </p:nvPr>
        </p:nvSpPr>
        <p:spPr/>
        <p:txBody>
          <a:bodyPr/>
          <a:lstStyle/>
          <a:p>
            <a:fld id="{5FD86136-21A8-48E4-AE85-21019F670EAD}" type="datetime4">
              <a:rPr lang="en-US"/>
              <a:pPr/>
              <a:t>April 8, 2013</a:t>
            </a:fld>
            <a:endParaRPr lang="en-US"/>
          </a:p>
        </p:txBody>
      </p:sp>
      <p:sp>
        <p:nvSpPr>
          <p:cNvPr id="133" name="Footer Placeholder 2"/>
          <p:cNvSpPr>
            <a:spLocks noGrp="1"/>
          </p:cNvSpPr>
          <p:nvPr>
            <p:ph type="ftr" sz="quarter" idx="11"/>
          </p:nvPr>
        </p:nvSpPr>
        <p:spPr/>
        <p:txBody>
          <a:bodyPr/>
          <a:lstStyle/>
          <a:p>
            <a:r>
              <a:rPr lang="en-US"/>
              <a:t>www.gowrikumar.com</a:t>
            </a:r>
          </a:p>
        </p:txBody>
      </p:sp>
      <p:sp>
        <p:nvSpPr>
          <p:cNvPr id="447490"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7491"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7492" name="Rectangle 4"/>
          <p:cNvSpPr>
            <a:spLocks noChangeArrowheads="1"/>
          </p:cNvSpPr>
          <p:nvPr/>
        </p:nvSpPr>
        <p:spPr bwMode="auto">
          <a:xfrm>
            <a:off x="5105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r>
              <a:rPr lang="en-US">
                <a:solidFill>
                  <a:srgbClr val="FF0000"/>
                </a:solidFill>
              </a:rPr>
              <a:t>1</a:t>
            </a:r>
            <a:r>
              <a:rPr lang="en-US"/>
              <a:t>2</a:t>
            </a:r>
          </a:p>
        </p:txBody>
      </p:sp>
      <p:sp>
        <p:nvSpPr>
          <p:cNvPr id="447493"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47494"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47495"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47496"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47497"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47498"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7499"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47500" name="Group 12"/>
          <p:cNvGrpSpPr>
            <a:grpSpLocks/>
          </p:cNvGrpSpPr>
          <p:nvPr/>
        </p:nvGrpSpPr>
        <p:grpSpPr bwMode="auto">
          <a:xfrm>
            <a:off x="762000" y="1600200"/>
            <a:ext cx="1066800" cy="381000"/>
            <a:chOff x="480" y="672"/>
            <a:chExt cx="672" cy="240"/>
          </a:xfrm>
        </p:grpSpPr>
        <p:grpSp>
          <p:nvGrpSpPr>
            <p:cNvPr id="447501" name="Group 13"/>
            <p:cNvGrpSpPr>
              <a:grpSpLocks/>
            </p:cNvGrpSpPr>
            <p:nvPr/>
          </p:nvGrpSpPr>
          <p:grpSpPr bwMode="auto">
            <a:xfrm>
              <a:off x="480" y="672"/>
              <a:ext cx="432" cy="240"/>
              <a:chOff x="528" y="1104"/>
              <a:chExt cx="672" cy="278"/>
            </a:xfrm>
          </p:grpSpPr>
          <p:sp>
            <p:nvSpPr>
              <p:cNvPr id="447502"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7503"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7504" name="Group 16"/>
            <p:cNvGrpSpPr>
              <a:grpSpLocks/>
            </p:cNvGrpSpPr>
            <p:nvPr/>
          </p:nvGrpSpPr>
          <p:grpSpPr bwMode="auto">
            <a:xfrm>
              <a:off x="864" y="768"/>
              <a:ext cx="288" cy="144"/>
              <a:chOff x="1152" y="816"/>
              <a:chExt cx="336" cy="192"/>
            </a:xfrm>
          </p:grpSpPr>
          <p:sp>
            <p:nvSpPr>
              <p:cNvPr id="447505"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7506" name="Group 18"/>
              <p:cNvGrpSpPr>
                <a:grpSpLocks/>
              </p:cNvGrpSpPr>
              <p:nvPr/>
            </p:nvGrpSpPr>
            <p:grpSpPr bwMode="auto">
              <a:xfrm>
                <a:off x="1248" y="816"/>
                <a:ext cx="240" cy="192"/>
                <a:chOff x="1920" y="1008"/>
                <a:chExt cx="528" cy="384"/>
              </a:xfrm>
            </p:grpSpPr>
            <p:sp>
              <p:nvSpPr>
                <p:cNvPr id="447507"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08"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09"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10"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7511" name="Group 23"/>
          <p:cNvGrpSpPr>
            <a:grpSpLocks/>
          </p:cNvGrpSpPr>
          <p:nvPr/>
        </p:nvGrpSpPr>
        <p:grpSpPr bwMode="auto">
          <a:xfrm>
            <a:off x="762000" y="2133600"/>
            <a:ext cx="1066800" cy="381000"/>
            <a:chOff x="480" y="672"/>
            <a:chExt cx="672" cy="240"/>
          </a:xfrm>
        </p:grpSpPr>
        <p:grpSp>
          <p:nvGrpSpPr>
            <p:cNvPr id="447512" name="Group 24"/>
            <p:cNvGrpSpPr>
              <a:grpSpLocks/>
            </p:cNvGrpSpPr>
            <p:nvPr/>
          </p:nvGrpSpPr>
          <p:grpSpPr bwMode="auto">
            <a:xfrm>
              <a:off x="480" y="672"/>
              <a:ext cx="432" cy="240"/>
              <a:chOff x="528" y="1104"/>
              <a:chExt cx="672" cy="278"/>
            </a:xfrm>
          </p:grpSpPr>
          <p:sp>
            <p:nvSpPr>
              <p:cNvPr id="447513"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47514"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7515" name="Group 27"/>
            <p:cNvGrpSpPr>
              <a:grpSpLocks/>
            </p:cNvGrpSpPr>
            <p:nvPr/>
          </p:nvGrpSpPr>
          <p:grpSpPr bwMode="auto">
            <a:xfrm>
              <a:off x="864" y="768"/>
              <a:ext cx="288" cy="144"/>
              <a:chOff x="1152" y="816"/>
              <a:chExt cx="336" cy="192"/>
            </a:xfrm>
          </p:grpSpPr>
          <p:sp>
            <p:nvSpPr>
              <p:cNvPr id="447516"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7517" name="Group 29"/>
              <p:cNvGrpSpPr>
                <a:grpSpLocks/>
              </p:cNvGrpSpPr>
              <p:nvPr/>
            </p:nvGrpSpPr>
            <p:grpSpPr bwMode="auto">
              <a:xfrm>
                <a:off x="1248" y="816"/>
                <a:ext cx="240" cy="192"/>
                <a:chOff x="1920" y="1008"/>
                <a:chExt cx="528" cy="384"/>
              </a:xfrm>
            </p:grpSpPr>
            <p:sp>
              <p:nvSpPr>
                <p:cNvPr id="447518"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19"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20"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21"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7522" name="Group 34"/>
          <p:cNvGrpSpPr>
            <a:grpSpLocks/>
          </p:cNvGrpSpPr>
          <p:nvPr/>
        </p:nvGrpSpPr>
        <p:grpSpPr bwMode="auto">
          <a:xfrm>
            <a:off x="762000" y="2667000"/>
            <a:ext cx="1066800" cy="381000"/>
            <a:chOff x="480" y="672"/>
            <a:chExt cx="672" cy="240"/>
          </a:xfrm>
        </p:grpSpPr>
        <p:grpSp>
          <p:nvGrpSpPr>
            <p:cNvPr id="447523" name="Group 35"/>
            <p:cNvGrpSpPr>
              <a:grpSpLocks/>
            </p:cNvGrpSpPr>
            <p:nvPr/>
          </p:nvGrpSpPr>
          <p:grpSpPr bwMode="auto">
            <a:xfrm>
              <a:off x="480" y="672"/>
              <a:ext cx="432" cy="240"/>
              <a:chOff x="528" y="1104"/>
              <a:chExt cx="672" cy="278"/>
            </a:xfrm>
          </p:grpSpPr>
          <p:sp>
            <p:nvSpPr>
              <p:cNvPr id="447524"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47525"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7526" name="Group 38"/>
            <p:cNvGrpSpPr>
              <a:grpSpLocks/>
            </p:cNvGrpSpPr>
            <p:nvPr/>
          </p:nvGrpSpPr>
          <p:grpSpPr bwMode="auto">
            <a:xfrm>
              <a:off x="864" y="768"/>
              <a:ext cx="288" cy="144"/>
              <a:chOff x="1152" y="816"/>
              <a:chExt cx="336" cy="192"/>
            </a:xfrm>
          </p:grpSpPr>
          <p:sp>
            <p:nvSpPr>
              <p:cNvPr id="447527"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7528" name="Group 40"/>
              <p:cNvGrpSpPr>
                <a:grpSpLocks/>
              </p:cNvGrpSpPr>
              <p:nvPr/>
            </p:nvGrpSpPr>
            <p:grpSpPr bwMode="auto">
              <a:xfrm>
                <a:off x="1248" y="816"/>
                <a:ext cx="240" cy="192"/>
                <a:chOff x="1920" y="1008"/>
                <a:chExt cx="528" cy="384"/>
              </a:xfrm>
            </p:grpSpPr>
            <p:sp>
              <p:nvSpPr>
                <p:cNvPr id="447529"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30"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31"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32"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7533" name="Group 45"/>
          <p:cNvGrpSpPr>
            <a:grpSpLocks/>
          </p:cNvGrpSpPr>
          <p:nvPr/>
        </p:nvGrpSpPr>
        <p:grpSpPr bwMode="auto">
          <a:xfrm>
            <a:off x="762000" y="3200400"/>
            <a:ext cx="1066800" cy="381000"/>
            <a:chOff x="480" y="672"/>
            <a:chExt cx="672" cy="240"/>
          </a:xfrm>
        </p:grpSpPr>
        <p:grpSp>
          <p:nvGrpSpPr>
            <p:cNvPr id="447534" name="Group 46"/>
            <p:cNvGrpSpPr>
              <a:grpSpLocks/>
            </p:cNvGrpSpPr>
            <p:nvPr/>
          </p:nvGrpSpPr>
          <p:grpSpPr bwMode="auto">
            <a:xfrm>
              <a:off x="480" y="672"/>
              <a:ext cx="432" cy="240"/>
              <a:chOff x="528" y="1104"/>
              <a:chExt cx="672" cy="278"/>
            </a:xfrm>
          </p:grpSpPr>
          <p:sp>
            <p:nvSpPr>
              <p:cNvPr id="447535"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47536"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7537" name="Group 49"/>
            <p:cNvGrpSpPr>
              <a:grpSpLocks/>
            </p:cNvGrpSpPr>
            <p:nvPr/>
          </p:nvGrpSpPr>
          <p:grpSpPr bwMode="auto">
            <a:xfrm>
              <a:off x="864" y="768"/>
              <a:ext cx="288" cy="144"/>
              <a:chOff x="1152" y="816"/>
              <a:chExt cx="336" cy="192"/>
            </a:xfrm>
          </p:grpSpPr>
          <p:sp>
            <p:nvSpPr>
              <p:cNvPr id="447538"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7539" name="Group 51"/>
              <p:cNvGrpSpPr>
                <a:grpSpLocks/>
              </p:cNvGrpSpPr>
              <p:nvPr/>
            </p:nvGrpSpPr>
            <p:grpSpPr bwMode="auto">
              <a:xfrm>
                <a:off x="1248" y="816"/>
                <a:ext cx="240" cy="192"/>
                <a:chOff x="1920" y="1008"/>
                <a:chExt cx="528" cy="384"/>
              </a:xfrm>
            </p:grpSpPr>
            <p:sp>
              <p:nvSpPr>
                <p:cNvPr id="447540"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41"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42"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43"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7544" name="Group 56"/>
          <p:cNvGrpSpPr>
            <a:grpSpLocks/>
          </p:cNvGrpSpPr>
          <p:nvPr/>
        </p:nvGrpSpPr>
        <p:grpSpPr bwMode="auto">
          <a:xfrm>
            <a:off x="762000" y="3733800"/>
            <a:ext cx="1066800" cy="381000"/>
            <a:chOff x="480" y="672"/>
            <a:chExt cx="672" cy="240"/>
          </a:xfrm>
        </p:grpSpPr>
        <p:grpSp>
          <p:nvGrpSpPr>
            <p:cNvPr id="447545" name="Group 57"/>
            <p:cNvGrpSpPr>
              <a:grpSpLocks/>
            </p:cNvGrpSpPr>
            <p:nvPr/>
          </p:nvGrpSpPr>
          <p:grpSpPr bwMode="auto">
            <a:xfrm>
              <a:off x="480" y="672"/>
              <a:ext cx="432" cy="240"/>
              <a:chOff x="528" y="1104"/>
              <a:chExt cx="672" cy="278"/>
            </a:xfrm>
          </p:grpSpPr>
          <p:sp>
            <p:nvSpPr>
              <p:cNvPr id="447546"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47547"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7548" name="Group 60"/>
            <p:cNvGrpSpPr>
              <a:grpSpLocks/>
            </p:cNvGrpSpPr>
            <p:nvPr/>
          </p:nvGrpSpPr>
          <p:grpSpPr bwMode="auto">
            <a:xfrm>
              <a:off x="864" y="768"/>
              <a:ext cx="288" cy="144"/>
              <a:chOff x="1152" y="816"/>
              <a:chExt cx="336" cy="192"/>
            </a:xfrm>
          </p:grpSpPr>
          <p:sp>
            <p:nvSpPr>
              <p:cNvPr id="447549"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7550" name="Group 62"/>
              <p:cNvGrpSpPr>
                <a:grpSpLocks/>
              </p:cNvGrpSpPr>
              <p:nvPr/>
            </p:nvGrpSpPr>
            <p:grpSpPr bwMode="auto">
              <a:xfrm>
                <a:off x="1248" y="816"/>
                <a:ext cx="240" cy="192"/>
                <a:chOff x="1920" y="1008"/>
                <a:chExt cx="528" cy="384"/>
              </a:xfrm>
            </p:grpSpPr>
            <p:sp>
              <p:nvSpPr>
                <p:cNvPr id="447551"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52"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53"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54"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7555" name="Group 67"/>
          <p:cNvGrpSpPr>
            <a:grpSpLocks/>
          </p:cNvGrpSpPr>
          <p:nvPr/>
        </p:nvGrpSpPr>
        <p:grpSpPr bwMode="auto">
          <a:xfrm>
            <a:off x="762000" y="4267200"/>
            <a:ext cx="1066800" cy="381000"/>
            <a:chOff x="480" y="672"/>
            <a:chExt cx="672" cy="240"/>
          </a:xfrm>
        </p:grpSpPr>
        <p:grpSp>
          <p:nvGrpSpPr>
            <p:cNvPr id="447556" name="Group 68"/>
            <p:cNvGrpSpPr>
              <a:grpSpLocks/>
            </p:cNvGrpSpPr>
            <p:nvPr/>
          </p:nvGrpSpPr>
          <p:grpSpPr bwMode="auto">
            <a:xfrm>
              <a:off x="480" y="672"/>
              <a:ext cx="432" cy="240"/>
              <a:chOff x="528" y="1104"/>
              <a:chExt cx="672" cy="278"/>
            </a:xfrm>
          </p:grpSpPr>
          <p:sp>
            <p:nvSpPr>
              <p:cNvPr id="447557"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47558"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7559" name="Group 71"/>
            <p:cNvGrpSpPr>
              <a:grpSpLocks/>
            </p:cNvGrpSpPr>
            <p:nvPr/>
          </p:nvGrpSpPr>
          <p:grpSpPr bwMode="auto">
            <a:xfrm>
              <a:off x="864" y="768"/>
              <a:ext cx="288" cy="144"/>
              <a:chOff x="1152" y="816"/>
              <a:chExt cx="336" cy="192"/>
            </a:xfrm>
          </p:grpSpPr>
          <p:sp>
            <p:nvSpPr>
              <p:cNvPr id="447560"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7561" name="Group 73"/>
              <p:cNvGrpSpPr>
                <a:grpSpLocks/>
              </p:cNvGrpSpPr>
              <p:nvPr/>
            </p:nvGrpSpPr>
            <p:grpSpPr bwMode="auto">
              <a:xfrm>
                <a:off x="1248" y="816"/>
                <a:ext cx="240" cy="192"/>
                <a:chOff x="1920" y="1008"/>
                <a:chExt cx="528" cy="384"/>
              </a:xfrm>
            </p:grpSpPr>
            <p:sp>
              <p:nvSpPr>
                <p:cNvPr id="447562"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63"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64"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65"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7566" name="Group 78"/>
          <p:cNvGrpSpPr>
            <a:grpSpLocks/>
          </p:cNvGrpSpPr>
          <p:nvPr/>
        </p:nvGrpSpPr>
        <p:grpSpPr bwMode="auto">
          <a:xfrm>
            <a:off x="762000" y="4800600"/>
            <a:ext cx="1066800" cy="381000"/>
            <a:chOff x="480" y="672"/>
            <a:chExt cx="672" cy="240"/>
          </a:xfrm>
        </p:grpSpPr>
        <p:grpSp>
          <p:nvGrpSpPr>
            <p:cNvPr id="447567" name="Group 79"/>
            <p:cNvGrpSpPr>
              <a:grpSpLocks/>
            </p:cNvGrpSpPr>
            <p:nvPr/>
          </p:nvGrpSpPr>
          <p:grpSpPr bwMode="auto">
            <a:xfrm>
              <a:off x="480" y="672"/>
              <a:ext cx="432" cy="240"/>
              <a:chOff x="528" y="1104"/>
              <a:chExt cx="672" cy="278"/>
            </a:xfrm>
          </p:grpSpPr>
          <p:sp>
            <p:nvSpPr>
              <p:cNvPr id="447568"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47569"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7570" name="Group 82"/>
            <p:cNvGrpSpPr>
              <a:grpSpLocks/>
            </p:cNvGrpSpPr>
            <p:nvPr/>
          </p:nvGrpSpPr>
          <p:grpSpPr bwMode="auto">
            <a:xfrm>
              <a:off x="864" y="768"/>
              <a:ext cx="288" cy="144"/>
              <a:chOff x="1152" y="816"/>
              <a:chExt cx="336" cy="192"/>
            </a:xfrm>
          </p:grpSpPr>
          <p:sp>
            <p:nvSpPr>
              <p:cNvPr id="447571"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7572" name="Group 84"/>
              <p:cNvGrpSpPr>
                <a:grpSpLocks/>
              </p:cNvGrpSpPr>
              <p:nvPr/>
            </p:nvGrpSpPr>
            <p:grpSpPr bwMode="auto">
              <a:xfrm>
                <a:off x="1248" y="816"/>
                <a:ext cx="240" cy="192"/>
                <a:chOff x="1920" y="1008"/>
                <a:chExt cx="528" cy="384"/>
              </a:xfrm>
            </p:grpSpPr>
            <p:sp>
              <p:nvSpPr>
                <p:cNvPr id="447573"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74"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75"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76"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7577" name="Group 89"/>
          <p:cNvGrpSpPr>
            <a:grpSpLocks/>
          </p:cNvGrpSpPr>
          <p:nvPr/>
        </p:nvGrpSpPr>
        <p:grpSpPr bwMode="auto">
          <a:xfrm>
            <a:off x="762000" y="5334000"/>
            <a:ext cx="1066800" cy="381000"/>
            <a:chOff x="480" y="672"/>
            <a:chExt cx="672" cy="240"/>
          </a:xfrm>
        </p:grpSpPr>
        <p:grpSp>
          <p:nvGrpSpPr>
            <p:cNvPr id="447578" name="Group 90"/>
            <p:cNvGrpSpPr>
              <a:grpSpLocks/>
            </p:cNvGrpSpPr>
            <p:nvPr/>
          </p:nvGrpSpPr>
          <p:grpSpPr bwMode="auto">
            <a:xfrm>
              <a:off x="480" y="672"/>
              <a:ext cx="432" cy="240"/>
              <a:chOff x="528" y="1104"/>
              <a:chExt cx="672" cy="278"/>
            </a:xfrm>
          </p:grpSpPr>
          <p:sp>
            <p:nvSpPr>
              <p:cNvPr id="447579"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7580"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7581" name="Group 93"/>
            <p:cNvGrpSpPr>
              <a:grpSpLocks/>
            </p:cNvGrpSpPr>
            <p:nvPr/>
          </p:nvGrpSpPr>
          <p:grpSpPr bwMode="auto">
            <a:xfrm>
              <a:off x="864" y="768"/>
              <a:ext cx="288" cy="144"/>
              <a:chOff x="1152" y="816"/>
              <a:chExt cx="336" cy="192"/>
            </a:xfrm>
          </p:grpSpPr>
          <p:sp>
            <p:nvSpPr>
              <p:cNvPr id="447582"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7583" name="Group 95"/>
              <p:cNvGrpSpPr>
                <a:grpSpLocks/>
              </p:cNvGrpSpPr>
              <p:nvPr/>
            </p:nvGrpSpPr>
            <p:grpSpPr bwMode="auto">
              <a:xfrm>
                <a:off x="1248" y="816"/>
                <a:ext cx="240" cy="192"/>
                <a:chOff x="1920" y="1008"/>
                <a:chExt cx="528" cy="384"/>
              </a:xfrm>
            </p:grpSpPr>
            <p:sp>
              <p:nvSpPr>
                <p:cNvPr id="447584"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85"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86"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87"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7588" name="Group 100"/>
          <p:cNvGrpSpPr>
            <a:grpSpLocks/>
          </p:cNvGrpSpPr>
          <p:nvPr/>
        </p:nvGrpSpPr>
        <p:grpSpPr bwMode="auto">
          <a:xfrm>
            <a:off x="762000" y="5867400"/>
            <a:ext cx="1066800" cy="381000"/>
            <a:chOff x="480" y="672"/>
            <a:chExt cx="672" cy="240"/>
          </a:xfrm>
        </p:grpSpPr>
        <p:grpSp>
          <p:nvGrpSpPr>
            <p:cNvPr id="447589" name="Group 101"/>
            <p:cNvGrpSpPr>
              <a:grpSpLocks/>
            </p:cNvGrpSpPr>
            <p:nvPr/>
          </p:nvGrpSpPr>
          <p:grpSpPr bwMode="auto">
            <a:xfrm>
              <a:off x="480" y="672"/>
              <a:ext cx="432" cy="240"/>
              <a:chOff x="528" y="1104"/>
              <a:chExt cx="672" cy="278"/>
            </a:xfrm>
          </p:grpSpPr>
          <p:sp>
            <p:nvSpPr>
              <p:cNvPr id="447590"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47591"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7592" name="Group 104"/>
            <p:cNvGrpSpPr>
              <a:grpSpLocks/>
            </p:cNvGrpSpPr>
            <p:nvPr/>
          </p:nvGrpSpPr>
          <p:grpSpPr bwMode="auto">
            <a:xfrm>
              <a:off x="864" y="768"/>
              <a:ext cx="288" cy="144"/>
              <a:chOff x="1152" y="816"/>
              <a:chExt cx="336" cy="192"/>
            </a:xfrm>
          </p:grpSpPr>
          <p:sp>
            <p:nvSpPr>
              <p:cNvPr id="447593"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7594" name="Group 106"/>
              <p:cNvGrpSpPr>
                <a:grpSpLocks/>
              </p:cNvGrpSpPr>
              <p:nvPr/>
            </p:nvGrpSpPr>
            <p:grpSpPr bwMode="auto">
              <a:xfrm>
                <a:off x="1248" y="816"/>
                <a:ext cx="240" cy="192"/>
                <a:chOff x="1920" y="1008"/>
                <a:chExt cx="528" cy="384"/>
              </a:xfrm>
            </p:grpSpPr>
            <p:sp>
              <p:nvSpPr>
                <p:cNvPr id="447595"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96"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97"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98"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7599" name="Group 111"/>
          <p:cNvGrpSpPr>
            <a:grpSpLocks/>
          </p:cNvGrpSpPr>
          <p:nvPr/>
        </p:nvGrpSpPr>
        <p:grpSpPr bwMode="auto">
          <a:xfrm>
            <a:off x="762000" y="1066800"/>
            <a:ext cx="936625" cy="381000"/>
            <a:chOff x="480" y="672"/>
            <a:chExt cx="590" cy="240"/>
          </a:xfrm>
        </p:grpSpPr>
        <p:grpSp>
          <p:nvGrpSpPr>
            <p:cNvPr id="447600" name="Group 112"/>
            <p:cNvGrpSpPr>
              <a:grpSpLocks/>
            </p:cNvGrpSpPr>
            <p:nvPr/>
          </p:nvGrpSpPr>
          <p:grpSpPr bwMode="auto">
            <a:xfrm>
              <a:off x="480" y="672"/>
              <a:ext cx="432" cy="240"/>
              <a:chOff x="528" y="1104"/>
              <a:chExt cx="672" cy="278"/>
            </a:xfrm>
          </p:grpSpPr>
          <p:sp>
            <p:nvSpPr>
              <p:cNvPr id="447601"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7602"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47603" name="Line 115"/>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47604" name="Group 116"/>
          <p:cNvGrpSpPr>
            <a:grpSpLocks/>
          </p:cNvGrpSpPr>
          <p:nvPr/>
        </p:nvGrpSpPr>
        <p:grpSpPr bwMode="auto">
          <a:xfrm>
            <a:off x="2590800" y="1066800"/>
            <a:ext cx="1066800" cy="381000"/>
            <a:chOff x="480" y="672"/>
            <a:chExt cx="672" cy="240"/>
          </a:xfrm>
        </p:grpSpPr>
        <p:grpSp>
          <p:nvGrpSpPr>
            <p:cNvPr id="447605" name="Group 117"/>
            <p:cNvGrpSpPr>
              <a:grpSpLocks/>
            </p:cNvGrpSpPr>
            <p:nvPr/>
          </p:nvGrpSpPr>
          <p:grpSpPr bwMode="auto">
            <a:xfrm>
              <a:off x="480" y="672"/>
              <a:ext cx="432" cy="240"/>
              <a:chOff x="528" y="1104"/>
              <a:chExt cx="672" cy="278"/>
            </a:xfrm>
          </p:grpSpPr>
          <p:sp>
            <p:nvSpPr>
              <p:cNvPr id="447606"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7607"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7608" name="Group 120"/>
            <p:cNvGrpSpPr>
              <a:grpSpLocks/>
            </p:cNvGrpSpPr>
            <p:nvPr/>
          </p:nvGrpSpPr>
          <p:grpSpPr bwMode="auto">
            <a:xfrm>
              <a:off x="864" y="768"/>
              <a:ext cx="288" cy="144"/>
              <a:chOff x="1152" y="816"/>
              <a:chExt cx="336" cy="192"/>
            </a:xfrm>
          </p:grpSpPr>
          <p:sp>
            <p:nvSpPr>
              <p:cNvPr id="447609"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7610" name="Group 122"/>
              <p:cNvGrpSpPr>
                <a:grpSpLocks/>
              </p:cNvGrpSpPr>
              <p:nvPr/>
            </p:nvGrpSpPr>
            <p:grpSpPr bwMode="auto">
              <a:xfrm>
                <a:off x="1248" y="816"/>
                <a:ext cx="240" cy="192"/>
                <a:chOff x="1920" y="1008"/>
                <a:chExt cx="528" cy="384"/>
              </a:xfrm>
            </p:grpSpPr>
            <p:sp>
              <p:nvSpPr>
                <p:cNvPr id="447611"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612"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613"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614"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7615" name="Group 127"/>
          <p:cNvGrpSpPr>
            <a:grpSpLocks/>
          </p:cNvGrpSpPr>
          <p:nvPr/>
        </p:nvGrpSpPr>
        <p:grpSpPr bwMode="auto">
          <a:xfrm>
            <a:off x="1676400" y="1066800"/>
            <a:ext cx="936625" cy="381000"/>
            <a:chOff x="480" y="672"/>
            <a:chExt cx="590" cy="240"/>
          </a:xfrm>
        </p:grpSpPr>
        <p:grpSp>
          <p:nvGrpSpPr>
            <p:cNvPr id="447616" name="Group 128"/>
            <p:cNvGrpSpPr>
              <a:grpSpLocks/>
            </p:cNvGrpSpPr>
            <p:nvPr/>
          </p:nvGrpSpPr>
          <p:grpSpPr bwMode="auto">
            <a:xfrm>
              <a:off x="480" y="672"/>
              <a:ext cx="432" cy="240"/>
              <a:chOff x="528" y="1104"/>
              <a:chExt cx="672" cy="278"/>
            </a:xfrm>
          </p:grpSpPr>
          <p:sp>
            <p:nvSpPr>
              <p:cNvPr id="447617"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7618"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47619" name="Line 13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389537493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Date Placeholder 1"/>
          <p:cNvSpPr>
            <a:spLocks noGrp="1"/>
          </p:cNvSpPr>
          <p:nvPr>
            <p:ph type="dt" sz="half" idx="10"/>
          </p:nvPr>
        </p:nvSpPr>
        <p:spPr/>
        <p:txBody>
          <a:bodyPr/>
          <a:lstStyle/>
          <a:p>
            <a:fld id="{401E1127-A4E6-492E-878D-380CC6DA8CB8}" type="datetime4">
              <a:rPr lang="en-US"/>
              <a:pPr/>
              <a:t>April 8, 2013</a:t>
            </a:fld>
            <a:endParaRPr lang="en-US"/>
          </a:p>
        </p:txBody>
      </p:sp>
      <p:sp>
        <p:nvSpPr>
          <p:cNvPr id="137" name="Footer Placeholder 2"/>
          <p:cNvSpPr>
            <a:spLocks noGrp="1"/>
          </p:cNvSpPr>
          <p:nvPr>
            <p:ph type="ftr" sz="quarter" idx="11"/>
          </p:nvPr>
        </p:nvSpPr>
        <p:spPr/>
        <p:txBody>
          <a:bodyPr/>
          <a:lstStyle/>
          <a:p>
            <a:r>
              <a:rPr lang="en-US"/>
              <a:t>www.gowrikumar.com</a:t>
            </a:r>
          </a:p>
        </p:txBody>
      </p:sp>
      <p:sp>
        <p:nvSpPr>
          <p:cNvPr id="448514"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8515"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8516" name="Rectangle 4"/>
          <p:cNvSpPr>
            <a:spLocks noChangeArrowheads="1"/>
          </p:cNvSpPr>
          <p:nvPr/>
        </p:nvSpPr>
        <p:spPr bwMode="auto">
          <a:xfrm>
            <a:off x="5105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48517"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48518"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48519"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48520"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48521"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48522"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8523"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48535" name="Group 23"/>
          <p:cNvGrpSpPr>
            <a:grpSpLocks/>
          </p:cNvGrpSpPr>
          <p:nvPr/>
        </p:nvGrpSpPr>
        <p:grpSpPr bwMode="auto">
          <a:xfrm>
            <a:off x="762000" y="2133600"/>
            <a:ext cx="1066800" cy="381000"/>
            <a:chOff x="480" y="672"/>
            <a:chExt cx="672" cy="240"/>
          </a:xfrm>
        </p:grpSpPr>
        <p:grpSp>
          <p:nvGrpSpPr>
            <p:cNvPr id="448536" name="Group 24"/>
            <p:cNvGrpSpPr>
              <a:grpSpLocks/>
            </p:cNvGrpSpPr>
            <p:nvPr/>
          </p:nvGrpSpPr>
          <p:grpSpPr bwMode="auto">
            <a:xfrm>
              <a:off x="480" y="672"/>
              <a:ext cx="432" cy="240"/>
              <a:chOff x="528" y="1104"/>
              <a:chExt cx="672" cy="278"/>
            </a:xfrm>
          </p:grpSpPr>
          <p:sp>
            <p:nvSpPr>
              <p:cNvPr id="448537"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48538"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8539" name="Group 27"/>
            <p:cNvGrpSpPr>
              <a:grpSpLocks/>
            </p:cNvGrpSpPr>
            <p:nvPr/>
          </p:nvGrpSpPr>
          <p:grpSpPr bwMode="auto">
            <a:xfrm>
              <a:off x="864" y="768"/>
              <a:ext cx="288" cy="144"/>
              <a:chOff x="1152" y="816"/>
              <a:chExt cx="336" cy="192"/>
            </a:xfrm>
          </p:grpSpPr>
          <p:sp>
            <p:nvSpPr>
              <p:cNvPr id="448540"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8541" name="Group 29"/>
              <p:cNvGrpSpPr>
                <a:grpSpLocks/>
              </p:cNvGrpSpPr>
              <p:nvPr/>
            </p:nvGrpSpPr>
            <p:grpSpPr bwMode="auto">
              <a:xfrm>
                <a:off x="1248" y="816"/>
                <a:ext cx="240" cy="192"/>
                <a:chOff x="1920" y="1008"/>
                <a:chExt cx="528" cy="384"/>
              </a:xfrm>
            </p:grpSpPr>
            <p:sp>
              <p:nvSpPr>
                <p:cNvPr id="448542"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43"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44"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45"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8546" name="Group 34"/>
          <p:cNvGrpSpPr>
            <a:grpSpLocks/>
          </p:cNvGrpSpPr>
          <p:nvPr/>
        </p:nvGrpSpPr>
        <p:grpSpPr bwMode="auto">
          <a:xfrm>
            <a:off x="762000" y="2667000"/>
            <a:ext cx="1066800" cy="381000"/>
            <a:chOff x="480" y="672"/>
            <a:chExt cx="672" cy="240"/>
          </a:xfrm>
        </p:grpSpPr>
        <p:grpSp>
          <p:nvGrpSpPr>
            <p:cNvPr id="448547" name="Group 35"/>
            <p:cNvGrpSpPr>
              <a:grpSpLocks/>
            </p:cNvGrpSpPr>
            <p:nvPr/>
          </p:nvGrpSpPr>
          <p:grpSpPr bwMode="auto">
            <a:xfrm>
              <a:off x="480" y="672"/>
              <a:ext cx="432" cy="240"/>
              <a:chOff x="528" y="1104"/>
              <a:chExt cx="672" cy="278"/>
            </a:xfrm>
          </p:grpSpPr>
          <p:sp>
            <p:nvSpPr>
              <p:cNvPr id="448548"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48549"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8550" name="Group 38"/>
            <p:cNvGrpSpPr>
              <a:grpSpLocks/>
            </p:cNvGrpSpPr>
            <p:nvPr/>
          </p:nvGrpSpPr>
          <p:grpSpPr bwMode="auto">
            <a:xfrm>
              <a:off x="864" y="768"/>
              <a:ext cx="288" cy="144"/>
              <a:chOff x="1152" y="816"/>
              <a:chExt cx="336" cy="192"/>
            </a:xfrm>
          </p:grpSpPr>
          <p:sp>
            <p:nvSpPr>
              <p:cNvPr id="448551"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8552" name="Group 40"/>
              <p:cNvGrpSpPr>
                <a:grpSpLocks/>
              </p:cNvGrpSpPr>
              <p:nvPr/>
            </p:nvGrpSpPr>
            <p:grpSpPr bwMode="auto">
              <a:xfrm>
                <a:off x="1248" y="816"/>
                <a:ext cx="240" cy="192"/>
                <a:chOff x="1920" y="1008"/>
                <a:chExt cx="528" cy="384"/>
              </a:xfrm>
            </p:grpSpPr>
            <p:sp>
              <p:nvSpPr>
                <p:cNvPr id="448553"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54"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55"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56"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8557" name="Group 45"/>
          <p:cNvGrpSpPr>
            <a:grpSpLocks/>
          </p:cNvGrpSpPr>
          <p:nvPr/>
        </p:nvGrpSpPr>
        <p:grpSpPr bwMode="auto">
          <a:xfrm>
            <a:off x="762000" y="3200400"/>
            <a:ext cx="1066800" cy="381000"/>
            <a:chOff x="480" y="672"/>
            <a:chExt cx="672" cy="240"/>
          </a:xfrm>
        </p:grpSpPr>
        <p:grpSp>
          <p:nvGrpSpPr>
            <p:cNvPr id="448558" name="Group 46"/>
            <p:cNvGrpSpPr>
              <a:grpSpLocks/>
            </p:cNvGrpSpPr>
            <p:nvPr/>
          </p:nvGrpSpPr>
          <p:grpSpPr bwMode="auto">
            <a:xfrm>
              <a:off x="480" y="672"/>
              <a:ext cx="432" cy="240"/>
              <a:chOff x="528" y="1104"/>
              <a:chExt cx="672" cy="278"/>
            </a:xfrm>
          </p:grpSpPr>
          <p:sp>
            <p:nvSpPr>
              <p:cNvPr id="448559"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48560"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8561" name="Group 49"/>
            <p:cNvGrpSpPr>
              <a:grpSpLocks/>
            </p:cNvGrpSpPr>
            <p:nvPr/>
          </p:nvGrpSpPr>
          <p:grpSpPr bwMode="auto">
            <a:xfrm>
              <a:off x="864" y="768"/>
              <a:ext cx="288" cy="144"/>
              <a:chOff x="1152" y="816"/>
              <a:chExt cx="336" cy="192"/>
            </a:xfrm>
          </p:grpSpPr>
          <p:sp>
            <p:nvSpPr>
              <p:cNvPr id="448562"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8563" name="Group 51"/>
              <p:cNvGrpSpPr>
                <a:grpSpLocks/>
              </p:cNvGrpSpPr>
              <p:nvPr/>
            </p:nvGrpSpPr>
            <p:grpSpPr bwMode="auto">
              <a:xfrm>
                <a:off x="1248" y="816"/>
                <a:ext cx="240" cy="192"/>
                <a:chOff x="1920" y="1008"/>
                <a:chExt cx="528" cy="384"/>
              </a:xfrm>
            </p:grpSpPr>
            <p:sp>
              <p:nvSpPr>
                <p:cNvPr id="448564"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65"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66"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67"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8568" name="Group 56"/>
          <p:cNvGrpSpPr>
            <a:grpSpLocks/>
          </p:cNvGrpSpPr>
          <p:nvPr/>
        </p:nvGrpSpPr>
        <p:grpSpPr bwMode="auto">
          <a:xfrm>
            <a:off x="762000" y="3733800"/>
            <a:ext cx="1066800" cy="381000"/>
            <a:chOff x="480" y="672"/>
            <a:chExt cx="672" cy="240"/>
          </a:xfrm>
        </p:grpSpPr>
        <p:grpSp>
          <p:nvGrpSpPr>
            <p:cNvPr id="448569" name="Group 57"/>
            <p:cNvGrpSpPr>
              <a:grpSpLocks/>
            </p:cNvGrpSpPr>
            <p:nvPr/>
          </p:nvGrpSpPr>
          <p:grpSpPr bwMode="auto">
            <a:xfrm>
              <a:off x="480" y="672"/>
              <a:ext cx="432" cy="240"/>
              <a:chOff x="528" y="1104"/>
              <a:chExt cx="672" cy="278"/>
            </a:xfrm>
          </p:grpSpPr>
          <p:sp>
            <p:nvSpPr>
              <p:cNvPr id="448570"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48571"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8572" name="Group 60"/>
            <p:cNvGrpSpPr>
              <a:grpSpLocks/>
            </p:cNvGrpSpPr>
            <p:nvPr/>
          </p:nvGrpSpPr>
          <p:grpSpPr bwMode="auto">
            <a:xfrm>
              <a:off x="864" y="768"/>
              <a:ext cx="288" cy="144"/>
              <a:chOff x="1152" y="816"/>
              <a:chExt cx="336" cy="192"/>
            </a:xfrm>
          </p:grpSpPr>
          <p:sp>
            <p:nvSpPr>
              <p:cNvPr id="448573"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8574" name="Group 62"/>
              <p:cNvGrpSpPr>
                <a:grpSpLocks/>
              </p:cNvGrpSpPr>
              <p:nvPr/>
            </p:nvGrpSpPr>
            <p:grpSpPr bwMode="auto">
              <a:xfrm>
                <a:off x="1248" y="816"/>
                <a:ext cx="240" cy="192"/>
                <a:chOff x="1920" y="1008"/>
                <a:chExt cx="528" cy="384"/>
              </a:xfrm>
            </p:grpSpPr>
            <p:sp>
              <p:nvSpPr>
                <p:cNvPr id="448575"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76"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77"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78"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8579" name="Group 67"/>
          <p:cNvGrpSpPr>
            <a:grpSpLocks/>
          </p:cNvGrpSpPr>
          <p:nvPr/>
        </p:nvGrpSpPr>
        <p:grpSpPr bwMode="auto">
          <a:xfrm>
            <a:off x="762000" y="4267200"/>
            <a:ext cx="1066800" cy="381000"/>
            <a:chOff x="480" y="672"/>
            <a:chExt cx="672" cy="240"/>
          </a:xfrm>
        </p:grpSpPr>
        <p:grpSp>
          <p:nvGrpSpPr>
            <p:cNvPr id="448580" name="Group 68"/>
            <p:cNvGrpSpPr>
              <a:grpSpLocks/>
            </p:cNvGrpSpPr>
            <p:nvPr/>
          </p:nvGrpSpPr>
          <p:grpSpPr bwMode="auto">
            <a:xfrm>
              <a:off x="480" y="672"/>
              <a:ext cx="432" cy="240"/>
              <a:chOff x="528" y="1104"/>
              <a:chExt cx="672" cy="278"/>
            </a:xfrm>
          </p:grpSpPr>
          <p:sp>
            <p:nvSpPr>
              <p:cNvPr id="448581"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48582"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8583" name="Group 71"/>
            <p:cNvGrpSpPr>
              <a:grpSpLocks/>
            </p:cNvGrpSpPr>
            <p:nvPr/>
          </p:nvGrpSpPr>
          <p:grpSpPr bwMode="auto">
            <a:xfrm>
              <a:off x="864" y="768"/>
              <a:ext cx="288" cy="144"/>
              <a:chOff x="1152" y="816"/>
              <a:chExt cx="336" cy="192"/>
            </a:xfrm>
          </p:grpSpPr>
          <p:sp>
            <p:nvSpPr>
              <p:cNvPr id="448584"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8585" name="Group 73"/>
              <p:cNvGrpSpPr>
                <a:grpSpLocks/>
              </p:cNvGrpSpPr>
              <p:nvPr/>
            </p:nvGrpSpPr>
            <p:grpSpPr bwMode="auto">
              <a:xfrm>
                <a:off x="1248" y="816"/>
                <a:ext cx="240" cy="192"/>
                <a:chOff x="1920" y="1008"/>
                <a:chExt cx="528" cy="384"/>
              </a:xfrm>
            </p:grpSpPr>
            <p:sp>
              <p:nvSpPr>
                <p:cNvPr id="448586"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87"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88"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89"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8590" name="Group 78"/>
          <p:cNvGrpSpPr>
            <a:grpSpLocks/>
          </p:cNvGrpSpPr>
          <p:nvPr/>
        </p:nvGrpSpPr>
        <p:grpSpPr bwMode="auto">
          <a:xfrm>
            <a:off x="762000" y="4800600"/>
            <a:ext cx="1066800" cy="381000"/>
            <a:chOff x="480" y="672"/>
            <a:chExt cx="672" cy="240"/>
          </a:xfrm>
        </p:grpSpPr>
        <p:grpSp>
          <p:nvGrpSpPr>
            <p:cNvPr id="448591" name="Group 79"/>
            <p:cNvGrpSpPr>
              <a:grpSpLocks/>
            </p:cNvGrpSpPr>
            <p:nvPr/>
          </p:nvGrpSpPr>
          <p:grpSpPr bwMode="auto">
            <a:xfrm>
              <a:off x="480" y="672"/>
              <a:ext cx="432" cy="240"/>
              <a:chOff x="528" y="1104"/>
              <a:chExt cx="672" cy="278"/>
            </a:xfrm>
          </p:grpSpPr>
          <p:sp>
            <p:nvSpPr>
              <p:cNvPr id="448592"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48593"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8594" name="Group 82"/>
            <p:cNvGrpSpPr>
              <a:grpSpLocks/>
            </p:cNvGrpSpPr>
            <p:nvPr/>
          </p:nvGrpSpPr>
          <p:grpSpPr bwMode="auto">
            <a:xfrm>
              <a:off x="864" y="768"/>
              <a:ext cx="288" cy="144"/>
              <a:chOff x="1152" y="816"/>
              <a:chExt cx="336" cy="192"/>
            </a:xfrm>
          </p:grpSpPr>
          <p:sp>
            <p:nvSpPr>
              <p:cNvPr id="448595"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8596" name="Group 84"/>
              <p:cNvGrpSpPr>
                <a:grpSpLocks/>
              </p:cNvGrpSpPr>
              <p:nvPr/>
            </p:nvGrpSpPr>
            <p:grpSpPr bwMode="auto">
              <a:xfrm>
                <a:off x="1248" y="816"/>
                <a:ext cx="240" cy="192"/>
                <a:chOff x="1920" y="1008"/>
                <a:chExt cx="528" cy="384"/>
              </a:xfrm>
            </p:grpSpPr>
            <p:sp>
              <p:nvSpPr>
                <p:cNvPr id="448597"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98"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99"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00"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8601" name="Group 89"/>
          <p:cNvGrpSpPr>
            <a:grpSpLocks/>
          </p:cNvGrpSpPr>
          <p:nvPr/>
        </p:nvGrpSpPr>
        <p:grpSpPr bwMode="auto">
          <a:xfrm>
            <a:off x="762000" y="5334000"/>
            <a:ext cx="1066800" cy="381000"/>
            <a:chOff x="480" y="672"/>
            <a:chExt cx="672" cy="240"/>
          </a:xfrm>
        </p:grpSpPr>
        <p:grpSp>
          <p:nvGrpSpPr>
            <p:cNvPr id="448602" name="Group 90"/>
            <p:cNvGrpSpPr>
              <a:grpSpLocks/>
            </p:cNvGrpSpPr>
            <p:nvPr/>
          </p:nvGrpSpPr>
          <p:grpSpPr bwMode="auto">
            <a:xfrm>
              <a:off x="480" y="672"/>
              <a:ext cx="432" cy="240"/>
              <a:chOff x="528" y="1104"/>
              <a:chExt cx="672" cy="278"/>
            </a:xfrm>
          </p:grpSpPr>
          <p:sp>
            <p:nvSpPr>
              <p:cNvPr id="448603"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48604"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8605" name="Group 93"/>
            <p:cNvGrpSpPr>
              <a:grpSpLocks/>
            </p:cNvGrpSpPr>
            <p:nvPr/>
          </p:nvGrpSpPr>
          <p:grpSpPr bwMode="auto">
            <a:xfrm>
              <a:off x="864" y="768"/>
              <a:ext cx="288" cy="144"/>
              <a:chOff x="1152" y="816"/>
              <a:chExt cx="336" cy="192"/>
            </a:xfrm>
          </p:grpSpPr>
          <p:sp>
            <p:nvSpPr>
              <p:cNvPr id="448606"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8607" name="Group 95"/>
              <p:cNvGrpSpPr>
                <a:grpSpLocks/>
              </p:cNvGrpSpPr>
              <p:nvPr/>
            </p:nvGrpSpPr>
            <p:grpSpPr bwMode="auto">
              <a:xfrm>
                <a:off x="1248" y="816"/>
                <a:ext cx="240" cy="192"/>
                <a:chOff x="1920" y="1008"/>
                <a:chExt cx="528" cy="384"/>
              </a:xfrm>
            </p:grpSpPr>
            <p:sp>
              <p:nvSpPr>
                <p:cNvPr id="448608"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09"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10"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11"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8612" name="Group 100"/>
          <p:cNvGrpSpPr>
            <a:grpSpLocks/>
          </p:cNvGrpSpPr>
          <p:nvPr/>
        </p:nvGrpSpPr>
        <p:grpSpPr bwMode="auto">
          <a:xfrm>
            <a:off x="762000" y="5867400"/>
            <a:ext cx="1066800" cy="381000"/>
            <a:chOff x="480" y="672"/>
            <a:chExt cx="672" cy="240"/>
          </a:xfrm>
        </p:grpSpPr>
        <p:grpSp>
          <p:nvGrpSpPr>
            <p:cNvPr id="448613" name="Group 101"/>
            <p:cNvGrpSpPr>
              <a:grpSpLocks/>
            </p:cNvGrpSpPr>
            <p:nvPr/>
          </p:nvGrpSpPr>
          <p:grpSpPr bwMode="auto">
            <a:xfrm>
              <a:off x="480" y="672"/>
              <a:ext cx="432" cy="240"/>
              <a:chOff x="528" y="1104"/>
              <a:chExt cx="672" cy="278"/>
            </a:xfrm>
          </p:grpSpPr>
          <p:sp>
            <p:nvSpPr>
              <p:cNvPr id="448614"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48615"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8616" name="Group 104"/>
            <p:cNvGrpSpPr>
              <a:grpSpLocks/>
            </p:cNvGrpSpPr>
            <p:nvPr/>
          </p:nvGrpSpPr>
          <p:grpSpPr bwMode="auto">
            <a:xfrm>
              <a:off x="864" y="768"/>
              <a:ext cx="288" cy="144"/>
              <a:chOff x="1152" y="816"/>
              <a:chExt cx="336" cy="192"/>
            </a:xfrm>
          </p:grpSpPr>
          <p:sp>
            <p:nvSpPr>
              <p:cNvPr id="448617"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8618" name="Group 106"/>
              <p:cNvGrpSpPr>
                <a:grpSpLocks/>
              </p:cNvGrpSpPr>
              <p:nvPr/>
            </p:nvGrpSpPr>
            <p:grpSpPr bwMode="auto">
              <a:xfrm>
                <a:off x="1248" y="816"/>
                <a:ext cx="240" cy="192"/>
                <a:chOff x="1920" y="1008"/>
                <a:chExt cx="528" cy="384"/>
              </a:xfrm>
            </p:grpSpPr>
            <p:sp>
              <p:nvSpPr>
                <p:cNvPr id="448619"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20"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21"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22"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8623" name="Group 111"/>
          <p:cNvGrpSpPr>
            <a:grpSpLocks/>
          </p:cNvGrpSpPr>
          <p:nvPr/>
        </p:nvGrpSpPr>
        <p:grpSpPr bwMode="auto">
          <a:xfrm>
            <a:off x="762000" y="1066800"/>
            <a:ext cx="936625" cy="381000"/>
            <a:chOff x="480" y="672"/>
            <a:chExt cx="590" cy="240"/>
          </a:xfrm>
        </p:grpSpPr>
        <p:grpSp>
          <p:nvGrpSpPr>
            <p:cNvPr id="448624" name="Group 112"/>
            <p:cNvGrpSpPr>
              <a:grpSpLocks/>
            </p:cNvGrpSpPr>
            <p:nvPr/>
          </p:nvGrpSpPr>
          <p:grpSpPr bwMode="auto">
            <a:xfrm>
              <a:off x="480" y="672"/>
              <a:ext cx="432" cy="240"/>
              <a:chOff x="528" y="1104"/>
              <a:chExt cx="672" cy="278"/>
            </a:xfrm>
          </p:grpSpPr>
          <p:sp>
            <p:nvSpPr>
              <p:cNvPr id="448625"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8626"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48627" name="Line 115"/>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48628" name="Group 116"/>
          <p:cNvGrpSpPr>
            <a:grpSpLocks/>
          </p:cNvGrpSpPr>
          <p:nvPr/>
        </p:nvGrpSpPr>
        <p:grpSpPr bwMode="auto">
          <a:xfrm>
            <a:off x="2590800" y="1066800"/>
            <a:ext cx="1066800" cy="381000"/>
            <a:chOff x="480" y="672"/>
            <a:chExt cx="672" cy="240"/>
          </a:xfrm>
        </p:grpSpPr>
        <p:grpSp>
          <p:nvGrpSpPr>
            <p:cNvPr id="448629" name="Group 117"/>
            <p:cNvGrpSpPr>
              <a:grpSpLocks/>
            </p:cNvGrpSpPr>
            <p:nvPr/>
          </p:nvGrpSpPr>
          <p:grpSpPr bwMode="auto">
            <a:xfrm>
              <a:off x="480" y="672"/>
              <a:ext cx="432" cy="240"/>
              <a:chOff x="528" y="1104"/>
              <a:chExt cx="672" cy="278"/>
            </a:xfrm>
          </p:grpSpPr>
          <p:sp>
            <p:nvSpPr>
              <p:cNvPr id="448630"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8631"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8632" name="Group 120"/>
            <p:cNvGrpSpPr>
              <a:grpSpLocks/>
            </p:cNvGrpSpPr>
            <p:nvPr/>
          </p:nvGrpSpPr>
          <p:grpSpPr bwMode="auto">
            <a:xfrm>
              <a:off x="864" y="768"/>
              <a:ext cx="288" cy="144"/>
              <a:chOff x="1152" y="816"/>
              <a:chExt cx="336" cy="192"/>
            </a:xfrm>
          </p:grpSpPr>
          <p:sp>
            <p:nvSpPr>
              <p:cNvPr id="448633"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8634" name="Group 122"/>
              <p:cNvGrpSpPr>
                <a:grpSpLocks/>
              </p:cNvGrpSpPr>
              <p:nvPr/>
            </p:nvGrpSpPr>
            <p:grpSpPr bwMode="auto">
              <a:xfrm>
                <a:off x="1248" y="816"/>
                <a:ext cx="240" cy="192"/>
                <a:chOff x="1920" y="1008"/>
                <a:chExt cx="528" cy="384"/>
              </a:xfrm>
            </p:grpSpPr>
            <p:sp>
              <p:nvSpPr>
                <p:cNvPr id="448635"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36"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37"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38"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48639" name="Group 127"/>
          <p:cNvGrpSpPr>
            <a:grpSpLocks/>
          </p:cNvGrpSpPr>
          <p:nvPr/>
        </p:nvGrpSpPr>
        <p:grpSpPr bwMode="auto">
          <a:xfrm>
            <a:off x="1676400" y="1066800"/>
            <a:ext cx="936625" cy="381000"/>
            <a:chOff x="480" y="672"/>
            <a:chExt cx="590" cy="240"/>
          </a:xfrm>
        </p:grpSpPr>
        <p:grpSp>
          <p:nvGrpSpPr>
            <p:cNvPr id="448640" name="Group 128"/>
            <p:cNvGrpSpPr>
              <a:grpSpLocks/>
            </p:cNvGrpSpPr>
            <p:nvPr/>
          </p:nvGrpSpPr>
          <p:grpSpPr bwMode="auto">
            <a:xfrm>
              <a:off x="480" y="672"/>
              <a:ext cx="432" cy="240"/>
              <a:chOff x="528" y="1104"/>
              <a:chExt cx="672" cy="278"/>
            </a:xfrm>
          </p:grpSpPr>
          <p:sp>
            <p:nvSpPr>
              <p:cNvPr id="448641"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48642"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48643" name="Line 13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48644" name="Group 132"/>
          <p:cNvGrpSpPr>
            <a:grpSpLocks/>
          </p:cNvGrpSpPr>
          <p:nvPr/>
        </p:nvGrpSpPr>
        <p:grpSpPr bwMode="auto">
          <a:xfrm>
            <a:off x="762000" y="1600200"/>
            <a:ext cx="685800" cy="381000"/>
            <a:chOff x="528" y="1104"/>
            <a:chExt cx="672" cy="278"/>
          </a:xfrm>
        </p:grpSpPr>
        <p:sp>
          <p:nvSpPr>
            <p:cNvPr id="448645"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48646"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48647" name="Line 135"/>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8648" name="Group 136"/>
          <p:cNvGrpSpPr>
            <a:grpSpLocks/>
          </p:cNvGrpSpPr>
          <p:nvPr/>
        </p:nvGrpSpPr>
        <p:grpSpPr bwMode="auto">
          <a:xfrm>
            <a:off x="1676400" y="1600200"/>
            <a:ext cx="1066800" cy="381000"/>
            <a:chOff x="480" y="672"/>
            <a:chExt cx="672" cy="240"/>
          </a:xfrm>
        </p:grpSpPr>
        <p:grpSp>
          <p:nvGrpSpPr>
            <p:cNvPr id="448649" name="Group 137"/>
            <p:cNvGrpSpPr>
              <a:grpSpLocks/>
            </p:cNvGrpSpPr>
            <p:nvPr/>
          </p:nvGrpSpPr>
          <p:grpSpPr bwMode="auto">
            <a:xfrm>
              <a:off x="480" y="672"/>
              <a:ext cx="432" cy="240"/>
              <a:chOff x="528" y="1104"/>
              <a:chExt cx="672" cy="278"/>
            </a:xfrm>
          </p:grpSpPr>
          <p:sp>
            <p:nvSpPr>
              <p:cNvPr id="448650"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48651"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48652" name="Group 140"/>
            <p:cNvGrpSpPr>
              <a:grpSpLocks/>
            </p:cNvGrpSpPr>
            <p:nvPr/>
          </p:nvGrpSpPr>
          <p:grpSpPr bwMode="auto">
            <a:xfrm>
              <a:off x="864" y="768"/>
              <a:ext cx="288" cy="144"/>
              <a:chOff x="1152" y="816"/>
              <a:chExt cx="336" cy="192"/>
            </a:xfrm>
          </p:grpSpPr>
          <p:sp>
            <p:nvSpPr>
              <p:cNvPr id="448653" name="Line 14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48654" name="Group 142"/>
              <p:cNvGrpSpPr>
                <a:grpSpLocks/>
              </p:cNvGrpSpPr>
              <p:nvPr/>
            </p:nvGrpSpPr>
            <p:grpSpPr bwMode="auto">
              <a:xfrm>
                <a:off x="1248" y="816"/>
                <a:ext cx="240" cy="192"/>
                <a:chOff x="1920" y="1008"/>
                <a:chExt cx="528" cy="384"/>
              </a:xfrm>
            </p:grpSpPr>
            <p:sp>
              <p:nvSpPr>
                <p:cNvPr id="448655" name="Line 14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56" name="Line 14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57" name="Line 14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658" name="Line 14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65728074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Date Placeholder 1"/>
          <p:cNvSpPr>
            <a:spLocks noGrp="1"/>
          </p:cNvSpPr>
          <p:nvPr>
            <p:ph type="dt" sz="half" idx="10"/>
          </p:nvPr>
        </p:nvSpPr>
        <p:spPr/>
        <p:txBody>
          <a:bodyPr/>
          <a:lstStyle/>
          <a:p>
            <a:fld id="{9E1D6CC2-6777-4D1A-9387-9326B24C76C2}" type="datetime4">
              <a:rPr lang="en-US"/>
              <a:pPr/>
              <a:t>April 8, 2013</a:t>
            </a:fld>
            <a:endParaRPr lang="en-US"/>
          </a:p>
        </p:txBody>
      </p:sp>
      <p:sp>
        <p:nvSpPr>
          <p:cNvPr id="137" name="Footer Placeholder 2"/>
          <p:cNvSpPr>
            <a:spLocks noGrp="1"/>
          </p:cNvSpPr>
          <p:nvPr>
            <p:ph type="ftr" sz="quarter" idx="11"/>
          </p:nvPr>
        </p:nvSpPr>
        <p:spPr/>
        <p:txBody>
          <a:bodyPr/>
          <a:lstStyle/>
          <a:p>
            <a:r>
              <a:rPr lang="en-US"/>
              <a:t>www.gowrikumar.com</a:t>
            </a:r>
          </a:p>
        </p:txBody>
      </p:sp>
      <p:sp>
        <p:nvSpPr>
          <p:cNvPr id="450562"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0563"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0564"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0565" name="Rectangle 5"/>
          <p:cNvSpPr>
            <a:spLocks noChangeArrowheads="1"/>
          </p:cNvSpPr>
          <p:nvPr/>
        </p:nvSpPr>
        <p:spPr bwMode="auto">
          <a:xfrm>
            <a:off x="5562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r>
              <a:rPr lang="en-US">
                <a:solidFill>
                  <a:srgbClr val="FF0000"/>
                </a:solidFill>
              </a:rPr>
              <a:t>4</a:t>
            </a:r>
            <a:r>
              <a:rPr lang="en-US"/>
              <a:t>3</a:t>
            </a:r>
          </a:p>
        </p:txBody>
      </p:sp>
      <p:sp>
        <p:nvSpPr>
          <p:cNvPr id="450566"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0567"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0568"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0569"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50570"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0571"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50572" name="Group 12"/>
          <p:cNvGrpSpPr>
            <a:grpSpLocks/>
          </p:cNvGrpSpPr>
          <p:nvPr/>
        </p:nvGrpSpPr>
        <p:grpSpPr bwMode="auto">
          <a:xfrm>
            <a:off x="762000" y="2133600"/>
            <a:ext cx="1066800" cy="381000"/>
            <a:chOff x="480" y="672"/>
            <a:chExt cx="672" cy="240"/>
          </a:xfrm>
        </p:grpSpPr>
        <p:grpSp>
          <p:nvGrpSpPr>
            <p:cNvPr id="450573" name="Group 13"/>
            <p:cNvGrpSpPr>
              <a:grpSpLocks/>
            </p:cNvGrpSpPr>
            <p:nvPr/>
          </p:nvGrpSpPr>
          <p:grpSpPr bwMode="auto">
            <a:xfrm>
              <a:off x="480" y="672"/>
              <a:ext cx="432" cy="240"/>
              <a:chOff x="528" y="1104"/>
              <a:chExt cx="672" cy="278"/>
            </a:xfrm>
          </p:grpSpPr>
          <p:sp>
            <p:nvSpPr>
              <p:cNvPr id="450574"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50575"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0576" name="Group 16"/>
            <p:cNvGrpSpPr>
              <a:grpSpLocks/>
            </p:cNvGrpSpPr>
            <p:nvPr/>
          </p:nvGrpSpPr>
          <p:grpSpPr bwMode="auto">
            <a:xfrm>
              <a:off x="864" y="768"/>
              <a:ext cx="288" cy="144"/>
              <a:chOff x="1152" y="816"/>
              <a:chExt cx="336" cy="192"/>
            </a:xfrm>
          </p:grpSpPr>
          <p:sp>
            <p:nvSpPr>
              <p:cNvPr id="450577"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0578" name="Group 18"/>
              <p:cNvGrpSpPr>
                <a:grpSpLocks/>
              </p:cNvGrpSpPr>
              <p:nvPr/>
            </p:nvGrpSpPr>
            <p:grpSpPr bwMode="auto">
              <a:xfrm>
                <a:off x="1248" y="816"/>
                <a:ext cx="240" cy="192"/>
                <a:chOff x="1920" y="1008"/>
                <a:chExt cx="528" cy="384"/>
              </a:xfrm>
            </p:grpSpPr>
            <p:sp>
              <p:nvSpPr>
                <p:cNvPr id="450579"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580"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581"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582"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0583" name="Group 23"/>
          <p:cNvGrpSpPr>
            <a:grpSpLocks/>
          </p:cNvGrpSpPr>
          <p:nvPr/>
        </p:nvGrpSpPr>
        <p:grpSpPr bwMode="auto">
          <a:xfrm>
            <a:off x="762000" y="2667000"/>
            <a:ext cx="1066800" cy="381000"/>
            <a:chOff x="480" y="672"/>
            <a:chExt cx="672" cy="240"/>
          </a:xfrm>
        </p:grpSpPr>
        <p:grpSp>
          <p:nvGrpSpPr>
            <p:cNvPr id="450584" name="Group 24"/>
            <p:cNvGrpSpPr>
              <a:grpSpLocks/>
            </p:cNvGrpSpPr>
            <p:nvPr/>
          </p:nvGrpSpPr>
          <p:grpSpPr bwMode="auto">
            <a:xfrm>
              <a:off x="480" y="672"/>
              <a:ext cx="432" cy="240"/>
              <a:chOff x="528" y="1104"/>
              <a:chExt cx="672" cy="278"/>
            </a:xfrm>
          </p:grpSpPr>
          <p:sp>
            <p:nvSpPr>
              <p:cNvPr id="450585"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50586"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0587" name="Group 27"/>
            <p:cNvGrpSpPr>
              <a:grpSpLocks/>
            </p:cNvGrpSpPr>
            <p:nvPr/>
          </p:nvGrpSpPr>
          <p:grpSpPr bwMode="auto">
            <a:xfrm>
              <a:off x="864" y="768"/>
              <a:ext cx="288" cy="144"/>
              <a:chOff x="1152" y="816"/>
              <a:chExt cx="336" cy="192"/>
            </a:xfrm>
          </p:grpSpPr>
          <p:sp>
            <p:nvSpPr>
              <p:cNvPr id="450588"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0589" name="Group 29"/>
              <p:cNvGrpSpPr>
                <a:grpSpLocks/>
              </p:cNvGrpSpPr>
              <p:nvPr/>
            </p:nvGrpSpPr>
            <p:grpSpPr bwMode="auto">
              <a:xfrm>
                <a:off x="1248" y="816"/>
                <a:ext cx="240" cy="192"/>
                <a:chOff x="1920" y="1008"/>
                <a:chExt cx="528" cy="384"/>
              </a:xfrm>
            </p:grpSpPr>
            <p:sp>
              <p:nvSpPr>
                <p:cNvPr id="450590"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591"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592"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593"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0594" name="Group 34"/>
          <p:cNvGrpSpPr>
            <a:grpSpLocks/>
          </p:cNvGrpSpPr>
          <p:nvPr/>
        </p:nvGrpSpPr>
        <p:grpSpPr bwMode="auto">
          <a:xfrm>
            <a:off x="762000" y="3200400"/>
            <a:ext cx="1066800" cy="381000"/>
            <a:chOff x="480" y="672"/>
            <a:chExt cx="672" cy="240"/>
          </a:xfrm>
        </p:grpSpPr>
        <p:grpSp>
          <p:nvGrpSpPr>
            <p:cNvPr id="450595" name="Group 35"/>
            <p:cNvGrpSpPr>
              <a:grpSpLocks/>
            </p:cNvGrpSpPr>
            <p:nvPr/>
          </p:nvGrpSpPr>
          <p:grpSpPr bwMode="auto">
            <a:xfrm>
              <a:off x="480" y="672"/>
              <a:ext cx="432" cy="240"/>
              <a:chOff x="528" y="1104"/>
              <a:chExt cx="672" cy="278"/>
            </a:xfrm>
          </p:grpSpPr>
          <p:sp>
            <p:nvSpPr>
              <p:cNvPr id="450596"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50597"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0598" name="Group 38"/>
            <p:cNvGrpSpPr>
              <a:grpSpLocks/>
            </p:cNvGrpSpPr>
            <p:nvPr/>
          </p:nvGrpSpPr>
          <p:grpSpPr bwMode="auto">
            <a:xfrm>
              <a:off x="864" y="768"/>
              <a:ext cx="288" cy="144"/>
              <a:chOff x="1152" y="816"/>
              <a:chExt cx="336" cy="192"/>
            </a:xfrm>
          </p:grpSpPr>
          <p:sp>
            <p:nvSpPr>
              <p:cNvPr id="450599"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0600" name="Group 40"/>
              <p:cNvGrpSpPr>
                <a:grpSpLocks/>
              </p:cNvGrpSpPr>
              <p:nvPr/>
            </p:nvGrpSpPr>
            <p:grpSpPr bwMode="auto">
              <a:xfrm>
                <a:off x="1248" y="816"/>
                <a:ext cx="240" cy="192"/>
                <a:chOff x="1920" y="1008"/>
                <a:chExt cx="528" cy="384"/>
              </a:xfrm>
            </p:grpSpPr>
            <p:sp>
              <p:nvSpPr>
                <p:cNvPr id="450601"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02"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03"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04"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0605" name="Group 45"/>
          <p:cNvGrpSpPr>
            <a:grpSpLocks/>
          </p:cNvGrpSpPr>
          <p:nvPr/>
        </p:nvGrpSpPr>
        <p:grpSpPr bwMode="auto">
          <a:xfrm>
            <a:off x="762000" y="3733800"/>
            <a:ext cx="1066800" cy="381000"/>
            <a:chOff x="480" y="672"/>
            <a:chExt cx="672" cy="240"/>
          </a:xfrm>
        </p:grpSpPr>
        <p:grpSp>
          <p:nvGrpSpPr>
            <p:cNvPr id="450606" name="Group 46"/>
            <p:cNvGrpSpPr>
              <a:grpSpLocks/>
            </p:cNvGrpSpPr>
            <p:nvPr/>
          </p:nvGrpSpPr>
          <p:grpSpPr bwMode="auto">
            <a:xfrm>
              <a:off x="480" y="672"/>
              <a:ext cx="432" cy="240"/>
              <a:chOff x="528" y="1104"/>
              <a:chExt cx="672" cy="278"/>
            </a:xfrm>
          </p:grpSpPr>
          <p:sp>
            <p:nvSpPr>
              <p:cNvPr id="450607"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50608"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0609" name="Group 49"/>
            <p:cNvGrpSpPr>
              <a:grpSpLocks/>
            </p:cNvGrpSpPr>
            <p:nvPr/>
          </p:nvGrpSpPr>
          <p:grpSpPr bwMode="auto">
            <a:xfrm>
              <a:off x="864" y="768"/>
              <a:ext cx="288" cy="144"/>
              <a:chOff x="1152" y="816"/>
              <a:chExt cx="336" cy="192"/>
            </a:xfrm>
          </p:grpSpPr>
          <p:sp>
            <p:nvSpPr>
              <p:cNvPr id="450610"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0611" name="Group 51"/>
              <p:cNvGrpSpPr>
                <a:grpSpLocks/>
              </p:cNvGrpSpPr>
              <p:nvPr/>
            </p:nvGrpSpPr>
            <p:grpSpPr bwMode="auto">
              <a:xfrm>
                <a:off x="1248" y="816"/>
                <a:ext cx="240" cy="192"/>
                <a:chOff x="1920" y="1008"/>
                <a:chExt cx="528" cy="384"/>
              </a:xfrm>
            </p:grpSpPr>
            <p:sp>
              <p:nvSpPr>
                <p:cNvPr id="450612"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13"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14"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15"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0616" name="Group 56"/>
          <p:cNvGrpSpPr>
            <a:grpSpLocks/>
          </p:cNvGrpSpPr>
          <p:nvPr/>
        </p:nvGrpSpPr>
        <p:grpSpPr bwMode="auto">
          <a:xfrm>
            <a:off x="762000" y="4267200"/>
            <a:ext cx="1066800" cy="381000"/>
            <a:chOff x="480" y="672"/>
            <a:chExt cx="672" cy="240"/>
          </a:xfrm>
        </p:grpSpPr>
        <p:grpSp>
          <p:nvGrpSpPr>
            <p:cNvPr id="450617" name="Group 57"/>
            <p:cNvGrpSpPr>
              <a:grpSpLocks/>
            </p:cNvGrpSpPr>
            <p:nvPr/>
          </p:nvGrpSpPr>
          <p:grpSpPr bwMode="auto">
            <a:xfrm>
              <a:off x="480" y="672"/>
              <a:ext cx="432" cy="240"/>
              <a:chOff x="528" y="1104"/>
              <a:chExt cx="672" cy="278"/>
            </a:xfrm>
          </p:grpSpPr>
          <p:sp>
            <p:nvSpPr>
              <p:cNvPr id="450618"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50619"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0620" name="Group 60"/>
            <p:cNvGrpSpPr>
              <a:grpSpLocks/>
            </p:cNvGrpSpPr>
            <p:nvPr/>
          </p:nvGrpSpPr>
          <p:grpSpPr bwMode="auto">
            <a:xfrm>
              <a:off x="864" y="768"/>
              <a:ext cx="288" cy="144"/>
              <a:chOff x="1152" y="816"/>
              <a:chExt cx="336" cy="192"/>
            </a:xfrm>
          </p:grpSpPr>
          <p:sp>
            <p:nvSpPr>
              <p:cNvPr id="450621"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0622" name="Group 62"/>
              <p:cNvGrpSpPr>
                <a:grpSpLocks/>
              </p:cNvGrpSpPr>
              <p:nvPr/>
            </p:nvGrpSpPr>
            <p:grpSpPr bwMode="auto">
              <a:xfrm>
                <a:off x="1248" y="816"/>
                <a:ext cx="240" cy="192"/>
                <a:chOff x="1920" y="1008"/>
                <a:chExt cx="528" cy="384"/>
              </a:xfrm>
            </p:grpSpPr>
            <p:sp>
              <p:nvSpPr>
                <p:cNvPr id="450623"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24"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25"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26"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0627" name="Group 67"/>
          <p:cNvGrpSpPr>
            <a:grpSpLocks/>
          </p:cNvGrpSpPr>
          <p:nvPr/>
        </p:nvGrpSpPr>
        <p:grpSpPr bwMode="auto">
          <a:xfrm>
            <a:off x="762000" y="4800600"/>
            <a:ext cx="1066800" cy="381000"/>
            <a:chOff x="480" y="672"/>
            <a:chExt cx="672" cy="240"/>
          </a:xfrm>
        </p:grpSpPr>
        <p:grpSp>
          <p:nvGrpSpPr>
            <p:cNvPr id="450628" name="Group 68"/>
            <p:cNvGrpSpPr>
              <a:grpSpLocks/>
            </p:cNvGrpSpPr>
            <p:nvPr/>
          </p:nvGrpSpPr>
          <p:grpSpPr bwMode="auto">
            <a:xfrm>
              <a:off x="480" y="672"/>
              <a:ext cx="432" cy="240"/>
              <a:chOff x="528" y="1104"/>
              <a:chExt cx="672" cy="278"/>
            </a:xfrm>
          </p:grpSpPr>
          <p:sp>
            <p:nvSpPr>
              <p:cNvPr id="450629"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50630"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0631" name="Group 71"/>
            <p:cNvGrpSpPr>
              <a:grpSpLocks/>
            </p:cNvGrpSpPr>
            <p:nvPr/>
          </p:nvGrpSpPr>
          <p:grpSpPr bwMode="auto">
            <a:xfrm>
              <a:off x="864" y="768"/>
              <a:ext cx="288" cy="144"/>
              <a:chOff x="1152" y="816"/>
              <a:chExt cx="336" cy="192"/>
            </a:xfrm>
          </p:grpSpPr>
          <p:sp>
            <p:nvSpPr>
              <p:cNvPr id="450632"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0633" name="Group 73"/>
              <p:cNvGrpSpPr>
                <a:grpSpLocks/>
              </p:cNvGrpSpPr>
              <p:nvPr/>
            </p:nvGrpSpPr>
            <p:grpSpPr bwMode="auto">
              <a:xfrm>
                <a:off x="1248" y="816"/>
                <a:ext cx="240" cy="192"/>
                <a:chOff x="1920" y="1008"/>
                <a:chExt cx="528" cy="384"/>
              </a:xfrm>
            </p:grpSpPr>
            <p:sp>
              <p:nvSpPr>
                <p:cNvPr id="450634"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35"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36"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37"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0638" name="Group 78"/>
          <p:cNvGrpSpPr>
            <a:grpSpLocks/>
          </p:cNvGrpSpPr>
          <p:nvPr/>
        </p:nvGrpSpPr>
        <p:grpSpPr bwMode="auto">
          <a:xfrm>
            <a:off x="762000" y="5334000"/>
            <a:ext cx="1066800" cy="381000"/>
            <a:chOff x="480" y="672"/>
            <a:chExt cx="672" cy="240"/>
          </a:xfrm>
        </p:grpSpPr>
        <p:grpSp>
          <p:nvGrpSpPr>
            <p:cNvPr id="450639" name="Group 79"/>
            <p:cNvGrpSpPr>
              <a:grpSpLocks/>
            </p:cNvGrpSpPr>
            <p:nvPr/>
          </p:nvGrpSpPr>
          <p:grpSpPr bwMode="auto">
            <a:xfrm>
              <a:off x="480" y="672"/>
              <a:ext cx="432" cy="240"/>
              <a:chOff x="528" y="1104"/>
              <a:chExt cx="672" cy="278"/>
            </a:xfrm>
          </p:grpSpPr>
          <p:sp>
            <p:nvSpPr>
              <p:cNvPr id="450640"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0641"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0642" name="Group 82"/>
            <p:cNvGrpSpPr>
              <a:grpSpLocks/>
            </p:cNvGrpSpPr>
            <p:nvPr/>
          </p:nvGrpSpPr>
          <p:grpSpPr bwMode="auto">
            <a:xfrm>
              <a:off x="864" y="768"/>
              <a:ext cx="288" cy="144"/>
              <a:chOff x="1152" y="816"/>
              <a:chExt cx="336" cy="192"/>
            </a:xfrm>
          </p:grpSpPr>
          <p:sp>
            <p:nvSpPr>
              <p:cNvPr id="450643"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0644" name="Group 84"/>
              <p:cNvGrpSpPr>
                <a:grpSpLocks/>
              </p:cNvGrpSpPr>
              <p:nvPr/>
            </p:nvGrpSpPr>
            <p:grpSpPr bwMode="auto">
              <a:xfrm>
                <a:off x="1248" y="816"/>
                <a:ext cx="240" cy="192"/>
                <a:chOff x="1920" y="1008"/>
                <a:chExt cx="528" cy="384"/>
              </a:xfrm>
            </p:grpSpPr>
            <p:sp>
              <p:nvSpPr>
                <p:cNvPr id="450645"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46"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47"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48"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0649" name="Group 89"/>
          <p:cNvGrpSpPr>
            <a:grpSpLocks/>
          </p:cNvGrpSpPr>
          <p:nvPr/>
        </p:nvGrpSpPr>
        <p:grpSpPr bwMode="auto">
          <a:xfrm>
            <a:off x="762000" y="5867400"/>
            <a:ext cx="1066800" cy="381000"/>
            <a:chOff x="480" y="672"/>
            <a:chExt cx="672" cy="240"/>
          </a:xfrm>
        </p:grpSpPr>
        <p:grpSp>
          <p:nvGrpSpPr>
            <p:cNvPr id="450650" name="Group 90"/>
            <p:cNvGrpSpPr>
              <a:grpSpLocks/>
            </p:cNvGrpSpPr>
            <p:nvPr/>
          </p:nvGrpSpPr>
          <p:grpSpPr bwMode="auto">
            <a:xfrm>
              <a:off x="480" y="672"/>
              <a:ext cx="432" cy="240"/>
              <a:chOff x="528" y="1104"/>
              <a:chExt cx="672" cy="278"/>
            </a:xfrm>
          </p:grpSpPr>
          <p:sp>
            <p:nvSpPr>
              <p:cNvPr id="450651"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50652"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0653" name="Group 93"/>
            <p:cNvGrpSpPr>
              <a:grpSpLocks/>
            </p:cNvGrpSpPr>
            <p:nvPr/>
          </p:nvGrpSpPr>
          <p:grpSpPr bwMode="auto">
            <a:xfrm>
              <a:off x="864" y="768"/>
              <a:ext cx="288" cy="144"/>
              <a:chOff x="1152" y="816"/>
              <a:chExt cx="336" cy="192"/>
            </a:xfrm>
          </p:grpSpPr>
          <p:sp>
            <p:nvSpPr>
              <p:cNvPr id="450654"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0655" name="Group 95"/>
              <p:cNvGrpSpPr>
                <a:grpSpLocks/>
              </p:cNvGrpSpPr>
              <p:nvPr/>
            </p:nvGrpSpPr>
            <p:grpSpPr bwMode="auto">
              <a:xfrm>
                <a:off x="1248" y="816"/>
                <a:ext cx="240" cy="192"/>
                <a:chOff x="1920" y="1008"/>
                <a:chExt cx="528" cy="384"/>
              </a:xfrm>
            </p:grpSpPr>
            <p:sp>
              <p:nvSpPr>
                <p:cNvPr id="450656"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57"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58"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59"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0660" name="Group 100"/>
          <p:cNvGrpSpPr>
            <a:grpSpLocks/>
          </p:cNvGrpSpPr>
          <p:nvPr/>
        </p:nvGrpSpPr>
        <p:grpSpPr bwMode="auto">
          <a:xfrm>
            <a:off x="762000" y="1066800"/>
            <a:ext cx="936625" cy="381000"/>
            <a:chOff x="480" y="672"/>
            <a:chExt cx="590" cy="240"/>
          </a:xfrm>
        </p:grpSpPr>
        <p:grpSp>
          <p:nvGrpSpPr>
            <p:cNvPr id="450661" name="Group 101"/>
            <p:cNvGrpSpPr>
              <a:grpSpLocks/>
            </p:cNvGrpSpPr>
            <p:nvPr/>
          </p:nvGrpSpPr>
          <p:grpSpPr bwMode="auto">
            <a:xfrm>
              <a:off x="480" y="672"/>
              <a:ext cx="432" cy="240"/>
              <a:chOff x="528" y="1104"/>
              <a:chExt cx="672" cy="278"/>
            </a:xfrm>
          </p:grpSpPr>
          <p:sp>
            <p:nvSpPr>
              <p:cNvPr id="450662"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0663"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0664" name="Line 104"/>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0665" name="Group 105"/>
          <p:cNvGrpSpPr>
            <a:grpSpLocks/>
          </p:cNvGrpSpPr>
          <p:nvPr/>
        </p:nvGrpSpPr>
        <p:grpSpPr bwMode="auto">
          <a:xfrm>
            <a:off x="2590800" y="1066800"/>
            <a:ext cx="1066800" cy="381000"/>
            <a:chOff x="480" y="672"/>
            <a:chExt cx="672" cy="240"/>
          </a:xfrm>
        </p:grpSpPr>
        <p:grpSp>
          <p:nvGrpSpPr>
            <p:cNvPr id="450666" name="Group 106"/>
            <p:cNvGrpSpPr>
              <a:grpSpLocks/>
            </p:cNvGrpSpPr>
            <p:nvPr/>
          </p:nvGrpSpPr>
          <p:grpSpPr bwMode="auto">
            <a:xfrm>
              <a:off x="480" y="672"/>
              <a:ext cx="432" cy="240"/>
              <a:chOff x="528" y="1104"/>
              <a:chExt cx="672" cy="278"/>
            </a:xfrm>
          </p:grpSpPr>
          <p:sp>
            <p:nvSpPr>
              <p:cNvPr id="450667"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0668"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0669" name="Group 109"/>
            <p:cNvGrpSpPr>
              <a:grpSpLocks/>
            </p:cNvGrpSpPr>
            <p:nvPr/>
          </p:nvGrpSpPr>
          <p:grpSpPr bwMode="auto">
            <a:xfrm>
              <a:off x="864" y="768"/>
              <a:ext cx="288" cy="144"/>
              <a:chOff x="1152" y="816"/>
              <a:chExt cx="336" cy="192"/>
            </a:xfrm>
          </p:grpSpPr>
          <p:sp>
            <p:nvSpPr>
              <p:cNvPr id="450670" name="Line 11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0671" name="Group 111"/>
              <p:cNvGrpSpPr>
                <a:grpSpLocks/>
              </p:cNvGrpSpPr>
              <p:nvPr/>
            </p:nvGrpSpPr>
            <p:grpSpPr bwMode="auto">
              <a:xfrm>
                <a:off x="1248" y="816"/>
                <a:ext cx="240" cy="192"/>
                <a:chOff x="1920" y="1008"/>
                <a:chExt cx="528" cy="384"/>
              </a:xfrm>
            </p:grpSpPr>
            <p:sp>
              <p:nvSpPr>
                <p:cNvPr id="450672" name="Line 11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73" name="Line 11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74" name="Line 11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75" name="Line 11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0676" name="Group 116"/>
          <p:cNvGrpSpPr>
            <a:grpSpLocks/>
          </p:cNvGrpSpPr>
          <p:nvPr/>
        </p:nvGrpSpPr>
        <p:grpSpPr bwMode="auto">
          <a:xfrm>
            <a:off x="1676400" y="1066800"/>
            <a:ext cx="936625" cy="381000"/>
            <a:chOff x="480" y="672"/>
            <a:chExt cx="590" cy="240"/>
          </a:xfrm>
        </p:grpSpPr>
        <p:grpSp>
          <p:nvGrpSpPr>
            <p:cNvPr id="450677" name="Group 117"/>
            <p:cNvGrpSpPr>
              <a:grpSpLocks/>
            </p:cNvGrpSpPr>
            <p:nvPr/>
          </p:nvGrpSpPr>
          <p:grpSpPr bwMode="auto">
            <a:xfrm>
              <a:off x="480" y="672"/>
              <a:ext cx="432" cy="240"/>
              <a:chOff x="528" y="1104"/>
              <a:chExt cx="672" cy="278"/>
            </a:xfrm>
          </p:grpSpPr>
          <p:sp>
            <p:nvSpPr>
              <p:cNvPr id="450678"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0679"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0680" name="Line 12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0681" name="Group 121"/>
          <p:cNvGrpSpPr>
            <a:grpSpLocks/>
          </p:cNvGrpSpPr>
          <p:nvPr/>
        </p:nvGrpSpPr>
        <p:grpSpPr bwMode="auto">
          <a:xfrm>
            <a:off x="762000" y="1600200"/>
            <a:ext cx="685800" cy="381000"/>
            <a:chOff x="528" y="1104"/>
            <a:chExt cx="672" cy="278"/>
          </a:xfrm>
        </p:grpSpPr>
        <p:sp>
          <p:nvSpPr>
            <p:cNvPr id="450682" name="Rectangle 12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0683" name="Rectangle 12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0684" name="Line 124"/>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0685" name="Group 125"/>
          <p:cNvGrpSpPr>
            <a:grpSpLocks/>
          </p:cNvGrpSpPr>
          <p:nvPr/>
        </p:nvGrpSpPr>
        <p:grpSpPr bwMode="auto">
          <a:xfrm>
            <a:off x="1676400" y="1600200"/>
            <a:ext cx="1066800" cy="381000"/>
            <a:chOff x="480" y="672"/>
            <a:chExt cx="672" cy="240"/>
          </a:xfrm>
        </p:grpSpPr>
        <p:grpSp>
          <p:nvGrpSpPr>
            <p:cNvPr id="450686" name="Group 126"/>
            <p:cNvGrpSpPr>
              <a:grpSpLocks/>
            </p:cNvGrpSpPr>
            <p:nvPr/>
          </p:nvGrpSpPr>
          <p:grpSpPr bwMode="auto">
            <a:xfrm>
              <a:off x="480" y="672"/>
              <a:ext cx="432" cy="240"/>
              <a:chOff x="528" y="1104"/>
              <a:chExt cx="672" cy="278"/>
            </a:xfrm>
          </p:grpSpPr>
          <p:sp>
            <p:nvSpPr>
              <p:cNvPr id="450687" name="Rectangle 1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0688" name="Rectangle 1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0689" name="Group 129"/>
            <p:cNvGrpSpPr>
              <a:grpSpLocks/>
            </p:cNvGrpSpPr>
            <p:nvPr/>
          </p:nvGrpSpPr>
          <p:grpSpPr bwMode="auto">
            <a:xfrm>
              <a:off x="864" y="768"/>
              <a:ext cx="288" cy="144"/>
              <a:chOff x="1152" y="816"/>
              <a:chExt cx="336" cy="192"/>
            </a:xfrm>
          </p:grpSpPr>
          <p:sp>
            <p:nvSpPr>
              <p:cNvPr id="450690" name="Line 13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0691" name="Group 131"/>
              <p:cNvGrpSpPr>
                <a:grpSpLocks/>
              </p:cNvGrpSpPr>
              <p:nvPr/>
            </p:nvGrpSpPr>
            <p:grpSpPr bwMode="auto">
              <a:xfrm>
                <a:off x="1248" y="816"/>
                <a:ext cx="240" cy="192"/>
                <a:chOff x="1920" y="1008"/>
                <a:chExt cx="528" cy="384"/>
              </a:xfrm>
            </p:grpSpPr>
            <p:sp>
              <p:nvSpPr>
                <p:cNvPr id="450692" name="Line 13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93" name="Line 13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94" name="Line 13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95" name="Line 13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25869938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Date Placeholder 1"/>
          <p:cNvSpPr>
            <a:spLocks noGrp="1"/>
          </p:cNvSpPr>
          <p:nvPr>
            <p:ph type="dt" sz="half" idx="10"/>
          </p:nvPr>
        </p:nvSpPr>
        <p:spPr/>
        <p:txBody>
          <a:bodyPr/>
          <a:lstStyle/>
          <a:p>
            <a:fld id="{3F99A07E-C94E-426F-B39F-FEE8079845AC}" type="datetime4">
              <a:rPr lang="en-US"/>
              <a:pPr/>
              <a:t>April 8, 2013</a:t>
            </a:fld>
            <a:endParaRPr lang="en-US"/>
          </a:p>
        </p:txBody>
      </p:sp>
      <p:sp>
        <p:nvSpPr>
          <p:cNvPr id="141" name="Footer Placeholder 2"/>
          <p:cNvSpPr>
            <a:spLocks noGrp="1"/>
          </p:cNvSpPr>
          <p:nvPr>
            <p:ph type="ftr" sz="quarter" idx="11"/>
          </p:nvPr>
        </p:nvSpPr>
        <p:spPr/>
        <p:txBody>
          <a:bodyPr/>
          <a:lstStyle/>
          <a:p>
            <a:r>
              <a:rPr lang="en-US"/>
              <a:t>www.gowrikumar.com</a:t>
            </a:r>
          </a:p>
        </p:txBody>
      </p:sp>
      <p:sp>
        <p:nvSpPr>
          <p:cNvPr id="451586"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1587"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1588"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1589" name="Rectangle 5"/>
          <p:cNvSpPr>
            <a:spLocks noChangeArrowheads="1"/>
          </p:cNvSpPr>
          <p:nvPr/>
        </p:nvSpPr>
        <p:spPr bwMode="auto">
          <a:xfrm>
            <a:off x="5562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1590"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1591"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1592"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1593"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51594"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1595"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51596" name="Group 12"/>
          <p:cNvGrpSpPr>
            <a:grpSpLocks/>
          </p:cNvGrpSpPr>
          <p:nvPr/>
        </p:nvGrpSpPr>
        <p:grpSpPr bwMode="auto">
          <a:xfrm>
            <a:off x="762000" y="2133600"/>
            <a:ext cx="1066800" cy="381000"/>
            <a:chOff x="480" y="672"/>
            <a:chExt cx="672" cy="240"/>
          </a:xfrm>
        </p:grpSpPr>
        <p:grpSp>
          <p:nvGrpSpPr>
            <p:cNvPr id="451597" name="Group 13"/>
            <p:cNvGrpSpPr>
              <a:grpSpLocks/>
            </p:cNvGrpSpPr>
            <p:nvPr/>
          </p:nvGrpSpPr>
          <p:grpSpPr bwMode="auto">
            <a:xfrm>
              <a:off x="480" y="672"/>
              <a:ext cx="432" cy="240"/>
              <a:chOff x="528" y="1104"/>
              <a:chExt cx="672" cy="278"/>
            </a:xfrm>
          </p:grpSpPr>
          <p:sp>
            <p:nvSpPr>
              <p:cNvPr id="451598"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51599"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1600" name="Group 16"/>
            <p:cNvGrpSpPr>
              <a:grpSpLocks/>
            </p:cNvGrpSpPr>
            <p:nvPr/>
          </p:nvGrpSpPr>
          <p:grpSpPr bwMode="auto">
            <a:xfrm>
              <a:off x="864" y="768"/>
              <a:ext cx="288" cy="144"/>
              <a:chOff x="1152" y="816"/>
              <a:chExt cx="336" cy="192"/>
            </a:xfrm>
          </p:grpSpPr>
          <p:sp>
            <p:nvSpPr>
              <p:cNvPr id="451601"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602" name="Group 18"/>
              <p:cNvGrpSpPr>
                <a:grpSpLocks/>
              </p:cNvGrpSpPr>
              <p:nvPr/>
            </p:nvGrpSpPr>
            <p:grpSpPr bwMode="auto">
              <a:xfrm>
                <a:off x="1248" y="816"/>
                <a:ext cx="240" cy="192"/>
                <a:chOff x="1920" y="1008"/>
                <a:chExt cx="528" cy="384"/>
              </a:xfrm>
            </p:grpSpPr>
            <p:sp>
              <p:nvSpPr>
                <p:cNvPr id="451603"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04"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05"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06"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1607" name="Group 23"/>
          <p:cNvGrpSpPr>
            <a:grpSpLocks/>
          </p:cNvGrpSpPr>
          <p:nvPr/>
        </p:nvGrpSpPr>
        <p:grpSpPr bwMode="auto">
          <a:xfrm>
            <a:off x="762000" y="2667000"/>
            <a:ext cx="1066800" cy="381000"/>
            <a:chOff x="480" y="672"/>
            <a:chExt cx="672" cy="240"/>
          </a:xfrm>
        </p:grpSpPr>
        <p:grpSp>
          <p:nvGrpSpPr>
            <p:cNvPr id="451608" name="Group 24"/>
            <p:cNvGrpSpPr>
              <a:grpSpLocks/>
            </p:cNvGrpSpPr>
            <p:nvPr/>
          </p:nvGrpSpPr>
          <p:grpSpPr bwMode="auto">
            <a:xfrm>
              <a:off x="480" y="672"/>
              <a:ext cx="432" cy="240"/>
              <a:chOff x="528" y="1104"/>
              <a:chExt cx="672" cy="278"/>
            </a:xfrm>
          </p:grpSpPr>
          <p:sp>
            <p:nvSpPr>
              <p:cNvPr id="451609"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51610"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1611" name="Group 27"/>
            <p:cNvGrpSpPr>
              <a:grpSpLocks/>
            </p:cNvGrpSpPr>
            <p:nvPr/>
          </p:nvGrpSpPr>
          <p:grpSpPr bwMode="auto">
            <a:xfrm>
              <a:off x="864" y="768"/>
              <a:ext cx="288" cy="144"/>
              <a:chOff x="1152" y="816"/>
              <a:chExt cx="336" cy="192"/>
            </a:xfrm>
          </p:grpSpPr>
          <p:sp>
            <p:nvSpPr>
              <p:cNvPr id="451612"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613" name="Group 29"/>
              <p:cNvGrpSpPr>
                <a:grpSpLocks/>
              </p:cNvGrpSpPr>
              <p:nvPr/>
            </p:nvGrpSpPr>
            <p:grpSpPr bwMode="auto">
              <a:xfrm>
                <a:off x="1248" y="816"/>
                <a:ext cx="240" cy="192"/>
                <a:chOff x="1920" y="1008"/>
                <a:chExt cx="528" cy="384"/>
              </a:xfrm>
            </p:grpSpPr>
            <p:sp>
              <p:nvSpPr>
                <p:cNvPr id="451614"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15"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16"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17"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1629" name="Group 45"/>
          <p:cNvGrpSpPr>
            <a:grpSpLocks/>
          </p:cNvGrpSpPr>
          <p:nvPr/>
        </p:nvGrpSpPr>
        <p:grpSpPr bwMode="auto">
          <a:xfrm>
            <a:off x="762000" y="3733800"/>
            <a:ext cx="1066800" cy="381000"/>
            <a:chOff x="480" y="672"/>
            <a:chExt cx="672" cy="240"/>
          </a:xfrm>
        </p:grpSpPr>
        <p:grpSp>
          <p:nvGrpSpPr>
            <p:cNvPr id="451630" name="Group 46"/>
            <p:cNvGrpSpPr>
              <a:grpSpLocks/>
            </p:cNvGrpSpPr>
            <p:nvPr/>
          </p:nvGrpSpPr>
          <p:grpSpPr bwMode="auto">
            <a:xfrm>
              <a:off x="480" y="672"/>
              <a:ext cx="432" cy="240"/>
              <a:chOff x="528" y="1104"/>
              <a:chExt cx="672" cy="278"/>
            </a:xfrm>
          </p:grpSpPr>
          <p:sp>
            <p:nvSpPr>
              <p:cNvPr id="451631"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51632"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1633" name="Group 49"/>
            <p:cNvGrpSpPr>
              <a:grpSpLocks/>
            </p:cNvGrpSpPr>
            <p:nvPr/>
          </p:nvGrpSpPr>
          <p:grpSpPr bwMode="auto">
            <a:xfrm>
              <a:off x="864" y="768"/>
              <a:ext cx="288" cy="144"/>
              <a:chOff x="1152" y="816"/>
              <a:chExt cx="336" cy="192"/>
            </a:xfrm>
          </p:grpSpPr>
          <p:sp>
            <p:nvSpPr>
              <p:cNvPr id="451634"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635" name="Group 51"/>
              <p:cNvGrpSpPr>
                <a:grpSpLocks/>
              </p:cNvGrpSpPr>
              <p:nvPr/>
            </p:nvGrpSpPr>
            <p:grpSpPr bwMode="auto">
              <a:xfrm>
                <a:off x="1248" y="816"/>
                <a:ext cx="240" cy="192"/>
                <a:chOff x="1920" y="1008"/>
                <a:chExt cx="528" cy="384"/>
              </a:xfrm>
            </p:grpSpPr>
            <p:sp>
              <p:nvSpPr>
                <p:cNvPr id="451636"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37"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38"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39"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1640" name="Group 56"/>
          <p:cNvGrpSpPr>
            <a:grpSpLocks/>
          </p:cNvGrpSpPr>
          <p:nvPr/>
        </p:nvGrpSpPr>
        <p:grpSpPr bwMode="auto">
          <a:xfrm>
            <a:off x="762000" y="4267200"/>
            <a:ext cx="1066800" cy="381000"/>
            <a:chOff x="480" y="672"/>
            <a:chExt cx="672" cy="240"/>
          </a:xfrm>
        </p:grpSpPr>
        <p:grpSp>
          <p:nvGrpSpPr>
            <p:cNvPr id="451641" name="Group 57"/>
            <p:cNvGrpSpPr>
              <a:grpSpLocks/>
            </p:cNvGrpSpPr>
            <p:nvPr/>
          </p:nvGrpSpPr>
          <p:grpSpPr bwMode="auto">
            <a:xfrm>
              <a:off x="480" y="672"/>
              <a:ext cx="432" cy="240"/>
              <a:chOff x="528" y="1104"/>
              <a:chExt cx="672" cy="278"/>
            </a:xfrm>
          </p:grpSpPr>
          <p:sp>
            <p:nvSpPr>
              <p:cNvPr id="451642"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51643"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1644" name="Group 60"/>
            <p:cNvGrpSpPr>
              <a:grpSpLocks/>
            </p:cNvGrpSpPr>
            <p:nvPr/>
          </p:nvGrpSpPr>
          <p:grpSpPr bwMode="auto">
            <a:xfrm>
              <a:off x="864" y="768"/>
              <a:ext cx="288" cy="144"/>
              <a:chOff x="1152" y="816"/>
              <a:chExt cx="336" cy="192"/>
            </a:xfrm>
          </p:grpSpPr>
          <p:sp>
            <p:nvSpPr>
              <p:cNvPr id="451645"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646" name="Group 62"/>
              <p:cNvGrpSpPr>
                <a:grpSpLocks/>
              </p:cNvGrpSpPr>
              <p:nvPr/>
            </p:nvGrpSpPr>
            <p:grpSpPr bwMode="auto">
              <a:xfrm>
                <a:off x="1248" y="816"/>
                <a:ext cx="240" cy="192"/>
                <a:chOff x="1920" y="1008"/>
                <a:chExt cx="528" cy="384"/>
              </a:xfrm>
            </p:grpSpPr>
            <p:sp>
              <p:nvSpPr>
                <p:cNvPr id="451647"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48"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49"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50"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1651" name="Group 67"/>
          <p:cNvGrpSpPr>
            <a:grpSpLocks/>
          </p:cNvGrpSpPr>
          <p:nvPr/>
        </p:nvGrpSpPr>
        <p:grpSpPr bwMode="auto">
          <a:xfrm>
            <a:off x="762000" y="4800600"/>
            <a:ext cx="1066800" cy="381000"/>
            <a:chOff x="480" y="672"/>
            <a:chExt cx="672" cy="240"/>
          </a:xfrm>
        </p:grpSpPr>
        <p:grpSp>
          <p:nvGrpSpPr>
            <p:cNvPr id="451652" name="Group 68"/>
            <p:cNvGrpSpPr>
              <a:grpSpLocks/>
            </p:cNvGrpSpPr>
            <p:nvPr/>
          </p:nvGrpSpPr>
          <p:grpSpPr bwMode="auto">
            <a:xfrm>
              <a:off x="480" y="672"/>
              <a:ext cx="432" cy="240"/>
              <a:chOff x="528" y="1104"/>
              <a:chExt cx="672" cy="278"/>
            </a:xfrm>
          </p:grpSpPr>
          <p:sp>
            <p:nvSpPr>
              <p:cNvPr id="451653"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51654"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1655" name="Group 71"/>
            <p:cNvGrpSpPr>
              <a:grpSpLocks/>
            </p:cNvGrpSpPr>
            <p:nvPr/>
          </p:nvGrpSpPr>
          <p:grpSpPr bwMode="auto">
            <a:xfrm>
              <a:off x="864" y="768"/>
              <a:ext cx="288" cy="144"/>
              <a:chOff x="1152" y="816"/>
              <a:chExt cx="336" cy="192"/>
            </a:xfrm>
          </p:grpSpPr>
          <p:sp>
            <p:nvSpPr>
              <p:cNvPr id="451656"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657" name="Group 73"/>
              <p:cNvGrpSpPr>
                <a:grpSpLocks/>
              </p:cNvGrpSpPr>
              <p:nvPr/>
            </p:nvGrpSpPr>
            <p:grpSpPr bwMode="auto">
              <a:xfrm>
                <a:off x="1248" y="816"/>
                <a:ext cx="240" cy="192"/>
                <a:chOff x="1920" y="1008"/>
                <a:chExt cx="528" cy="384"/>
              </a:xfrm>
            </p:grpSpPr>
            <p:sp>
              <p:nvSpPr>
                <p:cNvPr id="451658"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59"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60"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61"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1662" name="Group 78"/>
          <p:cNvGrpSpPr>
            <a:grpSpLocks/>
          </p:cNvGrpSpPr>
          <p:nvPr/>
        </p:nvGrpSpPr>
        <p:grpSpPr bwMode="auto">
          <a:xfrm>
            <a:off x="762000" y="5334000"/>
            <a:ext cx="1066800" cy="381000"/>
            <a:chOff x="480" y="672"/>
            <a:chExt cx="672" cy="240"/>
          </a:xfrm>
        </p:grpSpPr>
        <p:grpSp>
          <p:nvGrpSpPr>
            <p:cNvPr id="451663" name="Group 79"/>
            <p:cNvGrpSpPr>
              <a:grpSpLocks/>
            </p:cNvGrpSpPr>
            <p:nvPr/>
          </p:nvGrpSpPr>
          <p:grpSpPr bwMode="auto">
            <a:xfrm>
              <a:off x="480" y="672"/>
              <a:ext cx="432" cy="240"/>
              <a:chOff x="528" y="1104"/>
              <a:chExt cx="672" cy="278"/>
            </a:xfrm>
          </p:grpSpPr>
          <p:sp>
            <p:nvSpPr>
              <p:cNvPr id="451664"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1665"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1666" name="Group 82"/>
            <p:cNvGrpSpPr>
              <a:grpSpLocks/>
            </p:cNvGrpSpPr>
            <p:nvPr/>
          </p:nvGrpSpPr>
          <p:grpSpPr bwMode="auto">
            <a:xfrm>
              <a:off x="864" y="768"/>
              <a:ext cx="288" cy="144"/>
              <a:chOff x="1152" y="816"/>
              <a:chExt cx="336" cy="192"/>
            </a:xfrm>
          </p:grpSpPr>
          <p:sp>
            <p:nvSpPr>
              <p:cNvPr id="451667"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668" name="Group 84"/>
              <p:cNvGrpSpPr>
                <a:grpSpLocks/>
              </p:cNvGrpSpPr>
              <p:nvPr/>
            </p:nvGrpSpPr>
            <p:grpSpPr bwMode="auto">
              <a:xfrm>
                <a:off x="1248" y="816"/>
                <a:ext cx="240" cy="192"/>
                <a:chOff x="1920" y="1008"/>
                <a:chExt cx="528" cy="384"/>
              </a:xfrm>
            </p:grpSpPr>
            <p:sp>
              <p:nvSpPr>
                <p:cNvPr id="451669"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70"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71"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72"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1673" name="Group 89"/>
          <p:cNvGrpSpPr>
            <a:grpSpLocks/>
          </p:cNvGrpSpPr>
          <p:nvPr/>
        </p:nvGrpSpPr>
        <p:grpSpPr bwMode="auto">
          <a:xfrm>
            <a:off x="762000" y="5867400"/>
            <a:ext cx="1066800" cy="381000"/>
            <a:chOff x="480" y="672"/>
            <a:chExt cx="672" cy="240"/>
          </a:xfrm>
        </p:grpSpPr>
        <p:grpSp>
          <p:nvGrpSpPr>
            <p:cNvPr id="451674" name="Group 90"/>
            <p:cNvGrpSpPr>
              <a:grpSpLocks/>
            </p:cNvGrpSpPr>
            <p:nvPr/>
          </p:nvGrpSpPr>
          <p:grpSpPr bwMode="auto">
            <a:xfrm>
              <a:off x="480" y="672"/>
              <a:ext cx="432" cy="240"/>
              <a:chOff x="528" y="1104"/>
              <a:chExt cx="672" cy="278"/>
            </a:xfrm>
          </p:grpSpPr>
          <p:sp>
            <p:nvSpPr>
              <p:cNvPr id="451675"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51676"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1677" name="Group 93"/>
            <p:cNvGrpSpPr>
              <a:grpSpLocks/>
            </p:cNvGrpSpPr>
            <p:nvPr/>
          </p:nvGrpSpPr>
          <p:grpSpPr bwMode="auto">
            <a:xfrm>
              <a:off x="864" y="768"/>
              <a:ext cx="288" cy="144"/>
              <a:chOff x="1152" y="816"/>
              <a:chExt cx="336" cy="192"/>
            </a:xfrm>
          </p:grpSpPr>
          <p:sp>
            <p:nvSpPr>
              <p:cNvPr id="451678"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679" name="Group 95"/>
              <p:cNvGrpSpPr>
                <a:grpSpLocks/>
              </p:cNvGrpSpPr>
              <p:nvPr/>
            </p:nvGrpSpPr>
            <p:grpSpPr bwMode="auto">
              <a:xfrm>
                <a:off x="1248" y="816"/>
                <a:ext cx="240" cy="192"/>
                <a:chOff x="1920" y="1008"/>
                <a:chExt cx="528" cy="384"/>
              </a:xfrm>
            </p:grpSpPr>
            <p:sp>
              <p:nvSpPr>
                <p:cNvPr id="451680"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81"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82"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83"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1684" name="Group 100"/>
          <p:cNvGrpSpPr>
            <a:grpSpLocks/>
          </p:cNvGrpSpPr>
          <p:nvPr/>
        </p:nvGrpSpPr>
        <p:grpSpPr bwMode="auto">
          <a:xfrm>
            <a:off x="762000" y="1066800"/>
            <a:ext cx="936625" cy="381000"/>
            <a:chOff x="480" y="672"/>
            <a:chExt cx="590" cy="240"/>
          </a:xfrm>
        </p:grpSpPr>
        <p:grpSp>
          <p:nvGrpSpPr>
            <p:cNvPr id="451685" name="Group 101"/>
            <p:cNvGrpSpPr>
              <a:grpSpLocks/>
            </p:cNvGrpSpPr>
            <p:nvPr/>
          </p:nvGrpSpPr>
          <p:grpSpPr bwMode="auto">
            <a:xfrm>
              <a:off x="480" y="672"/>
              <a:ext cx="432" cy="240"/>
              <a:chOff x="528" y="1104"/>
              <a:chExt cx="672" cy="278"/>
            </a:xfrm>
          </p:grpSpPr>
          <p:sp>
            <p:nvSpPr>
              <p:cNvPr id="451686"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1687"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1688" name="Line 104"/>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1689" name="Group 105"/>
          <p:cNvGrpSpPr>
            <a:grpSpLocks/>
          </p:cNvGrpSpPr>
          <p:nvPr/>
        </p:nvGrpSpPr>
        <p:grpSpPr bwMode="auto">
          <a:xfrm>
            <a:off x="2590800" y="1066800"/>
            <a:ext cx="1066800" cy="381000"/>
            <a:chOff x="480" y="672"/>
            <a:chExt cx="672" cy="240"/>
          </a:xfrm>
        </p:grpSpPr>
        <p:grpSp>
          <p:nvGrpSpPr>
            <p:cNvPr id="451690" name="Group 106"/>
            <p:cNvGrpSpPr>
              <a:grpSpLocks/>
            </p:cNvGrpSpPr>
            <p:nvPr/>
          </p:nvGrpSpPr>
          <p:grpSpPr bwMode="auto">
            <a:xfrm>
              <a:off x="480" y="672"/>
              <a:ext cx="432" cy="240"/>
              <a:chOff x="528" y="1104"/>
              <a:chExt cx="672" cy="278"/>
            </a:xfrm>
          </p:grpSpPr>
          <p:sp>
            <p:nvSpPr>
              <p:cNvPr id="451691"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1692"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1693" name="Group 109"/>
            <p:cNvGrpSpPr>
              <a:grpSpLocks/>
            </p:cNvGrpSpPr>
            <p:nvPr/>
          </p:nvGrpSpPr>
          <p:grpSpPr bwMode="auto">
            <a:xfrm>
              <a:off x="864" y="768"/>
              <a:ext cx="288" cy="144"/>
              <a:chOff x="1152" y="816"/>
              <a:chExt cx="336" cy="192"/>
            </a:xfrm>
          </p:grpSpPr>
          <p:sp>
            <p:nvSpPr>
              <p:cNvPr id="451694" name="Line 11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695" name="Group 111"/>
              <p:cNvGrpSpPr>
                <a:grpSpLocks/>
              </p:cNvGrpSpPr>
              <p:nvPr/>
            </p:nvGrpSpPr>
            <p:grpSpPr bwMode="auto">
              <a:xfrm>
                <a:off x="1248" y="816"/>
                <a:ext cx="240" cy="192"/>
                <a:chOff x="1920" y="1008"/>
                <a:chExt cx="528" cy="384"/>
              </a:xfrm>
            </p:grpSpPr>
            <p:sp>
              <p:nvSpPr>
                <p:cNvPr id="451696" name="Line 11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97" name="Line 11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98" name="Line 11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99" name="Line 11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1700" name="Group 116"/>
          <p:cNvGrpSpPr>
            <a:grpSpLocks/>
          </p:cNvGrpSpPr>
          <p:nvPr/>
        </p:nvGrpSpPr>
        <p:grpSpPr bwMode="auto">
          <a:xfrm>
            <a:off x="1676400" y="1066800"/>
            <a:ext cx="936625" cy="381000"/>
            <a:chOff x="480" y="672"/>
            <a:chExt cx="590" cy="240"/>
          </a:xfrm>
        </p:grpSpPr>
        <p:grpSp>
          <p:nvGrpSpPr>
            <p:cNvPr id="451701" name="Group 117"/>
            <p:cNvGrpSpPr>
              <a:grpSpLocks/>
            </p:cNvGrpSpPr>
            <p:nvPr/>
          </p:nvGrpSpPr>
          <p:grpSpPr bwMode="auto">
            <a:xfrm>
              <a:off x="480" y="672"/>
              <a:ext cx="432" cy="240"/>
              <a:chOff x="528" y="1104"/>
              <a:chExt cx="672" cy="278"/>
            </a:xfrm>
          </p:grpSpPr>
          <p:sp>
            <p:nvSpPr>
              <p:cNvPr id="451702"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1703"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1704" name="Line 12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1705" name="Group 121"/>
          <p:cNvGrpSpPr>
            <a:grpSpLocks/>
          </p:cNvGrpSpPr>
          <p:nvPr/>
        </p:nvGrpSpPr>
        <p:grpSpPr bwMode="auto">
          <a:xfrm>
            <a:off x="762000" y="1600200"/>
            <a:ext cx="685800" cy="381000"/>
            <a:chOff x="528" y="1104"/>
            <a:chExt cx="672" cy="278"/>
          </a:xfrm>
        </p:grpSpPr>
        <p:sp>
          <p:nvSpPr>
            <p:cNvPr id="451706" name="Rectangle 12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1707" name="Rectangle 12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1708" name="Line 124"/>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709" name="Group 125"/>
          <p:cNvGrpSpPr>
            <a:grpSpLocks/>
          </p:cNvGrpSpPr>
          <p:nvPr/>
        </p:nvGrpSpPr>
        <p:grpSpPr bwMode="auto">
          <a:xfrm>
            <a:off x="1676400" y="1600200"/>
            <a:ext cx="1066800" cy="381000"/>
            <a:chOff x="480" y="672"/>
            <a:chExt cx="672" cy="240"/>
          </a:xfrm>
        </p:grpSpPr>
        <p:grpSp>
          <p:nvGrpSpPr>
            <p:cNvPr id="451710" name="Group 126"/>
            <p:cNvGrpSpPr>
              <a:grpSpLocks/>
            </p:cNvGrpSpPr>
            <p:nvPr/>
          </p:nvGrpSpPr>
          <p:grpSpPr bwMode="auto">
            <a:xfrm>
              <a:off x="480" y="672"/>
              <a:ext cx="432" cy="240"/>
              <a:chOff x="528" y="1104"/>
              <a:chExt cx="672" cy="278"/>
            </a:xfrm>
          </p:grpSpPr>
          <p:sp>
            <p:nvSpPr>
              <p:cNvPr id="451711" name="Rectangle 1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1712" name="Rectangle 1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1713" name="Group 129"/>
            <p:cNvGrpSpPr>
              <a:grpSpLocks/>
            </p:cNvGrpSpPr>
            <p:nvPr/>
          </p:nvGrpSpPr>
          <p:grpSpPr bwMode="auto">
            <a:xfrm>
              <a:off x="864" y="768"/>
              <a:ext cx="288" cy="144"/>
              <a:chOff x="1152" y="816"/>
              <a:chExt cx="336" cy="192"/>
            </a:xfrm>
          </p:grpSpPr>
          <p:sp>
            <p:nvSpPr>
              <p:cNvPr id="451714" name="Line 13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715" name="Group 131"/>
              <p:cNvGrpSpPr>
                <a:grpSpLocks/>
              </p:cNvGrpSpPr>
              <p:nvPr/>
            </p:nvGrpSpPr>
            <p:grpSpPr bwMode="auto">
              <a:xfrm>
                <a:off x="1248" y="816"/>
                <a:ext cx="240" cy="192"/>
                <a:chOff x="1920" y="1008"/>
                <a:chExt cx="528" cy="384"/>
              </a:xfrm>
            </p:grpSpPr>
            <p:sp>
              <p:nvSpPr>
                <p:cNvPr id="451716" name="Line 13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717" name="Line 13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718" name="Line 13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719" name="Line 13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1720" name="Group 136"/>
          <p:cNvGrpSpPr>
            <a:grpSpLocks/>
          </p:cNvGrpSpPr>
          <p:nvPr/>
        </p:nvGrpSpPr>
        <p:grpSpPr bwMode="auto">
          <a:xfrm>
            <a:off x="762000" y="3200400"/>
            <a:ext cx="685800" cy="381000"/>
            <a:chOff x="528" y="1104"/>
            <a:chExt cx="672" cy="278"/>
          </a:xfrm>
        </p:grpSpPr>
        <p:sp>
          <p:nvSpPr>
            <p:cNvPr id="451721" name="Rectangle 1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51722" name="Rectangle 1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1723" name="Line 139"/>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724" name="Group 140"/>
          <p:cNvGrpSpPr>
            <a:grpSpLocks/>
          </p:cNvGrpSpPr>
          <p:nvPr/>
        </p:nvGrpSpPr>
        <p:grpSpPr bwMode="auto">
          <a:xfrm>
            <a:off x="1676400" y="3200400"/>
            <a:ext cx="1066800" cy="381000"/>
            <a:chOff x="480" y="672"/>
            <a:chExt cx="672" cy="240"/>
          </a:xfrm>
        </p:grpSpPr>
        <p:grpSp>
          <p:nvGrpSpPr>
            <p:cNvPr id="451725" name="Group 141"/>
            <p:cNvGrpSpPr>
              <a:grpSpLocks/>
            </p:cNvGrpSpPr>
            <p:nvPr/>
          </p:nvGrpSpPr>
          <p:grpSpPr bwMode="auto">
            <a:xfrm>
              <a:off x="480" y="672"/>
              <a:ext cx="432" cy="240"/>
              <a:chOff x="528" y="1104"/>
              <a:chExt cx="672" cy="278"/>
            </a:xfrm>
          </p:grpSpPr>
          <p:sp>
            <p:nvSpPr>
              <p:cNvPr id="451726" name="Rectangle 14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1727" name="Rectangle 14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1728" name="Group 144"/>
            <p:cNvGrpSpPr>
              <a:grpSpLocks/>
            </p:cNvGrpSpPr>
            <p:nvPr/>
          </p:nvGrpSpPr>
          <p:grpSpPr bwMode="auto">
            <a:xfrm>
              <a:off x="864" y="768"/>
              <a:ext cx="288" cy="144"/>
              <a:chOff x="1152" y="816"/>
              <a:chExt cx="336" cy="192"/>
            </a:xfrm>
          </p:grpSpPr>
          <p:sp>
            <p:nvSpPr>
              <p:cNvPr id="451729" name="Line 14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1730" name="Group 146"/>
              <p:cNvGrpSpPr>
                <a:grpSpLocks/>
              </p:cNvGrpSpPr>
              <p:nvPr/>
            </p:nvGrpSpPr>
            <p:grpSpPr bwMode="auto">
              <a:xfrm>
                <a:off x="1248" y="816"/>
                <a:ext cx="240" cy="192"/>
                <a:chOff x="1920" y="1008"/>
                <a:chExt cx="528" cy="384"/>
              </a:xfrm>
            </p:grpSpPr>
            <p:sp>
              <p:nvSpPr>
                <p:cNvPr id="451731" name="Line 14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732" name="Line 14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733" name="Line 14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734" name="Line 15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87934165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Date Placeholder 1"/>
          <p:cNvSpPr>
            <a:spLocks noGrp="1"/>
          </p:cNvSpPr>
          <p:nvPr>
            <p:ph type="dt" sz="half" idx="10"/>
          </p:nvPr>
        </p:nvSpPr>
        <p:spPr/>
        <p:txBody>
          <a:bodyPr/>
          <a:lstStyle/>
          <a:p>
            <a:fld id="{7CBC56F1-A207-4504-A3D5-D5464299234F}" type="datetime4">
              <a:rPr lang="en-US"/>
              <a:pPr/>
              <a:t>April 8, 2013</a:t>
            </a:fld>
            <a:endParaRPr lang="en-US"/>
          </a:p>
        </p:txBody>
      </p:sp>
      <p:sp>
        <p:nvSpPr>
          <p:cNvPr id="141" name="Footer Placeholder 2"/>
          <p:cNvSpPr>
            <a:spLocks noGrp="1"/>
          </p:cNvSpPr>
          <p:nvPr>
            <p:ph type="ftr" sz="quarter" idx="11"/>
          </p:nvPr>
        </p:nvSpPr>
        <p:spPr/>
        <p:txBody>
          <a:bodyPr/>
          <a:lstStyle/>
          <a:p>
            <a:r>
              <a:rPr lang="en-US"/>
              <a:t>www.gowrikumar.com</a:t>
            </a:r>
          </a:p>
        </p:txBody>
      </p:sp>
      <p:sp>
        <p:nvSpPr>
          <p:cNvPr id="452610"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2611"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2612"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2613"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2614" name="Rectangle 6"/>
          <p:cNvSpPr>
            <a:spLocks noChangeArrowheads="1"/>
          </p:cNvSpPr>
          <p:nvPr/>
        </p:nvSpPr>
        <p:spPr bwMode="auto">
          <a:xfrm>
            <a:off x="6019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6</a:t>
            </a:r>
            <a:r>
              <a:rPr lang="en-US"/>
              <a:t>4</a:t>
            </a:r>
          </a:p>
        </p:txBody>
      </p:sp>
      <p:sp>
        <p:nvSpPr>
          <p:cNvPr id="452615"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2616"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2617"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52618"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2619"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52620" name="Group 12"/>
          <p:cNvGrpSpPr>
            <a:grpSpLocks/>
          </p:cNvGrpSpPr>
          <p:nvPr/>
        </p:nvGrpSpPr>
        <p:grpSpPr bwMode="auto">
          <a:xfrm>
            <a:off x="762000" y="2133600"/>
            <a:ext cx="1066800" cy="381000"/>
            <a:chOff x="480" y="672"/>
            <a:chExt cx="672" cy="240"/>
          </a:xfrm>
        </p:grpSpPr>
        <p:grpSp>
          <p:nvGrpSpPr>
            <p:cNvPr id="452621" name="Group 13"/>
            <p:cNvGrpSpPr>
              <a:grpSpLocks/>
            </p:cNvGrpSpPr>
            <p:nvPr/>
          </p:nvGrpSpPr>
          <p:grpSpPr bwMode="auto">
            <a:xfrm>
              <a:off x="480" y="672"/>
              <a:ext cx="432" cy="240"/>
              <a:chOff x="528" y="1104"/>
              <a:chExt cx="672" cy="278"/>
            </a:xfrm>
          </p:grpSpPr>
          <p:sp>
            <p:nvSpPr>
              <p:cNvPr id="452622"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52623"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2624" name="Group 16"/>
            <p:cNvGrpSpPr>
              <a:grpSpLocks/>
            </p:cNvGrpSpPr>
            <p:nvPr/>
          </p:nvGrpSpPr>
          <p:grpSpPr bwMode="auto">
            <a:xfrm>
              <a:off x="864" y="768"/>
              <a:ext cx="288" cy="144"/>
              <a:chOff x="1152" y="816"/>
              <a:chExt cx="336" cy="192"/>
            </a:xfrm>
          </p:grpSpPr>
          <p:sp>
            <p:nvSpPr>
              <p:cNvPr id="452625"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626" name="Group 18"/>
              <p:cNvGrpSpPr>
                <a:grpSpLocks/>
              </p:cNvGrpSpPr>
              <p:nvPr/>
            </p:nvGrpSpPr>
            <p:grpSpPr bwMode="auto">
              <a:xfrm>
                <a:off x="1248" y="816"/>
                <a:ext cx="240" cy="192"/>
                <a:chOff x="1920" y="1008"/>
                <a:chExt cx="528" cy="384"/>
              </a:xfrm>
            </p:grpSpPr>
            <p:sp>
              <p:nvSpPr>
                <p:cNvPr id="452627"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28"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29"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30"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2631" name="Group 23"/>
          <p:cNvGrpSpPr>
            <a:grpSpLocks/>
          </p:cNvGrpSpPr>
          <p:nvPr/>
        </p:nvGrpSpPr>
        <p:grpSpPr bwMode="auto">
          <a:xfrm>
            <a:off x="762000" y="2667000"/>
            <a:ext cx="1066800" cy="381000"/>
            <a:chOff x="480" y="672"/>
            <a:chExt cx="672" cy="240"/>
          </a:xfrm>
        </p:grpSpPr>
        <p:grpSp>
          <p:nvGrpSpPr>
            <p:cNvPr id="452632" name="Group 24"/>
            <p:cNvGrpSpPr>
              <a:grpSpLocks/>
            </p:cNvGrpSpPr>
            <p:nvPr/>
          </p:nvGrpSpPr>
          <p:grpSpPr bwMode="auto">
            <a:xfrm>
              <a:off x="480" y="672"/>
              <a:ext cx="432" cy="240"/>
              <a:chOff x="528" y="1104"/>
              <a:chExt cx="672" cy="278"/>
            </a:xfrm>
          </p:grpSpPr>
          <p:sp>
            <p:nvSpPr>
              <p:cNvPr id="452633"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52634"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2635" name="Group 27"/>
            <p:cNvGrpSpPr>
              <a:grpSpLocks/>
            </p:cNvGrpSpPr>
            <p:nvPr/>
          </p:nvGrpSpPr>
          <p:grpSpPr bwMode="auto">
            <a:xfrm>
              <a:off x="864" y="768"/>
              <a:ext cx="288" cy="144"/>
              <a:chOff x="1152" y="816"/>
              <a:chExt cx="336" cy="192"/>
            </a:xfrm>
          </p:grpSpPr>
          <p:sp>
            <p:nvSpPr>
              <p:cNvPr id="452636"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637" name="Group 29"/>
              <p:cNvGrpSpPr>
                <a:grpSpLocks/>
              </p:cNvGrpSpPr>
              <p:nvPr/>
            </p:nvGrpSpPr>
            <p:grpSpPr bwMode="auto">
              <a:xfrm>
                <a:off x="1248" y="816"/>
                <a:ext cx="240" cy="192"/>
                <a:chOff x="1920" y="1008"/>
                <a:chExt cx="528" cy="384"/>
              </a:xfrm>
            </p:grpSpPr>
            <p:sp>
              <p:nvSpPr>
                <p:cNvPr id="452638"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39"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40"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41"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2642" name="Group 34"/>
          <p:cNvGrpSpPr>
            <a:grpSpLocks/>
          </p:cNvGrpSpPr>
          <p:nvPr/>
        </p:nvGrpSpPr>
        <p:grpSpPr bwMode="auto">
          <a:xfrm>
            <a:off x="762000" y="3733800"/>
            <a:ext cx="1066800" cy="381000"/>
            <a:chOff x="480" y="672"/>
            <a:chExt cx="672" cy="240"/>
          </a:xfrm>
        </p:grpSpPr>
        <p:grpSp>
          <p:nvGrpSpPr>
            <p:cNvPr id="452643" name="Group 35"/>
            <p:cNvGrpSpPr>
              <a:grpSpLocks/>
            </p:cNvGrpSpPr>
            <p:nvPr/>
          </p:nvGrpSpPr>
          <p:grpSpPr bwMode="auto">
            <a:xfrm>
              <a:off x="480" y="672"/>
              <a:ext cx="432" cy="240"/>
              <a:chOff x="528" y="1104"/>
              <a:chExt cx="672" cy="278"/>
            </a:xfrm>
          </p:grpSpPr>
          <p:sp>
            <p:nvSpPr>
              <p:cNvPr id="452644"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52645"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2646" name="Group 38"/>
            <p:cNvGrpSpPr>
              <a:grpSpLocks/>
            </p:cNvGrpSpPr>
            <p:nvPr/>
          </p:nvGrpSpPr>
          <p:grpSpPr bwMode="auto">
            <a:xfrm>
              <a:off x="864" y="768"/>
              <a:ext cx="288" cy="144"/>
              <a:chOff x="1152" y="816"/>
              <a:chExt cx="336" cy="192"/>
            </a:xfrm>
          </p:grpSpPr>
          <p:sp>
            <p:nvSpPr>
              <p:cNvPr id="452647"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648" name="Group 40"/>
              <p:cNvGrpSpPr>
                <a:grpSpLocks/>
              </p:cNvGrpSpPr>
              <p:nvPr/>
            </p:nvGrpSpPr>
            <p:grpSpPr bwMode="auto">
              <a:xfrm>
                <a:off x="1248" y="816"/>
                <a:ext cx="240" cy="192"/>
                <a:chOff x="1920" y="1008"/>
                <a:chExt cx="528" cy="384"/>
              </a:xfrm>
            </p:grpSpPr>
            <p:sp>
              <p:nvSpPr>
                <p:cNvPr id="452649"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50"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51"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52"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2653" name="Group 45"/>
          <p:cNvGrpSpPr>
            <a:grpSpLocks/>
          </p:cNvGrpSpPr>
          <p:nvPr/>
        </p:nvGrpSpPr>
        <p:grpSpPr bwMode="auto">
          <a:xfrm>
            <a:off x="762000" y="4267200"/>
            <a:ext cx="1066800" cy="381000"/>
            <a:chOff x="480" y="672"/>
            <a:chExt cx="672" cy="240"/>
          </a:xfrm>
        </p:grpSpPr>
        <p:grpSp>
          <p:nvGrpSpPr>
            <p:cNvPr id="452654" name="Group 46"/>
            <p:cNvGrpSpPr>
              <a:grpSpLocks/>
            </p:cNvGrpSpPr>
            <p:nvPr/>
          </p:nvGrpSpPr>
          <p:grpSpPr bwMode="auto">
            <a:xfrm>
              <a:off x="480" y="672"/>
              <a:ext cx="432" cy="240"/>
              <a:chOff x="528" y="1104"/>
              <a:chExt cx="672" cy="278"/>
            </a:xfrm>
          </p:grpSpPr>
          <p:sp>
            <p:nvSpPr>
              <p:cNvPr id="452655"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52656"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2657" name="Group 49"/>
            <p:cNvGrpSpPr>
              <a:grpSpLocks/>
            </p:cNvGrpSpPr>
            <p:nvPr/>
          </p:nvGrpSpPr>
          <p:grpSpPr bwMode="auto">
            <a:xfrm>
              <a:off x="864" y="768"/>
              <a:ext cx="288" cy="144"/>
              <a:chOff x="1152" y="816"/>
              <a:chExt cx="336" cy="192"/>
            </a:xfrm>
          </p:grpSpPr>
          <p:sp>
            <p:nvSpPr>
              <p:cNvPr id="452658"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659" name="Group 51"/>
              <p:cNvGrpSpPr>
                <a:grpSpLocks/>
              </p:cNvGrpSpPr>
              <p:nvPr/>
            </p:nvGrpSpPr>
            <p:grpSpPr bwMode="auto">
              <a:xfrm>
                <a:off x="1248" y="816"/>
                <a:ext cx="240" cy="192"/>
                <a:chOff x="1920" y="1008"/>
                <a:chExt cx="528" cy="384"/>
              </a:xfrm>
            </p:grpSpPr>
            <p:sp>
              <p:nvSpPr>
                <p:cNvPr id="452660"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61"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62"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63"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2664" name="Group 56"/>
          <p:cNvGrpSpPr>
            <a:grpSpLocks/>
          </p:cNvGrpSpPr>
          <p:nvPr/>
        </p:nvGrpSpPr>
        <p:grpSpPr bwMode="auto">
          <a:xfrm>
            <a:off x="762000" y="4800600"/>
            <a:ext cx="1066800" cy="381000"/>
            <a:chOff x="480" y="672"/>
            <a:chExt cx="672" cy="240"/>
          </a:xfrm>
        </p:grpSpPr>
        <p:grpSp>
          <p:nvGrpSpPr>
            <p:cNvPr id="452665" name="Group 57"/>
            <p:cNvGrpSpPr>
              <a:grpSpLocks/>
            </p:cNvGrpSpPr>
            <p:nvPr/>
          </p:nvGrpSpPr>
          <p:grpSpPr bwMode="auto">
            <a:xfrm>
              <a:off x="480" y="672"/>
              <a:ext cx="432" cy="240"/>
              <a:chOff x="528" y="1104"/>
              <a:chExt cx="672" cy="278"/>
            </a:xfrm>
          </p:grpSpPr>
          <p:sp>
            <p:nvSpPr>
              <p:cNvPr id="452666"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52667"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2668" name="Group 60"/>
            <p:cNvGrpSpPr>
              <a:grpSpLocks/>
            </p:cNvGrpSpPr>
            <p:nvPr/>
          </p:nvGrpSpPr>
          <p:grpSpPr bwMode="auto">
            <a:xfrm>
              <a:off x="864" y="768"/>
              <a:ext cx="288" cy="144"/>
              <a:chOff x="1152" y="816"/>
              <a:chExt cx="336" cy="192"/>
            </a:xfrm>
          </p:grpSpPr>
          <p:sp>
            <p:nvSpPr>
              <p:cNvPr id="452669"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670" name="Group 62"/>
              <p:cNvGrpSpPr>
                <a:grpSpLocks/>
              </p:cNvGrpSpPr>
              <p:nvPr/>
            </p:nvGrpSpPr>
            <p:grpSpPr bwMode="auto">
              <a:xfrm>
                <a:off x="1248" y="816"/>
                <a:ext cx="240" cy="192"/>
                <a:chOff x="1920" y="1008"/>
                <a:chExt cx="528" cy="384"/>
              </a:xfrm>
            </p:grpSpPr>
            <p:sp>
              <p:nvSpPr>
                <p:cNvPr id="452671"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72"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73"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74"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2675" name="Group 67"/>
          <p:cNvGrpSpPr>
            <a:grpSpLocks/>
          </p:cNvGrpSpPr>
          <p:nvPr/>
        </p:nvGrpSpPr>
        <p:grpSpPr bwMode="auto">
          <a:xfrm>
            <a:off x="762000" y="5334000"/>
            <a:ext cx="1066800" cy="381000"/>
            <a:chOff x="480" y="672"/>
            <a:chExt cx="672" cy="240"/>
          </a:xfrm>
        </p:grpSpPr>
        <p:grpSp>
          <p:nvGrpSpPr>
            <p:cNvPr id="452676" name="Group 68"/>
            <p:cNvGrpSpPr>
              <a:grpSpLocks/>
            </p:cNvGrpSpPr>
            <p:nvPr/>
          </p:nvGrpSpPr>
          <p:grpSpPr bwMode="auto">
            <a:xfrm>
              <a:off x="480" y="672"/>
              <a:ext cx="432" cy="240"/>
              <a:chOff x="528" y="1104"/>
              <a:chExt cx="672" cy="278"/>
            </a:xfrm>
          </p:grpSpPr>
          <p:sp>
            <p:nvSpPr>
              <p:cNvPr id="452677"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2678"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2679" name="Group 71"/>
            <p:cNvGrpSpPr>
              <a:grpSpLocks/>
            </p:cNvGrpSpPr>
            <p:nvPr/>
          </p:nvGrpSpPr>
          <p:grpSpPr bwMode="auto">
            <a:xfrm>
              <a:off x="864" y="768"/>
              <a:ext cx="288" cy="144"/>
              <a:chOff x="1152" y="816"/>
              <a:chExt cx="336" cy="192"/>
            </a:xfrm>
          </p:grpSpPr>
          <p:sp>
            <p:nvSpPr>
              <p:cNvPr id="452680"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681" name="Group 73"/>
              <p:cNvGrpSpPr>
                <a:grpSpLocks/>
              </p:cNvGrpSpPr>
              <p:nvPr/>
            </p:nvGrpSpPr>
            <p:grpSpPr bwMode="auto">
              <a:xfrm>
                <a:off x="1248" y="816"/>
                <a:ext cx="240" cy="192"/>
                <a:chOff x="1920" y="1008"/>
                <a:chExt cx="528" cy="384"/>
              </a:xfrm>
            </p:grpSpPr>
            <p:sp>
              <p:nvSpPr>
                <p:cNvPr id="452682"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83"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84"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85"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2686" name="Group 78"/>
          <p:cNvGrpSpPr>
            <a:grpSpLocks/>
          </p:cNvGrpSpPr>
          <p:nvPr/>
        </p:nvGrpSpPr>
        <p:grpSpPr bwMode="auto">
          <a:xfrm>
            <a:off x="762000" y="5867400"/>
            <a:ext cx="1066800" cy="381000"/>
            <a:chOff x="480" y="672"/>
            <a:chExt cx="672" cy="240"/>
          </a:xfrm>
        </p:grpSpPr>
        <p:grpSp>
          <p:nvGrpSpPr>
            <p:cNvPr id="452687" name="Group 79"/>
            <p:cNvGrpSpPr>
              <a:grpSpLocks/>
            </p:cNvGrpSpPr>
            <p:nvPr/>
          </p:nvGrpSpPr>
          <p:grpSpPr bwMode="auto">
            <a:xfrm>
              <a:off x="480" y="672"/>
              <a:ext cx="432" cy="240"/>
              <a:chOff x="528" y="1104"/>
              <a:chExt cx="672" cy="278"/>
            </a:xfrm>
          </p:grpSpPr>
          <p:sp>
            <p:nvSpPr>
              <p:cNvPr id="452688"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52689"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2690" name="Group 82"/>
            <p:cNvGrpSpPr>
              <a:grpSpLocks/>
            </p:cNvGrpSpPr>
            <p:nvPr/>
          </p:nvGrpSpPr>
          <p:grpSpPr bwMode="auto">
            <a:xfrm>
              <a:off x="864" y="768"/>
              <a:ext cx="288" cy="144"/>
              <a:chOff x="1152" y="816"/>
              <a:chExt cx="336" cy="192"/>
            </a:xfrm>
          </p:grpSpPr>
          <p:sp>
            <p:nvSpPr>
              <p:cNvPr id="452691"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692" name="Group 84"/>
              <p:cNvGrpSpPr>
                <a:grpSpLocks/>
              </p:cNvGrpSpPr>
              <p:nvPr/>
            </p:nvGrpSpPr>
            <p:grpSpPr bwMode="auto">
              <a:xfrm>
                <a:off x="1248" y="816"/>
                <a:ext cx="240" cy="192"/>
                <a:chOff x="1920" y="1008"/>
                <a:chExt cx="528" cy="384"/>
              </a:xfrm>
            </p:grpSpPr>
            <p:sp>
              <p:nvSpPr>
                <p:cNvPr id="452693"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94"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95"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696"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2697" name="Group 89"/>
          <p:cNvGrpSpPr>
            <a:grpSpLocks/>
          </p:cNvGrpSpPr>
          <p:nvPr/>
        </p:nvGrpSpPr>
        <p:grpSpPr bwMode="auto">
          <a:xfrm>
            <a:off x="762000" y="1066800"/>
            <a:ext cx="936625" cy="381000"/>
            <a:chOff x="480" y="672"/>
            <a:chExt cx="590" cy="240"/>
          </a:xfrm>
        </p:grpSpPr>
        <p:grpSp>
          <p:nvGrpSpPr>
            <p:cNvPr id="452698" name="Group 90"/>
            <p:cNvGrpSpPr>
              <a:grpSpLocks/>
            </p:cNvGrpSpPr>
            <p:nvPr/>
          </p:nvGrpSpPr>
          <p:grpSpPr bwMode="auto">
            <a:xfrm>
              <a:off x="480" y="672"/>
              <a:ext cx="432" cy="240"/>
              <a:chOff x="528" y="1104"/>
              <a:chExt cx="672" cy="278"/>
            </a:xfrm>
          </p:grpSpPr>
          <p:sp>
            <p:nvSpPr>
              <p:cNvPr id="452699"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2700"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2701" name="Line 93"/>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2702" name="Group 94"/>
          <p:cNvGrpSpPr>
            <a:grpSpLocks/>
          </p:cNvGrpSpPr>
          <p:nvPr/>
        </p:nvGrpSpPr>
        <p:grpSpPr bwMode="auto">
          <a:xfrm>
            <a:off x="2590800" y="1066800"/>
            <a:ext cx="1066800" cy="381000"/>
            <a:chOff x="480" y="672"/>
            <a:chExt cx="672" cy="240"/>
          </a:xfrm>
        </p:grpSpPr>
        <p:grpSp>
          <p:nvGrpSpPr>
            <p:cNvPr id="452703" name="Group 95"/>
            <p:cNvGrpSpPr>
              <a:grpSpLocks/>
            </p:cNvGrpSpPr>
            <p:nvPr/>
          </p:nvGrpSpPr>
          <p:grpSpPr bwMode="auto">
            <a:xfrm>
              <a:off x="480" y="672"/>
              <a:ext cx="432" cy="240"/>
              <a:chOff x="528" y="1104"/>
              <a:chExt cx="672" cy="278"/>
            </a:xfrm>
          </p:grpSpPr>
          <p:sp>
            <p:nvSpPr>
              <p:cNvPr id="452704" name="Rectangle 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2705" name="Rectangle 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2706" name="Group 98"/>
            <p:cNvGrpSpPr>
              <a:grpSpLocks/>
            </p:cNvGrpSpPr>
            <p:nvPr/>
          </p:nvGrpSpPr>
          <p:grpSpPr bwMode="auto">
            <a:xfrm>
              <a:off x="864" y="768"/>
              <a:ext cx="288" cy="144"/>
              <a:chOff x="1152" y="816"/>
              <a:chExt cx="336" cy="192"/>
            </a:xfrm>
          </p:grpSpPr>
          <p:sp>
            <p:nvSpPr>
              <p:cNvPr id="452707" name="Line 9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708" name="Group 100"/>
              <p:cNvGrpSpPr>
                <a:grpSpLocks/>
              </p:cNvGrpSpPr>
              <p:nvPr/>
            </p:nvGrpSpPr>
            <p:grpSpPr bwMode="auto">
              <a:xfrm>
                <a:off x="1248" y="816"/>
                <a:ext cx="240" cy="192"/>
                <a:chOff x="1920" y="1008"/>
                <a:chExt cx="528" cy="384"/>
              </a:xfrm>
            </p:grpSpPr>
            <p:sp>
              <p:nvSpPr>
                <p:cNvPr id="452709" name="Line 10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710" name="Line 10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711" name="Line 10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712" name="Line 10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2713" name="Group 105"/>
          <p:cNvGrpSpPr>
            <a:grpSpLocks/>
          </p:cNvGrpSpPr>
          <p:nvPr/>
        </p:nvGrpSpPr>
        <p:grpSpPr bwMode="auto">
          <a:xfrm>
            <a:off x="1676400" y="1066800"/>
            <a:ext cx="936625" cy="381000"/>
            <a:chOff x="480" y="672"/>
            <a:chExt cx="590" cy="240"/>
          </a:xfrm>
        </p:grpSpPr>
        <p:grpSp>
          <p:nvGrpSpPr>
            <p:cNvPr id="452714" name="Group 106"/>
            <p:cNvGrpSpPr>
              <a:grpSpLocks/>
            </p:cNvGrpSpPr>
            <p:nvPr/>
          </p:nvGrpSpPr>
          <p:grpSpPr bwMode="auto">
            <a:xfrm>
              <a:off x="480" y="672"/>
              <a:ext cx="432" cy="240"/>
              <a:chOff x="528" y="1104"/>
              <a:chExt cx="672" cy="278"/>
            </a:xfrm>
          </p:grpSpPr>
          <p:sp>
            <p:nvSpPr>
              <p:cNvPr id="452715"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2716"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2717" name="Line 109"/>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2718" name="Group 110"/>
          <p:cNvGrpSpPr>
            <a:grpSpLocks/>
          </p:cNvGrpSpPr>
          <p:nvPr/>
        </p:nvGrpSpPr>
        <p:grpSpPr bwMode="auto">
          <a:xfrm>
            <a:off x="762000" y="1600200"/>
            <a:ext cx="685800" cy="381000"/>
            <a:chOff x="528" y="1104"/>
            <a:chExt cx="672" cy="278"/>
          </a:xfrm>
        </p:grpSpPr>
        <p:sp>
          <p:nvSpPr>
            <p:cNvPr id="452719" name="Rectangle 1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2720" name="Rectangle 1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2721" name="Line 113"/>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722" name="Group 114"/>
          <p:cNvGrpSpPr>
            <a:grpSpLocks/>
          </p:cNvGrpSpPr>
          <p:nvPr/>
        </p:nvGrpSpPr>
        <p:grpSpPr bwMode="auto">
          <a:xfrm>
            <a:off x="1676400" y="1600200"/>
            <a:ext cx="1066800" cy="381000"/>
            <a:chOff x="480" y="672"/>
            <a:chExt cx="672" cy="240"/>
          </a:xfrm>
        </p:grpSpPr>
        <p:grpSp>
          <p:nvGrpSpPr>
            <p:cNvPr id="452723" name="Group 115"/>
            <p:cNvGrpSpPr>
              <a:grpSpLocks/>
            </p:cNvGrpSpPr>
            <p:nvPr/>
          </p:nvGrpSpPr>
          <p:grpSpPr bwMode="auto">
            <a:xfrm>
              <a:off x="480" y="672"/>
              <a:ext cx="432" cy="240"/>
              <a:chOff x="528" y="1104"/>
              <a:chExt cx="672" cy="278"/>
            </a:xfrm>
          </p:grpSpPr>
          <p:sp>
            <p:nvSpPr>
              <p:cNvPr id="452724" name="Rectangle 11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2725" name="Rectangle 11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2726" name="Group 118"/>
            <p:cNvGrpSpPr>
              <a:grpSpLocks/>
            </p:cNvGrpSpPr>
            <p:nvPr/>
          </p:nvGrpSpPr>
          <p:grpSpPr bwMode="auto">
            <a:xfrm>
              <a:off x="864" y="768"/>
              <a:ext cx="288" cy="144"/>
              <a:chOff x="1152" y="816"/>
              <a:chExt cx="336" cy="192"/>
            </a:xfrm>
          </p:grpSpPr>
          <p:sp>
            <p:nvSpPr>
              <p:cNvPr id="452727" name="Line 11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728" name="Group 120"/>
              <p:cNvGrpSpPr>
                <a:grpSpLocks/>
              </p:cNvGrpSpPr>
              <p:nvPr/>
            </p:nvGrpSpPr>
            <p:grpSpPr bwMode="auto">
              <a:xfrm>
                <a:off x="1248" y="816"/>
                <a:ext cx="240" cy="192"/>
                <a:chOff x="1920" y="1008"/>
                <a:chExt cx="528" cy="384"/>
              </a:xfrm>
            </p:grpSpPr>
            <p:sp>
              <p:nvSpPr>
                <p:cNvPr id="452729" name="Line 12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730" name="Line 12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731" name="Line 12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732" name="Line 12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2733" name="Group 125"/>
          <p:cNvGrpSpPr>
            <a:grpSpLocks/>
          </p:cNvGrpSpPr>
          <p:nvPr/>
        </p:nvGrpSpPr>
        <p:grpSpPr bwMode="auto">
          <a:xfrm>
            <a:off x="762000" y="3200400"/>
            <a:ext cx="685800" cy="381000"/>
            <a:chOff x="528" y="1104"/>
            <a:chExt cx="672" cy="278"/>
          </a:xfrm>
        </p:grpSpPr>
        <p:sp>
          <p:nvSpPr>
            <p:cNvPr id="452734" name="Rectangle 1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52735" name="Rectangle 1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2736" name="Line 128"/>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737" name="Group 129"/>
          <p:cNvGrpSpPr>
            <a:grpSpLocks/>
          </p:cNvGrpSpPr>
          <p:nvPr/>
        </p:nvGrpSpPr>
        <p:grpSpPr bwMode="auto">
          <a:xfrm>
            <a:off x="1676400" y="3200400"/>
            <a:ext cx="1066800" cy="381000"/>
            <a:chOff x="480" y="672"/>
            <a:chExt cx="672" cy="240"/>
          </a:xfrm>
        </p:grpSpPr>
        <p:grpSp>
          <p:nvGrpSpPr>
            <p:cNvPr id="452738" name="Group 130"/>
            <p:cNvGrpSpPr>
              <a:grpSpLocks/>
            </p:cNvGrpSpPr>
            <p:nvPr/>
          </p:nvGrpSpPr>
          <p:grpSpPr bwMode="auto">
            <a:xfrm>
              <a:off x="480" y="672"/>
              <a:ext cx="432" cy="240"/>
              <a:chOff x="528" y="1104"/>
              <a:chExt cx="672" cy="278"/>
            </a:xfrm>
          </p:grpSpPr>
          <p:sp>
            <p:nvSpPr>
              <p:cNvPr id="452739" name="Rectangle 1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2740" name="Rectangle 1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2741" name="Group 133"/>
            <p:cNvGrpSpPr>
              <a:grpSpLocks/>
            </p:cNvGrpSpPr>
            <p:nvPr/>
          </p:nvGrpSpPr>
          <p:grpSpPr bwMode="auto">
            <a:xfrm>
              <a:off x="864" y="768"/>
              <a:ext cx="288" cy="144"/>
              <a:chOff x="1152" y="816"/>
              <a:chExt cx="336" cy="192"/>
            </a:xfrm>
          </p:grpSpPr>
          <p:sp>
            <p:nvSpPr>
              <p:cNvPr id="452742" name="Line 13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2743" name="Group 135"/>
              <p:cNvGrpSpPr>
                <a:grpSpLocks/>
              </p:cNvGrpSpPr>
              <p:nvPr/>
            </p:nvGrpSpPr>
            <p:grpSpPr bwMode="auto">
              <a:xfrm>
                <a:off x="1248" y="816"/>
                <a:ext cx="240" cy="192"/>
                <a:chOff x="1920" y="1008"/>
                <a:chExt cx="528" cy="384"/>
              </a:xfrm>
            </p:grpSpPr>
            <p:sp>
              <p:nvSpPr>
                <p:cNvPr id="452744" name="Line 13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745" name="Line 13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746" name="Line 13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2747" name="Line 13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46774236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Date Placeholder 1"/>
          <p:cNvSpPr>
            <a:spLocks noGrp="1"/>
          </p:cNvSpPr>
          <p:nvPr>
            <p:ph type="dt" sz="half" idx="10"/>
          </p:nvPr>
        </p:nvSpPr>
        <p:spPr/>
        <p:txBody>
          <a:bodyPr/>
          <a:lstStyle/>
          <a:p>
            <a:fld id="{5C1AF76F-DC24-4099-9DA2-0E3D7D157044}" type="datetime4">
              <a:rPr lang="en-US"/>
              <a:pPr/>
              <a:t>April 8, 2013</a:t>
            </a:fld>
            <a:endParaRPr lang="en-US"/>
          </a:p>
        </p:txBody>
      </p:sp>
      <p:sp>
        <p:nvSpPr>
          <p:cNvPr id="145" name="Footer Placeholder 2"/>
          <p:cNvSpPr>
            <a:spLocks noGrp="1"/>
          </p:cNvSpPr>
          <p:nvPr>
            <p:ph type="ftr" sz="quarter" idx="11"/>
          </p:nvPr>
        </p:nvSpPr>
        <p:spPr/>
        <p:txBody>
          <a:bodyPr/>
          <a:lstStyle/>
          <a:p>
            <a:r>
              <a:rPr lang="en-US"/>
              <a:t>www.gowrikumar.com</a:t>
            </a:r>
          </a:p>
        </p:txBody>
      </p:sp>
      <p:sp>
        <p:nvSpPr>
          <p:cNvPr id="453634"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3635"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3636"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3637"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3638" name="Rectangle 6"/>
          <p:cNvSpPr>
            <a:spLocks noChangeArrowheads="1"/>
          </p:cNvSpPr>
          <p:nvPr/>
        </p:nvSpPr>
        <p:spPr bwMode="auto">
          <a:xfrm>
            <a:off x="6019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3639"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3640"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3641"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53642"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3643"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53644" name="Group 12"/>
          <p:cNvGrpSpPr>
            <a:grpSpLocks/>
          </p:cNvGrpSpPr>
          <p:nvPr/>
        </p:nvGrpSpPr>
        <p:grpSpPr bwMode="auto">
          <a:xfrm>
            <a:off x="762000" y="2133600"/>
            <a:ext cx="1066800" cy="381000"/>
            <a:chOff x="480" y="672"/>
            <a:chExt cx="672" cy="240"/>
          </a:xfrm>
        </p:grpSpPr>
        <p:grpSp>
          <p:nvGrpSpPr>
            <p:cNvPr id="453645" name="Group 13"/>
            <p:cNvGrpSpPr>
              <a:grpSpLocks/>
            </p:cNvGrpSpPr>
            <p:nvPr/>
          </p:nvGrpSpPr>
          <p:grpSpPr bwMode="auto">
            <a:xfrm>
              <a:off x="480" y="672"/>
              <a:ext cx="432" cy="240"/>
              <a:chOff x="528" y="1104"/>
              <a:chExt cx="672" cy="278"/>
            </a:xfrm>
          </p:grpSpPr>
          <p:sp>
            <p:nvSpPr>
              <p:cNvPr id="453646"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53647"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3648" name="Group 16"/>
            <p:cNvGrpSpPr>
              <a:grpSpLocks/>
            </p:cNvGrpSpPr>
            <p:nvPr/>
          </p:nvGrpSpPr>
          <p:grpSpPr bwMode="auto">
            <a:xfrm>
              <a:off x="864" y="768"/>
              <a:ext cx="288" cy="144"/>
              <a:chOff x="1152" y="816"/>
              <a:chExt cx="336" cy="192"/>
            </a:xfrm>
          </p:grpSpPr>
          <p:sp>
            <p:nvSpPr>
              <p:cNvPr id="453649"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650" name="Group 18"/>
              <p:cNvGrpSpPr>
                <a:grpSpLocks/>
              </p:cNvGrpSpPr>
              <p:nvPr/>
            </p:nvGrpSpPr>
            <p:grpSpPr bwMode="auto">
              <a:xfrm>
                <a:off x="1248" y="816"/>
                <a:ext cx="240" cy="192"/>
                <a:chOff x="1920" y="1008"/>
                <a:chExt cx="528" cy="384"/>
              </a:xfrm>
            </p:grpSpPr>
            <p:sp>
              <p:nvSpPr>
                <p:cNvPr id="453651"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52"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53"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54"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3655" name="Group 23"/>
          <p:cNvGrpSpPr>
            <a:grpSpLocks/>
          </p:cNvGrpSpPr>
          <p:nvPr/>
        </p:nvGrpSpPr>
        <p:grpSpPr bwMode="auto">
          <a:xfrm>
            <a:off x="762000" y="2667000"/>
            <a:ext cx="1066800" cy="381000"/>
            <a:chOff x="480" y="672"/>
            <a:chExt cx="672" cy="240"/>
          </a:xfrm>
        </p:grpSpPr>
        <p:grpSp>
          <p:nvGrpSpPr>
            <p:cNvPr id="453656" name="Group 24"/>
            <p:cNvGrpSpPr>
              <a:grpSpLocks/>
            </p:cNvGrpSpPr>
            <p:nvPr/>
          </p:nvGrpSpPr>
          <p:grpSpPr bwMode="auto">
            <a:xfrm>
              <a:off x="480" y="672"/>
              <a:ext cx="432" cy="240"/>
              <a:chOff x="528" y="1104"/>
              <a:chExt cx="672" cy="278"/>
            </a:xfrm>
          </p:grpSpPr>
          <p:sp>
            <p:nvSpPr>
              <p:cNvPr id="453657"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53658"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3659" name="Group 27"/>
            <p:cNvGrpSpPr>
              <a:grpSpLocks/>
            </p:cNvGrpSpPr>
            <p:nvPr/>
          </p:nvGrpSpPr>
          <p:grpSpPr bwMode="auto">
            <a:xfrm>
              <a:off x="864" y="768"/>
              <a:ext cx="288" cy="144"/>
              <a:chOff x="1152" y="816"/>
              <a:chExt cx="336" cy="192"/>
            </a:xfrm>
          </p:grpSpPr>
          <p:sp>
            <p:nvSpPr>
              <p:cNvPr id="453660"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661" name="Group 29"/>
              <p:cNvGrpSpPr>
                <a:grpSpLocks/>
              </p:cNvGrpSpPr>
              <p:nvPr/>
            </p:nvGrpSpPr>
            <p:grpSpPr bwMode="auto">
              <a:xfrm>
                <a:off x="1248" y="816"/>
                <a:ext cx="240" cy="192"/>
                <a:chOff x="1920" y="1008"/>
                <a:chExt cx="528" cy="384"/>
              </a:xfrm>
            </p:grpSpPr>
            <p:sp>
              <p:nvSpPr>
                <p:cNvPr id="453662"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63"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64"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65"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3666" name="Group 34"/>
          <p:cNvGrpSpPr>
            <a:grpSpLocks/>
          </p:cNvGrpSpPr>
          <p:nvPr/>
        </p:nvGrpSpPr>
        <p:grpSpPr bwMode="auto">
          <a:xfrm>
            <a:off x="762000" y="3733800"/>
            <a:ext cx="1066800" cy="381000"/>
            <a:chOff x="480" y="672"/>
            <a:chExt cx="672" cy="240"/>
          </a:xfrm>
        </p:grpSpPr>
        <p:grpSp>
          <p:nvGrpSpPr>
            <p:cNvPr id="453667" name="Group 35"/>
            <p:cNvGrpSpPr>
              <a:grpSpLocks/>
            </p:cNvGrpSpPr>
            <p:nvPr/>
          </p:nvGrpSpPr>
          <p:grpSpPr bwMode="auto">
            <a:xfrm>
              <a:off x="480" y="672"/>
              <a:ext cx="432" cy="240"/>
              <a:chOff x="528" y="1104"/>
              <a:chExt cx="672" cy="278"/>
            </a:xfrm>
          </p:grpSpPr>
          <p:sp>
            <p:nvSpPr>
              <p:cNvPr id="453668"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53669"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3670" name="Group 38"/>
            <p:cNvGrpSpPr>
              <a:grpSpLocks/>
            </p:cNvGrpSpPr>
            <p:nvPr/>
          </p:nvGrpSpPr>
          <p:grpSpPr bwMode="auto">
            <a:xfrm>
              <a:off x="864" y="768"/>
              <a:ext cx="288" cy="144"/>
              <a:chOff x="1152" y="816"/>
              <a:chExt cx="336" cy="192"/>
            </a:xfrm>
          </p:grpSpPr>
          <p:sp>
            <p:nvSpPr>
              <p:cNvPr id="453671"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672" name="Group 40"/>
              <p:cNvGrpSpPr>
                <a:grpSpLocks/>
              </p:cNvGrpSpPr>
              <p:nvPr/>
            </p:nvGrpSpPr>
            <p:grpSpPr bwMode="auto">
              <a:xfrm>
                <a:off x="1248" y="816"/>
                <a:ext cx="240" cy="192"/>
                <a:chOff x="1920" y="1008"/>
                <a:chExt cx="528" cy="384"/>
              </a:xfrm>
            </p:grpSpPr>
            <p:sp>
              <p:nvSpPr>
                <p:cNvPr id="453673"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74"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75"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76"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3688" name="Group 56"/>
          <p:cNvGrpSpPr>
            <a:grpSpLocks/>
          </p:cNvGrpSpPr>
          <p:nvPr/>
        </p:nvGrpSpPr>
        <p:grpSpPr bwMode="auto">
          <a:xfrm>
            <a:off x="762000" y="4800600"/>
            <a:ext cx="1066800" cy="381000"/>
            <a:chOff x="480" y="672"/>
            <a:chExt cx="672" cy="240"/>
          </a:xfrm>
        </p:grpSpPr>
        <p:grpSp>
          <p:nvGrpSpPr>
            <p:cNvPr id="453689" name="Group 57"/>
            <p:cNvGrpSpPr>
              <a:grpSpLocks/>
            </p:cNvGrpSpPr>
            <p:nvPr/>
          </p:nvGrpSpPr>
          <p:grpSpPr bwMode="auto">
            <a:xfrm>
              <a:off x="480" y="672"/>
              <a:ext cx="432" cy="240"/>
              <a:chOff x="528" y="1104"/>
              <a:chExt cx="672" cy="278"/>
            </a:xfrm>
          </p:grpSpPr>
          <p:sp>
            <p:nvSpPr>
              <p:cNvPr id="453690"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53691"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3692" name="Group 60"/>
            <p:cNvGrpSpPr>
              <a:grpSpLocks/>
            </p:cNvGrpSpPr>
            <p:nvPr/>
          </p:nvGrpSpPr>
          <p:grpSpPr bwMode="auto">
            <a:xfrm>
              <a:off x="864" y="768"/>
              <a:ext cx="288" cy="144"/>
              <a:chOff x="1152" y="816"/>
              <a:chExt cx="336" cy="192"/>
            </a:xfrm>
          </p:grpSpPr>
          <p:sp>
            <p:nvSpPr>
              <p:cNvPr id="453693"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694" name="Group 62"/>
              <p:cNvGrpSpPr>
                <a:grpSpLocks/>
              </p:cNvGrpSpPr>
              <p:nvPr/>
            </p:nvGrpSpPr>
            <p:grpSpPr bwMode="auto">
              <a:xfrm>
                <a:off x="1248" y="816"/>
                <a:ext cx="240" cy="192"/>
                <a:chOff x="1920" y="1008"/>
                <a:chExt cx="528" cy="384"/>
              </a:xfrm>
            </p:grpSpPr>
            <p:sp>
              <p:nvSpPr>
                <p:cNvPr id="453695"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96"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97"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98"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3699" name="Group 67"/>
          <p:cNvGrpSpPr>
            <a:grpSpLocks/>
          </p:cNvGrpSpPr>
          <p:nvPr/>
        </p:nvGrpSpPr>
        <p:grpSpPr bwMode="auto">
          <a:xfrm>
            <a:off x="762000" y="5334000"/>
            <a:ext cx="1066800" cy="381000"/>
            <a:chOff x="480" y="672"/>
            <a:chExt cx="672" cy="240"/>
          </a:xfrm>
        </p:grpSpPr>
        <p:grpSp>
          <p:nvGrpSpPr>
            <p:cNvPr id="453700" name="Group 68"/>
            <p:cNvGrpSpPr>
              <a:grpSpLocks/>
            </p:cNvGrpSpPr>
            <p:nvPr/>
          </p:nvGrpSpPr>
          <p:grpSpPr bwMode="auto">
            <a:xfrm>
              <a:off x="480" y="672"/>
              <a:ext cx="432" cy="240"/>
              <a:chOff x="528" y="1104"/>
              <a:chExt cx="672" cy="278"/>
            </a:xfrm>
          </p:grpSpPr>
          <p:sp>
            <p:nvSpPr>
              <p:cNvPr id="453701"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3702"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3703" name="Group 71"/>
            <p:cNvGrpSpPr>
              <a:grpSpLocks/>
            </p:cNvGrpSpPr>
            <p:nvPr/>
          </p:nvGrpSpPr>
          <p:grpSpPr bwMode="auto">
            <a:xfrm>
              <a:off x="864" y="768"/>
              <a:ext cx="288" cy="144"/>
              <a:chOff x="1152" y="816"/>
              <a:chExt cx="336" cy="192"/>
            </a:xfrm>
          </p:grpSpPr>
          <p:sp>
            <p:nvSpPr>
              <p:cNvPr id="453704"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705" name="Group 73"/>
              <p:cNvGrpSpPr>
                <a:grpSpLocks/>
              </p:cNvGrpSpPr>
              <p:nvPr/>
            </p:nvGrpSpPr>
            <p:grpSpPr bwMode="auto">
              <a:xfrm>
                <a:off x="1248" y="816"/>
                <a:ext cx="240" cy="192"/>
                <a:chOff x="1920" y="1008"/>
                <a:chExt cx="528" cy="384"/>
              </a:xfrm>
            </p:grpSpPr>
            <p:sp>
              <p:nvSpPr>
                <p:cNvPr id="453706"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07"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08"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09"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3710" name="Group 78"/>
          <p:cNvGrpSpPr>
            <a:grpSpLocks/>
          </p:cNvGrpSpPr>
          <p:nvPr/>
        </p:nvGrpSpPr>
        <p:grpSpPr bwMode="auto">
          <a:xfrm>
            <a:off x="762000" y="5867400"/>
            <a:ext cx="1066800" cy="381000"/>
            <a:chOff x="480" y="672"/>
            <a:chExt cx="672" cy="240"/>
          </a:xfrm>
        </p:grpSpPr>
        <p:grpSp>
          <p:nvGrpSpPr>
            <p:cNvPr id="453711" name="Group 79"/>
            <p:cNvGrpSpPr>
              <a:grpSpLocks/>
            </p:cNvGrpSpPr>
            <p:nvPr/>
          </p:nvGrpSpPr>
          <p:grpSpPr bwMode="auto">
            <a:xfrm>
              <a:off x="480" y="672"/>
              <a:ext cx="432" cy="240"/>
              <a:chOff x="528" y="1104"/>
              <a:chExt cx="672" cy="278"/>
            </a:xfrm>
          </p:grpSpPr>
          <p:sp>
            <p:nvSpPr>
              <p:cNvPr id="453712"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53713"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3714" name="Group 82"/>
            <p:cNvGrpSpPr>
              <a:grpSpLocks/>
            </p:cNvGrpSpPr>
            <p:nvPr/>
          </p:nvGrpSpPr>
          <p:grpSpPr bwMode="auto">
            <a:xfrm>
              <a:off x="864" y="768"/>
              <a:ext cx="288" cy="144"/>
              <a:chOff x="1152" y="816"/>
              <a:chExt cx="336" cy="192"/>
            </a:xfrm>
          </p:grpSpPr>
          <p:sp>
            <p:nvSpPr>
              <p:cNvPr id="453715"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716" name="Group 84"/>
              <p:cNvGrpSpPr>
                <a:grpSpLocks/>
              </p:cNvGrpSpPr>
              <p:nvPr/>
            </p:nvGrpSpPr>
            <p:grpSpPr bwMode="auto">
              <a:xfrm>
                <a:off x="1248" y="816"/>
                <a:ext cx="240" cy="192"/>
                <a:chOff x="1920" y="1008"/>
                <a:chExt cx="528" cy="384"/>
              </a:xfrm>
            </p:grpSpPr>
            <p:sp>
              <p:nvSpPr>
                <p:cNvPr id="453717"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18"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19"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20"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3721" name="Group 89"/>
          <p:cNvGrpSpPr>
            <a:grpSpLocks/>
          </p:cNvGrpSpPr>
          <p:nvPr/>
        </p:nvGrpSpPr>
        <p:grpSpPr bwMode="auto">
          <a:xfrm>
            <a:off x="762000" y="1066800"/>
            <a:ext cx="936625" cy="381000"/>
            <a:chOff x="480" y="672"/>
            <a:chExt cx="590" cy="240"/>
          </a:xfrm>
        </p:grpSpPr>
        <p:grpSp>
          <p:nvGrpSpPr>
            <p:cNvPr id="453722" name="Group 90"/>
            <p:cNvGrpSpPr>
              <a:grpSpLocks/>
            </p:cNvGrpSpPr>
            <p:nvPr/>
          </p:nvGrpSpPr>
          <p:grpSpPr bwMode="auto">
            <a:xfrm>
              <a:off x="480" y="672"/>
              <a:ext cx="432" cy="240"/>
              <a:chOff x="528" y="1104"/>
              <a:chExt cx="672" cy="278"/>
            </a:xfrm>
          </p:grpSpPr>
          <p:sp>
            <p:nvSpPr>
              <p:cNvPr id="453723"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3724"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3725" name="Line 93"/>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3726" name="Group 94"/>
          <p:cNvGrpSpPr>
            <a:grpSpLocks/>
          </p:cNvGrpSpPr>
          <p:nvPr/>
        </p:nvGrpSpPr>
        <p:grpSpPr bwMode="auto">
          <a:xfrm>
            <a:off x="2590800" y="1066800"/>
            <a:ext cx="1066800" cy="381000"/>
            <a:chOff x="480" y="672"/>
            <a:chExt cx="672" cy="240"/>
          </a:xfrm>
        </p:grpSpPr>
        <p:grpSp>
          <p:nvGrpSpPr>
            <p:cNvPr id="453727" name="Group 95"/>
            <p:cNvGrpSpPr>
              <a:grpSpLocks/>
            </p:cNvGrpSpPr>
            <p:nvPr/>
          </p:nvGrpSpPr>
          <p:grpSpPr bwMode="auto">
            <a:xfrm>
              <a:off x="480" y="672"/>
              <a:ext cx="432" cy="240"/>
              <a:chOff x="528" y="1104"/>
              <a:chExt cx="672" cy="278"/>
            </a:xfrm>
          </p:grpSpPr>
          <p:sp>
            <p:nvSpPr>
              <p:cNvPr id="453728" name="Rectangle 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3729" name="Rectangle 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3730" name="Group 98"/>
            <p:cNvGrpSpPr>
              <a:grpSpLocks/>
            </p:cNvGrpSpPr>
            <p:nvPr/>
          </p:nvGrpSpPr>
          <p:grpSpPr bwMode="auto">
            <a:xfrm>
              <a:off x="864" y="768"/>
              <a:ext cx="288" cy="144"/>
              <a:chOff x="1152" y="816"/>
              <a:chExt cx="336" cy="192"/>
            </a:xfrm>
          </p:grpSpPr>
          <p:sp>
            <p:nvSpPr>
              <p:cNvPr id="453731" name="Line 9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732" name="Group 100"/>
              <p:cNvGrpSpPr>
                <a:grpSpLocks/>
              </p:cNvGrpSpPr>
              <p:nvPr/>
            </p:nvGrpSpPr>
            <p:grpSpPr bwMode="auto">
              <a:xfrm>
                <a:off x="1248" y="816"/>
                <a:ext cx="240" cy="192"/>
                <a:chOff x="1920" y="1008"/>
                <a:chExt cx="528" cy="384"/>
              </a:xfrm>
            </p:grpSpPr>
            <p:sp>
              <p:nvSpPr>
                <p:cNvPr id="453733" name="Line 10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34" name="Line 10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35" name="Line 10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36" name="Line 10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3737" name="Group 105"/>
          <p:cNvGrpSpPr>
            <a:grpSpLocks/>
          </p:cNvGrpSpPr>
          <p:nvPr/>
        </p:nvGrpSpPr>
        <p:grpSpPr bwMode="auto">
          <a:xfrm>
            <a:off x="1676400" y="1066800"/>
            <a:ext cx="936625" cy="381000"/>
            <a:chOff x="480" y="672"/>
            <a:chExt cx="590" cy="240"/>
          </a:xfrm>
        </p:grpSpPr>
        <p:grpSp>
          <p:nvGrpSpPr>
            <p:cNvPr id="453738" name="Group 106"/>
            <p:cNvGrpSpPr>
              <a:grpSpLocks/>
            </p:cNvGrpSpPr>
            <p:nvPr/>
          </p:nvGrpSpPr>
          <p:grpSpPr bwMode="auto">
            <a:xfrm>
              <a:off x="480" y="672"/>
              <a:ext cx="432" cy="240"/>
              <a:chOff x="528" y="1104"/>
              <a:chExt cx="672" cy="278"/>
            </a:xfrm>
          </p:grpSpPr>
          <p:sp>
            <p:nvSpPr>
              <p:cNvPr id="453739"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3740"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3741" name="Line 109"/>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3742" name="Group 110"/>
          <p:cNvGrpSpPr>
            <a:grpSpLocks/>
          </p:cNvGrpSpPr>
          <p:nvPr/>
        </p:nvGrpSpPr>
        <p:grpSpPr bwMode="auto">
          <a:xfrm>
            <a:off x="762000" y="1600200"/>
            <a:ext cx="685800" cy="381000"/>
            <a:chOff x="528" y="1104"/>
            <a:chExt cx="672" cy="278"/>
          </a:xfrm>
        </p:grpSpPr>
        <p:sp>
          <p:nvSpPr>
            <p:cNvPr id="453743" name="Rectangle 11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3744" name="Rectangle 11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3745" name="Line 113"/>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746" name="Group 114"/>
          <p:cNvGrpSpPr>
            <a:grpSpLocks/>
          </p:cNvGrpSpPr>
          <p:nvPr/>
        </p:nvGrpSpPr>
        <p:grpSpPr bwMode="auto">
          <a:xfrm>
            <a:off x="1676400" y="1600200"/>
            <a:ext cx="1066800" cy="381000"/>
            <a:chOff x="480" y="672"/>
            <a:chExt cx="672" cy="240"/>
          </a:xfrm>
        </p:grpSpPr>
        <p:grpSp>
          <p:nvGrpSpPr>
            <p:cNvPr id="453747" name="Group 115"/>
            <p:cNvGrpSpPr>
              <a:grpSpLocks/>
            </p:cNvGrpSpPr>
            <p:nvPr/>
          </p:nvGrpSpPr>
          <p:grpSpPr bwMode="auto">
            <a:xfrm>
              <a:off x="480" y="672"/>
              <a:ext cx="432" cy="240"/>
              <a:chOff x="528" y="1104"/>
              <a:chExt cx="672" cy="278"/>
            </a:xfrm>
          </p:grpSpPr>
          <p:sp>
            <p:nvSpPr>
              <p:cNvPr id="453748" name="Rectangle 11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3749" name="Rectangle 11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3750" name="Group 118"/>
            <p:cNvGrpSpPr>
              <a:grpSpLocks/>
            </p:cNvGrpSpPr>
            <p:nvPr/>
          </p:nvGrpSpPr>
          <p:grpSpPr bwMode="auto">
            <a:xfrm>
              <a:off x="864" y="768"/>
              <a:ext cx="288" cy="144"/>
              <a:chOff x="1152" y="816"/>
              <a:chExt cx="336" cy="192"/>
            </a:xfrm>
          </p:grpSpPr>
          <p:sp>
            <p:nvSpPr>
              <p:cNvPr id="453751" name="Line 11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752" name="Group 120"/>
              <p:cNvGrpSpPr>
                <a:grpSpLocks/>
              </p:cNvGrpSpPr>
              <p:nvPr/>
            </p:nvGrpSpPr>
            <p:grpSpPr bwMode="auto">
              <a:xfrm>
                <a:off x="1248" y="816"/>
                <a:ext cx="240" cy="192"/>
                <a:chOff x="1920" y="1008"/>
                <a:chExt cx="528" cy="384"/>
              </a:xfrm>
            </p:grpSpPr>
            <p:sp>
              <p:nvSpPr>
                <p:cNvPr id="453753" name="Line 12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54" name="Line 12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55" name="Line 12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56" name="Line 12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3757" name="Group 125"/>
          <p:cNvGrpSpPr>
            <a:grpSpLocks/>
          </p:cNvGrpSpPr>
          <p:nvPr/>
        </p:nvGrpSpPr>
        <p:grpSpPr bwMode="auto">
          <a:xfrm>
            <a:off x="762000" y="3200400"/>
            <a:ext cx="685800" cy="381000"/>
            <a:chOff x="528" y="1104"/>
            <a:chExt cx="672" cy="278"/>
          </a:xfrm>
        </p:grpSpPr>
        <p:sp>
          <p:nvSpPr>
            <p:cNvPr id="453758" name="Rectangle 1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53759" name="Rectangle 1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3760" name="Line 128"/>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761" name="Group 129"/>
          <p:cNvGrpSpPr>
            <a:grpSpLocks/>
          </p:cNvGrpSpPr>
          <p:nvPr/>
        </p:nvGrpSpPr>
        <p:grpSpPr bwMode="auto">
          <a:xfrm>
            <a:off x="1676400" y="3200400"/>
            <a:ext cx="1066800" cy="381000"/>
            <a:chOff x="480" y="672"/>
            <a:chExt cx="672" cy="240"/>
          </a:xfrm>
        </p:grpSpPr>
        <p:grpSp>
          <p:nvGrpSpPr>
            <p:cNvPr id="453762" name="Group 130"/>
            <p:cNvGrpSpPr>
              <a:grpSpLocks/>
            </p:cNvGrpSpPr>
            <p:nvPr/>
          </p:nvGrpSpPr>
          <p:grpSpPr bwMode="auto">
            <a:xfrm>
              <a:off x="480" y="672"/>
              <a:ext cx="432" cy="240"/>
              <a:chOff x="528" y="1104"/>
              <a:chExt cx="672" cy="278"/>
            </a:xfrm>
          </p:grpSpPr>
          <p:sp>
            <p:nvSpPr>
              <p:cNvPr id="453763" name="Rectangle 13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3764" name="Rectangle 13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3765" name="Group 133"/>
            <p:cNvGrpSpPr>
              <a:grpSpLocks/>
            </p:cNvGrpSpPr>
            <p:nvPr/>
          </p:nvGrpSpPr>
          <p:grpSpPr bwMode="auto">
            <a:xfrm>
              <a:off x="864" y="768"/>
              <a:ext cx="288" cy="144"/>
              <a:chOff x="1152" y="816"/>
              <a:chExt cx="336" cy="192"/>
            </a:xfrm>
          </p:grpSpPr>
          <p:sp>
            <p:nvSpPr>
              <p:cNvPr id="453766" name="Line 13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767" name="Group 135"/>
              <p:cNvGrpSpPr>
                <a:grpSpLocks/>
              </p:cNvGrpSpPr>
              <p:nvPr/>
            </p:nvGrpSpPr>
            <p:grpSpPr bwMode="auto">
              <a:xfrm>
                <a:off x="1248" y="816"/>
                <a:ext cx="240" cy="192"/>
                <a:chOff x="1920" y="1008"/>
                <a:chExt cx="528" cy="384"/>
              </a:xfrm>
            </p:grpSpPr>
            <p:sp>
              <p:nvSpPr>
                <p:cNvPr id="453768" name="Line 13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69" name="Line 13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70" name="Line 13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71" name="Line 13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3772" name="Group 140"/>
          <p:cNvGrpSpPr>
            <a:grpSpLocks/>
          </p:cNvGrpSpPr>
          <p:nvPr/>
        </p:nvGrpSpPr>
        <p:grpSpPr bwMode="auto">
          <a:xfrm>
            <a:off x="762000" y="4267200"/>
            <a:ext cx="685800" cy="381000"/>
            <a:chOff x="528" y="1104"/>
            <a:chExt cx="672" cy="278"/>
          </a:xfrm>
        </p:grpSpPr>
        <p:sp>
          <p:nvSpPr>
            <p:cNvPr id="453773" name="Rectangle 14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53774" name="Rectangle 14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3775" name="Line 143"/>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776" name="Group 144"/>
          <p:cNvGrpSpPr>
            <a:grpSpLocks/>
          </p:cNvGrpSpPr>
          <p:nvPr/>
        </p:nvGrpSpPr>
        <p:grpSpPr bwMode="auto">
          <a:xfrm>
            <a:off x="1676400" y="4267200"/>
            <a:ext cx="1066800" cy="381000"/>
            <a:chOff x="480" y="672"/>
            <a:chExt cx="672" cy="240"/>
          </a:xfrm>
        </p:grpSpPr>
        <p:grpSp>
          <p:nvGrpSpPr>
            <p:cNvPr id="453777" name="Group 145"/>
            <p:cNvGrpSpPr>
              <a:grpSpLocks/>
            </p:cNvGrpSpPr>
            <p:nvPr/>
          </p:nvGrpSpPr>
          <p:grpSpPr bwMode="auto">
            <a:xfrm>
              <a:off x="480" y="672"/>
              <a:ext cx="432" cy="240"/>
              <a:chOff x="528" y="1104"/>
              <a:chExt cx="672" cy="278"/>
            </a:xfrm>
          </p:grpSpPr>
          <p:sp>
            <p:nvSpPr>
              <p:cNvPr id="453778" name="Rectangle 14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3779" name="Rectangle 14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3780" name="Group 148"/>
            <p:cNvGrpSpPr>
              <a:grpSpLocks/>
            </p:cNvGrpSpPr>
            <p:nvPr/>
          </p:nvGrpSpPr>
          <p:grpSpPr bwMode="auto">
            <a:xfrm>
              <a:off x="864" y="768"/>
              <a:ext cx="288" cy="144"/>
              <a:chOff x="1152" y="816"/>
              <a:chExt cx="336" cy="192"/>
            </a:xfrm>
          </p:grpSpPr>
          <p:sp>
            <p:nvSpPr>
              <p:cNvPr id="453781" name="Line 14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3782" name="Group 150"/>
              <p:cNvGrpSpPr>
                <a:grpSpLocks/>
              </p:cNvGrpSpPr>
              <p:nvPr/>
            </p:nvGrpSpPr>
            <p:grpSpPr bwMode="auto">
              <a:xfrm>
                <a:off x="1248" y="816"/>
                <a:ext cx="240" cy="192"/>
                <a:chOff x="1920" y="1008"/>
                <a:chExt cx="528" cy="384"/>
              </a:xfrm>
            </p:grpSpPr>
            <p:sp>
              <p:nvSpPr>
                <p:cNvPr id="453783" name="Line 15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84" name="Line 15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85" name="Line 15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786" name="Line 15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4270350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Date Placeholder 1"/>
          <p:cNvSpPr>
            <a:spLocks noGrp="1"/>
          </p:cNvSpPr>
          <p:nvPr>
            <p:ph type="dt" sz="half" idx="10"/>
          </p:nvPr>
        </p:nvSpPr>
        <p:spPr/>
        <p:txBody>
          <a:bodyPr/>
          <a:lstStyle/>
          <a:p>
            <a:fld id="{4D56200C-3D81-4599-BEFC-68400E096020}" type="datetime4">
              <a:rPr lang="en-US"/>
              <a:pPr/>
              <a:t>April 8, 2013</a:t>
            </a:fld>
            <a:endParaRPr lang="en-US"/>
          </a:p>
        </p:txBody>
      </p:sp>
      <p:sp>
        <p:nvSpPr>
          <p:cNvPr id="145" name="Footer Placeholder 2"/>
          <p:cNvSpPr>
            <a:spLocks noGrp="1"/>
          </p:cNvSpPr>
          <p:nvPr>
            <p:ph type="ftr" sz="quarter" idx="11"/>
          </p:nvPr>
        </p:nvSpPr>
        <p:spPr/>
        <p:txBody>
          <a:bodyPr/>
          <a:lstStyle/>
          <a:p>
            <a:r>
              <a:rPr lang="en-US"/>
              <a:t>www.gowrikumar.com</a:t>
            </a:r>
          </a:p>
        </p:txBody>
      </p:sp>
      <p:sp>
        <p:nvSpPr>
          <p:cNvPr id="454658"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4659"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4660"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4661"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4662"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4663" name="Rectangle 7"/>
          <p:cNvSpPr>
            <a:spLocks noChangeArrowheads="1"/>
          </p:cNvSpPr>
          <p:nvPr/>
        </p:nvSpPr>
        <p:spPr bwMode="auto">
          <a:xfrm>
            <a:off x="64770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r>
              <a:rPr lang="en-US">
                <a:solidFill>
                  <a:srgbClr val="FF0000"/>
                </a:solidFill>
              </a:rPr>
              <a:t>2</a:t>
            </a:r>
            <a:r>
              <a:rPr lang="en-US"/>
              <a:t>5</a:t>
            </a:r>
          </a:p>
        </p:txBody>
      </p:sp>
      <p:sp>
        <p:nvSpPr>
          <p:cNvPr id="454664"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4665"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54666"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4667"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54668" name="Group 12"/>
          <p:cNvGrpSpPr>
            <a:grpSpLocks/>
          </p:cNvGrpSpPr>
          <p:nvPr/>
        </p:nvGrpSpPr>
        <p:grpSpPr bwMode="auto">
          <a:xfrm>
            <a:off x="762000" y="2133600"/>
            <a:ext cx="1066800" cy="381000"/>
            <a:chOff x="480" y="672"/>
            <a:chExt cx="672" cy="240"/>
          </a:xfrm>
        </p:grpSpPr>
        <p:grpSp>
          <p:nvGrpSpPr>
            <p:cNvPr id="454669" name="Group 13"/>
            <p:cNvGrpSpPr>
              <a:grpSpLocks/>
            </p:cNvGrpSpPr>
            <p:nvPr/>
          </p:nvGrpSpPr>
          <p:grpSpPr bwMode="auto">
            <a:xfrm>
              <a:off x="480" y="672"/>
              <a:ext cx="432" cy="240"/>
              <a:chOff x="528" y="1104"/>
              <a:chExt cx="672" cy="278"/>
            </a:xfrm>
          </p:grpSpPr>
          <p:sp>
            <p:nvSpPr>
              <p:cNvPr id="454670"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54671"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4672" name="Group 16"/>
            <p:cNvGrpSpPr>
              <a:grpSpLocks/>
            </p:cNvGrpSpPr>
            <p:nvPr/>
          </p:nvGrpSpPr>
          <p:grpSpPr bwMode="auto">
            <a:xfrm>
              <a:off x="864" y="768"/>
              <a:ext cx="288" cy="144"/>
              <a:chOff x="1152" y="816"/>
              <a:chExt cx="336" cy="192"/>
            </a:xfrm>
          </p:grpSpPr>
          <p:sp>
            <p:nvSpPr>
              <p:cNvPr id="454673"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674" name="Group 18"/>
              <p:cNvGrpSpPr>
                <a:grpSpLocks/>
              </p:cNvGrpSpPr>
              <p:nvPr/>
            </p:nvGrpSpPr>
            <p:grpSpPr bwMode="auto">
              <a:xfrm>
                <a:off x="1248" y="816"/>
                <a:ext cx="240" cy="192"/>
                <a:chOff x="1920" y="1008"/>
                <a:chExt cx="528" cy="384"/>
              </a:xfrm>
            </p:grpSpPr>
            <p:sp>
              <p:nvSpPr>
                <p:cNvPr id="454675"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676"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677"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678"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4679" name="Group 23"/>
          <p:cNvGrpSpPr>
            <a:grpSpLocks/>
          </p:cNvGrpSpPr>
          <p:nvPr/>
        </p:nvGrpSpPr>
        <p:grpSpPr bwMode="auto">
          <a:xfrm>
            <a:off x="762000" y="2667000"/>
            <a:ext cx="1066800" cy="381000"/>
            <a:chOff x="480" y="672"/>
            <a:chExt cx="672" cy="240"/>
          </a:xfrm>
        </p:grpSpPr>
        <p:grpSp>
          <p:nvGrpSpPr>
            <p:cNvPr id="454680" name="Group 24"/>
            <p:cNvGrpSpPr>
              <a:grpSpLocks/>
            </p:cNvGrpSpPr>
            <p:nvPr/>
          </p:nvGrpSpPr>
          <p:grpSpPr bwMode="auto">
            <a:xfrm>
              <a:off x="480" y="672"/>
              <a:ext cx="432" cy="240"/>
              <a:chOff x="528" y="1104"/>
              <a:chExt cx="672" cy="278"/>
            </a:xfrm>
          </p:grpSpPr>
          <p:sp>
            <p:nvSpPr>
              <p:cNvPr id="454681"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54682"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4683" name="Group 27"/>
            <p:cNvGrpSpPr>
              <a:grpSpLocks/>
            </p:cNvGrpSpPr>
            <p:nvPr/>
          </p:nvGrpSpPr>
          <p:grpSpPr bwMode="auto">
            <a:xfrm>
              <a:off x="864" y="768"/>
              <a:ext cx="288" cy="144"/>
              <a:chOff x="1152" y="816"/>
              <a:chExt cx="336" cy="192"/>
            </a:xfrm>
          </p:grpSpPr>
          <p:sp>
            <p:nvSpPr>
              <p:cNvPr id="454684"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685" name="Group 29"/>
              <p:cNvGrpSpPr>
                <a:grpSpLocks/>
              </p:cNvGrpSpPr>
              <p:nvPr/>
            </p:nvGrpSpPr>
            <p:grpSpPr bwMode="auto">
              <a:xfrm>
                <a:off x="1248" y="816"/>
                <a:ext cx="240" cy="192"/>
                <a:chOff x="1920" y="1008"/>
                <a:chExt cx="528" cy="384"/>
              </a:xfrm>
            </p:grpSpPr>
            <p:sp>
              <p:nvSpPr>
                <p:cNvPr id="454686"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687"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688"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689"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4690" name="Group 34"/>
          <p:cNvGrpSpPr>
            <a:grpSpLocks/>
          </p:cNvGrpSpPr>
          <p:nvPr/>
        </p:nvGrpSpPr>
        <p:grpSpPr bwMode="auto">
          <a:xfrm>
            <a:off x="762000" y="3733800"/>
            <a:ext cx="1066800" cy="381000"/>
            <a:chOff x="480" y="672"/>
            <a:chExt cx="672" cy="240"/>
          </a:xfrm>
        </p:grpSpPr>
        <p:grpSp>
          <p:nvGrpSpPr>
            <p:cNvPr id="454691" name="Group 35"/>
            <p:cNvGrpSpPr>
              <a:grpSpLocks/>
            </p:cNvGrpSpPr>
            <p:nvPr/>
          </p:nvGrpSpPr>
          <p:grpSpPr bwMode="auto">
            <a:xfrm>
              <a:off x="480" y="672"/>
              <a:ext cx="432" cy="240"/>
              <a:chOff x="528" y="1104"/>
              <a:chExt cx="672" cy="278"/>
            </a:xfrm>
          </p:grpSpPr>
          <p:sp>
            <p:nvSpPr>
              <p:cNvPr id="454692"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54693"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4694" name="Group 38"/>
            <p:cNvGrpSpPr>
              <a:grpSpLocks/>
            </p:cNvGrpSpPr>
            <p:nvPr/>
          </p:nvGrpSpPr>
          <p:grpSpPr bwMode="auto">
            <a:xfrm>
              <a:off x="864" y="768"/>
              <a:ext cx="288" cy="144"/>
              <a:chOff x="1152" y="816"/>
              <a:chExt cx="336" cy="192"/>
            </a:xfrm>
          </p:grpSpPr>
          <p:sp>
            <p:nvSpPr>
              <p:cNvPr id="454695"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696" name="Group 40"/>
              <p:cNvGrpSpPr>
                <a:grpSpLocks/>
              </p:cNvGrpSpPr>
              <p:nvPr/>
            </p:nvGrpSpPr>
            <p:grpSpPr bwMode="auto">
              <a:xfrm>
                <a:off x="1248" y="816"/>
                <a:ext cx="240" cy="192"/>
                <a:chOff x="1920" y="1008"/>
                <a:chExt cx="528" cy="384"/>
              </a:xfrm>
            </p:grpSpPr>
            <p:sp>
              <p:nvSpPr>
                <p:cNvPr id="454697"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698"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699"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00"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4701" name="Group 45"/>
          <p:cNvGrpSpPr>
            <a:grpSpLocks/>
          </p:cNvGrpSpPr>
          <p:nvPr/>
        </p:nvGrpSpPr>
        <p:grpSpPr bwMode="auto">
          <a:xfrm>
            <a:off x="762000" y="4800600"/>
            <a:ext cx="1066800" cy="381000"/>
            <a:chOff x="480" y="672"/>
            <a:chExt cx="672" cy="240"/>
          </a:xfrm>
        </p:grpSpPr>
        <p:grpSp>
          <p:nvGrpSpPr>
            <p:cNvPr id="454702" name="Group 46"/>
            <p:cNvGrpSpPr>
              <a:grpSpLocks/>
            </p:cNvGrpSpPr>
            <p:nvPr/>
          </p:nvGrpSpPr>
          <p:grpSpPr bwMode="auto">
            <a:xfrm>
              <a:off x="480" y="672"/>
              <a:ext cx="432" cy="240"/>
              <a:chOff x="528" y="1104"/>
              <a:chExt cx="672" cy="278"/>
            </a:xfrm>
          </p:grpSpPr>
          <p:sp>
            <p:nvSpPr>
              <p:cNvPr id="454703"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54704"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4705" name="Group 49"/>
            <p:cNvGrpSpPr>
              <a:grpSpLocks/>
            </p:cNvGrpSpPr>
            <p:nvPr/>
          </p:nvGrpSpPr>
          <p:grpSpPr bwMode="auto">
            <a:xfrm>
              <a:off x="864" y="768"/>
              <a:ext cx="288" cy="144"/>
              <a:chOff x="1152" y="816"/>
              <a:chExt cx="336" cy="192"/>
            </a:xfrm>
          </p:grpSpPr>
          <p:sp>
            <p:nvSpPr>
              <p:cNvPr id="454706"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707" name="Group 51"/>
              <p:cNvGrpSpPr>
                <a:grpSpLocks/>
              </p:cNvGrpSpPr>
              <p:nvPr/>
            </p:nvGrpSpPr>
            <p:grpSpPr bwMode="auto">
              <a:xfrm>
                <a:off x="1248" y="816"/>
                <a:ext cx="240" cy="192"/>
                <a:chOff x="1920" y="1008"/>
                <a:chExt cx="528" cy="384"/>
              </a:xfrm>
            </p:grpSpPr>
            <p:sp>
              <p:nvSpPr>
                <p:cNvPr id="454708"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09"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10"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11"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4712" name="Group 56"/>
          <p:cNvGrpSpPr>
            <a:grpSpLocks/>
          </p:cNvGrpSpPr>
          <p:nvPr/>
        </p:nvGrpSpPr>
        <p:grpSpPr bwMode="auto">
          <a:xfrm>
            <a:off x="762000" y="5334000"/>
            <a:ext cx="1066800" cy="381000"/>
            <a:chOff x="480" y="672"/>
            <a:chExt cx="672" cy="240"/>
          </a:xfrm>
        </p:grpSpPr>
        <p:grpSp>
          <p:nvGrpSpPr>
            <p:cNvPr id="454713" name="Group 57"/>
            <p:cNvGrpSpPr>
              <a:grpSpLocks/>
            </p:cNvGrpSpPr>
            <p:nvPr/>
          </p:nvGrpSpPr>
          <p:grpSpPr bwMode="auto">
            <a:xfrm>
              <a:off x="480" y="672"/>
              <a:ext cx="432" cy="240"/>
              <a:chOff x="528" y="1104"/>
              <a:chExt cx="672" cy="278"/>
            </a:xfrm>
          </p:grpSpPr>
          <p:sp>
            <p:nvSpPr>
              <p:cNvPr id="454714"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4715"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4716" name="Group 60"/>
            <p:cNvGrpSpPr>
              <a:grpSpLocks/>
            </p:cNvGrpSpPr>
            <p:nvPr/>
          </p:nvGrpSpPr>
          <p:grpSpPr bwMode="auto">
            <a:xfrm>
              <a:off x="864" y="768"/>
              <a:ext cx="288" cy="144"/>
              <a:chOff x="1152" y="816"/>
              <a:chExt cx="336" cy="192"/>
            </a:xfrm>
          </p:grpSpPr>
          <p:sp>
            <p:nvSpPr>
              <p:cNvPr id="454717"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718" name="Group 62"/>
              <p:cNvGrpSpPr>
                <a:grpSpLocks/>
              </p:cNvGrpSpPr>
              <p:nvPr/>
            </p:nvGrpSpPr>
            <p:grpSpPr bwMode="auto">
              <a:xfrm>
                <a:off x="1248" y="816"/>
                <a:ext cx="240" cy="192"/>
                <a:chOff x="1920" y="1008"/>
                <a:chExt cx="528" cy="384"/>
              </a:xfrm>
            </p:grpSpPr>
            <p:sp>
              <p:nvSpPr>
                <p:cNvPr id="454719"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20"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21"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22"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4723" name="Group 67"/>
          <p:cNvGrpSpPr>
            <a:grpSpLocks/>
          </p:cNvGrpSpPr>
          <p:nvPr/>
        </p:nvGrpSpPr>
        <p:grpSpPr bwMode="auto">
          <a:xfrm>
            <a:off x="762000" y="5867400"/>
            <a:ext cx="1066800" cy="381000"/>
            <a:chOff x="480" y="672"/>
            <a:chExt cx="672" cy="240"/>
          </a:xfrm>
        </p:grpSpPr>
        <p:grpSp>
          <p:nvGrpSpPr>
            <p:cNvPr id="454724" name="Group 68"/>
            <p:cNvGrpSpPr>
              <a:grpSpLocks/>
            </p:cNvGrpSpPr>
            <p:nvPr/>
          </p:nvGrpSpPr>
          <p:grpSpPr bwMode="auto">
            <a:xfrm>
              <a:off x="480" y="672"/>
              <a:ext cx="432" cy="240"/>
              <a:chOff x="528" y="1104"/>
              <a:chExt cx="672" cy="278"/>
            </a:xfrm>
          </p:grpSpPr>
          <p:sp>
            <p:nvSpPr>
              <p:cNvPr id="454725"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54726"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4727" name="Group 71"/>
            <p:cNvGrpSpPr>
              <a:grpSpLocks/>
            </p:cNvGrpSpPr>
            <p:nvPr/>
          </p:nvGrpSpPr>
          <p:grpSpPr bwMode="auto">
            <a:xfrm>
              <a:off x="864" y="768"/>
              <a:ext cx="288" cy="144"/>
              <a:chOff x="1152" y="816"/>
              <a:chExt cx="336" cy="192"/>
            </a:xfrm>
          </p:grpSpPr>
          <p:sp>
            <p:nvSpPr>
              <p:cNvPr id="454728"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729" name="Group 73"/>
              <p:cNvGrpSpPr>
                <a:grpSpLocks/>
              </p:cNvGrpSpPr>
              <p:nvPr/>
            </p:nvGrpSpPr>
            <p:grpSpPr bwMode="auto">
              <a:xfrm>
                <a:off x="1248" y="816"/>
                <a:ext cx="240" cy="192"/>
                <a:chOff x="1920" y="1008"/>
                <a:chExt cx="528" cy="384"/>
              </a:xfrm>
            </p:grpSpPr>
            <p:sp>
              <p:nvSpPr>
                <p:cNvPr id="454730"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31"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32"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33"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4734" name="Group 78"/>
          <p:cNvGrpSpPr>
            <a:grpSpLocks/>
          </p:cNvGrpSpPr>
          <p:nvPr/>
        </p:nvGrpSpPr>
        <p:grpSpPr bwMode="auto">
          <a:xfrm>
            <a:off x="762000" y="1066800"/>
            <a:ext cx="936625" cy="381000"/>
            <a:chOff x="480" y="672"/>
            <a:chExt cx="590" cy="240"/>
          </a:xfrm>
        </p:grpSpPr>
        <p:grpSp>
          <p:nvGrpSpPr>
            <p:cNvPr id="454735" name="Group 79"/>
            <p:cNvGrpSpPr>
              <a:grpSpLocks/>
            </p:cNvGrpSpPr>
            <p:nvPr/>
          </p:nvGrpSpPr>
          <p:grpSpPr bwMode="auto">
            <a:xfrm>
              <a:off x="480" y="672"/>
              <a:ext cx="432" cy="240"/>
              <a:chOff x="528" y="1104"/>
              <a:chExt cx="672" cy="278"/>
            </a:xfrm>
          </p:grpSpPr>
          <p:sp>
            <p:nvSpPr>
              <p:cNvPr id="454736"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4737"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4738" name="Line 82"/>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4739" name="Group 83"/>
          <p:cNvGrpSpPr>
            <a:grpSpLocks/>
          </p:cNvGrpSpPr>
          <p:nvPr/>
        </p:nvGrpSpPr>
        <p:grpSpPr bwMode="auto">
          <a:xfrm>
            <a:off x="2590800" y="1066800"/>
            <a:ext cx="1066800" cy="381000"/>
            <a:chOff x="480" y="672"/>
            <a:chExt cx="672" cy="240"/>
          </a:xfrm>
        </p:grpSpPr>
        <p:grpSp>
          <p:nvGrpSpPr>
            <p:cNvPr id="454740" name="Group 84"/>
            <p:cNvGrpSpPr>
              <a:grpSpLocks/>
            </p:cNvGrpSpPr>
            <p:nvPr/>
          </p:nvGrpSpPr>
          <p:grpSpPr bwMode="auto">
            <a:xfrm>
              <a:off x="480" y="672"/>
              <a:ext cx="432" cy="240"/>
              <a:chOff x="528" y="1104"/>
              <a:chExt cx="672" cy="278"/>
            </a:xfrm>
          </p:grpSpPr>
          <p:sp>
            <p:nvSpPr>
              <p:cNvPr id="454741"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4742"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4743" name="Group 87"/>
            <p:cNvGrpSpPr>
              <a:grpSpLocks/>
            </p:cNvGrpSpPr>
            <p:nvPr/>
          </p:nvGrpSpPr>
          <p:grpSpPr bwMode="auto">
            <a:xfrm>
              <a:off x="864" y="768"/>
              <a:ext cx="288" cy="144"/>
              <a:chOff x="1152" y="816"/>
              <a:chExt cx="336" cy="192"/>
            </a:xfrm>
          </p:grpSpPr>
          <p:sp>
            <p:nvSpPr>
              <p:cNvPr id="454744" name="Line 8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745" name="Group 89"/>
              <p:cNvGrpSpPr>
                <a:grpSpLocks/>
              </p:cNvGrpSpPr>
              <p:nvPr/>
            </p:nvGrpSpPr>
            <p:grpSpPr bwMode="auto">
              <a:xfrm>
                <a:off x="1248" y="816"/>
                <a:ext cx="240" cy="192"/>
                <a:chOff x="1920" y="1008"/>
                <a:chExt cx="528" cy="384"/>
              </a:xfrm>
            </p:grpSpPr>
            <p:sp>
              <p:nvSpPr>
                <p:cNvPr id="454746" name="Line 9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47" name="Line 9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48" name="Line 9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49" name="Line 9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4750" name="Group 94"/>
          <p:cNvGrpSpPr>
            <a:grpSpLocks/>
          </p:cNvGrpSpPr>
          <p:nvPr/>
        </p:nvGrpSpPr>
        <p:grpSpPr bwMode="auto">
          <a:xfrm>
            <a:off x="1676400" y="1066800"/>
            <a:ext cx="936625" cy="381000"/>
            <a:chOff x="480" y="672"/>
            <a:chExt cx="590" cy="240"/>
          </a:xfrm>
        </p:grpSpPr>
        <p:grpSp>
          <p:nvGrpSpPr>
            <p:cNvPr id="454751" name="Group 95"/>
            <p:cNvGrpSpPr>
              <a:grpSpLocks/>
            </p:cNvGrpSpPr>
            <p:nvPr/>
          </p:nvGrpSpPr>
          <p:grpSpPr bwMode="auto">
            <a:xfrm>
              <a:off x="480" y="672"/>
              <a:ext cx="432" cy="240"/>
              <a:chOff x="528" y="1104"/>
              <a:chExt cx="672" cy="278"/>
            </a:xfrm>
          </p:grpSpPr>
          <p:sp>
            <p:nvSpPr>
              <p:cNvPr id="454752" name="Rectangle 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4753" name="Rectangle 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4754" name="Line 98"/>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4755" name="Group 99"/>
          <p:cNvGrpSpPr>
            <a:grpSpLocks/>
          </p:cNvGrpSpPr>
          <p:nvPr/>
        </p:nvGrpSpPr>
        <p:grpSpPr bwMode="auto">
          <a:xfrm>
            <a:off x="762000" y="1600200"/>
            <a:ext cx="685800" cy="381000"/>
            <a:chOff x="528" y="1104"/>
            <a:chExt cx="672" cy="278"/>
          </a:xfrm>
        </p:grpSpPr>
        <p:sp>
          <p:nvSpPr>
            <p:cNvPr id="454756" name="Rectangle 10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4757" name="Rectangle 10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4758" name="Line 102"/>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759" name="Group 103"/>
          <p:cNvGrpSpPr>
            <a:grpSpLocks/>
          </p:cNvGrpSpPr>
          <p:nvPr/>
        </p:nvGrpSpPr>
        <p:grpSpPr bwMode="auto">
          <a:xfrm>
            <a:off x="1676400" y="1600200"/>
            <a:ext cx="1066800" cy="381000"/>
            <a:chOff x="480" y="672"/>
            <a:chExt cx="672" cy="240"/>
          </a:xfrm>
        </p:grpSpPr>
        <p:grpSp>
          <p:nvGrpSpPr>
            <p:cNvPr id="454760" name="Group 104"/>
            <p:cNvGrpSpPr>
              <a:grpSpLocks/>
            </p:cNvGrpSpPr>
            <p:nvPr/>
          </p:nvGrpSpPr>
          <p:grpSpPr bwMode="auto">
            <a:xfrm>
              <a:off x="480" y="672"/>
              <a:ext cx="432" cy="240"/>
              <a:chOff x="528" y="1104"/>
              <a:chExt cx="672" cy="278"/>
            </a:xfrm>
          </p:grpSpPr>
          <p:sp>
            <p:nvSpPr>
              <p:cNvPr id="454761" name="Rectangle 10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4762" name="Rectangle 10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4763" name="Group 107"/>
            <p:cNvGrpSpPr>
              <a:grpSpLocks/>
            </p:cNvGrpSpPr>
            <p:nvPr/>
          </p:nvGrpSpPr>
          <p:grpSpPr bwMode="auto">
            <a:xfrm>
              <a:off x="864" y="768"/>
              <a:ext cx="288" cy="144"/>
              <a:chOff x="1152" y="816"/>
              <a:chExt cx="336" cy="192"/>
            </a:xfrm>
          </p:grpSpPr>
          <p:sp>
            <p:nvSpPr>
              <p:cNvPr id="454764" name="Line 10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765" name="Group 109"/>
              <p:cNvGrpSpPr>
                <a:grpSpLocks/>
              </p:cNvGrpSpPr>
              <p:nvPr/>
            </p:nvGrpSpPr>
            <p:grpSpPr bwMode="auto">
              <a:xfrm>
                <a:off x="1248" y="816"/>
                <a:ext cx="240" cy="192"/>
                <a:chOff x="1920" y="1008"/>
                <a:chExt cx="528" cy="384"/>
              </a:xfrm>
            </p:grpSpPr>
            <p:sp>
              <p:nvSpPr>
                <p:cNvPr id="454766" name="Line 11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67" name="Line 11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68" name="Line 11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69" name="Line 11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4770" name="Group 114"/>
          <p:cNvGrpSpPr>
            <a:grpSpLocks/>
          </p:cNvGrpSpPr>
          <p:nvPr/>
        </p:nvGrpSpPr>
        <p:grpSpPr bwMode="auto">
          <a:xfrm>
            <a:off x="762000" y="3200400"/>
            <a:ext cx="685800" cy="381000"/>
            <a:chOff x="528" y="1104"/>
            <a:chExt cx="672" cy="278"/>
          </a:xfrm>
        </p:grpSpPr>
        <p:sp>
          <p:nvSpPr>
            <p:cNvPr id="454771" name="Rectangle 1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54772" name="Rectangle 1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4773" name="Line 117"/>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774" name="Group 118"/>
          <p:cNvGrpSpPr>
            <a:grpSpLocks/>
          </p:cNvGrpSpPr>
          <p:nvPr/>
        </p:nvGrpSpPr>
        <p:grpSpPr bwMode="auto">
          <a:xfrm>
            <a:off x="1676400" y="3200400"/>
            <a:ext cx="1066800" cy="381000"/>
            <a:chOff x="480" y="672"/>
            <a:chExt cx="672" cy="240"/>
          </a:xfrm>
        </p:grpSpPr>
        <p:grpSp>
          <p:nvGrpSpPr>
            <p:cNvPr id="454775" name="Group 119"/>
            <p:cNvGrpSpPr>
              <a:grpSpLocks/>
            </p:cNvGrpSpPr>
            <p:nvPr/>
          </p:nvGrpSpPr>
          <p:grpSpPr bwMode="auto">
            <a:xfrm>
              <a:off x="480" y="672"/>
              <a:ext cx="432" cy="240"/>
              <a:chOff x="528" y="1104"/>
              <a:chExt cx="672" cy="278"/>
            </a:xfrm>
          </p:grpSpPr>
          <p:sp>
            <p:nvSpPr>
              <p:cNvPr id="454776" name="Rectangle 12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4777" name="Rectangle 12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4778" name="Group 122"/>
            <p:cNvGrpSpPr>
              <a:grpSpLocks/>
            </p:cNvGrpSpPr>
            <p:nvPr/>
          </p:nvGrpSpPr>
          <p:grpSpPr bwMode="auto">
            <a:xfrm>
              <a:off x="864" y="768"/>
              <a:ext cx="288" cy="144"/>
              <a:chOff x="1152" y="816"/>
              <a:chExt cx="336" cy="192"/>
            </a:xfrm>
          </p:grpSpPr>
          <p:sp>
            <p:nvSpPr>
              <p:cNvPr id="454779" name="Line 12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780" name="Group 124"/>
              <p:cNvGrpSpPr>
                <a:grpSpLocks/>
              </p:cNvGrpSpPr>
              <p:nvPr/>
            </p:nvGrpSpPr>
            <p:grpSpPr bwMode="auto">
              <a:xfrm>
                <a:off x="1248" y="816"/>
                <a:ext cx="240" cy="192"/>
                <a:chOff x="1920" y="1008"/>
                <a:chExt cx="528" cy="384"/>
              </a:xfrm>
            </p:grpSpPr>
            <p:sp>
              <p:nvSpPr>
                <p:cNvPr id="454781" name="Line 12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82" name="Line 12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83" name="Line 12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84" name="Line 12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4785" name="Group 129"/>
          <p:cNvGrpSpPr>
            <a:grpSpLocks/>
          </p:cNvGrpSpPr>
          <p:nvPr/>
        </p:nvGrpSpPr>
        <p:grpSpPr bwMode="auto">
          <a:xfrm>
            <a:off x="762000" y="4267200"/>
            <a:ext cx="685800" cy="381000"/>
            <a:chOff x="528" y="1104"/>
            <a:chExt cx="672" cy="278"/>
          </a:xfrm>
        </p:grpSpPr>
        <p:sp>
          <p:nvSpPr>
            <p:cNvPr id="454786" name="Rectangle 13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54787" name="Rectangle 13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4788" name="Line 132"/>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789" name="Group 133"/>
          <p:cNvGrpSpPr>
            <a:grpSpLocks/>
          </p:cNvGrpSpPr>
          <p:nvPr/>
        </p:nvGrpSpPr>
        <p:grpSpPr bwMode="auto">
          <a:xfrm>
            <a:off x="1676400" y="4267200"/>
            <a:ext cx="1066800" cy="381000"/>
            <a:chOff x="480" y="672"/>
            <a:chExt cx="672" cy="240"/>
          </a:xfrm>
        </p:grpSpPr>
        <p:grpSp>
          <p:nvGrpSpPr>
            <p:cNvPr id="454790" name="Group 134"/>
            <p:cNvGrpSpPr>
              <a:grpSpLocks/>
            </p:cNvGrpSpPr>
            <p:nvPr/>
          </p:nvGrpSpPr>
          <p:grpSpPr bwMode="auto">
            <a:xfrm>
              <a:off x="480" y="672"/>
              <a:ext cx="432" cy="240"/>
              <a:chOff x="528" y="1104"/>
              <a:chExt cx="672" cy="278"/>
            </a:xfrm>
          </p:grpSpPr>
          <p:sp>
            <p:nvSpPr>
              <p:cNvPr id="454791" name="Rectangle 1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4792" name="Rectangle 1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4793" name="Group 137"/>
            <p:cNvGrpSpPr>
              <a:grpSpLocks/>
            </p:cNvGrpSpPr>
            <p:nvPr/>
          </p:nvGrpSpPr>
          <p:grpSpPr bwMode="auto">
            <a:xfrm>
              <a:off x="864" y="768"/>
              <a:ext cx="288" cy="144"/>
              <a:chOff x="1152" y="816"/>
              <a:chExt cx="336" cy="192"/>
            </a:xfrm>
          </p:grpSpPr>
          <p:sp>
            <p:nvSpPr>
              <p:cNvPr id="454794" name="Line 13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4795" name="Group 139"/>
              <p:cNvGrpSpPr>
                <a:grpSpLocks/>
              </p:cNvGrpSpPr>
              <p:nvPr/>
            </p:nvGrpSpPr>
            <p:grpSpPr bwMode="auto">
              <a:xfrm>
                <a:off x="1248" y="816"/>
                <a:ext cx="240" cy="192"/>
                <a:chOff x="1920" y="1008"/>
                <a:chExt cx="528" cy="384"/>
              </a:xfrm>
            </p:grpSpPr>
            <p:sp>
              <p:nvSpPr>
                <p:cNvPr id="454796" name="Line 14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97" name="Line 14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98" name="Line 14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4799" name="Line 14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04458749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Date Placeholder 1"/>
          <p:cNvSpPr>
            <a:spLocks noGrp="1"/>
          </p:cNvSpPr>
          <p:nvPr>
            <p:ph type="dt" sz="half" idx="10"/>
          </p:nvPr>
        </p:nvSpPr>
        <p:spPr/>
        <p:txBody>
          <a:bodyPr/>
          <a:lstStyle/>
          <a:p>
            <a:fld id="{504A7CD9-2F57-4E43-8FB8-01238FFFDABD}" type="datetime4">
              <a:rPr lang="en-US"/>
              <a:pPr/>
              <a:t>April 8, 2013</a:t>
            </a:fld>
            <a:endParaRPr lang="en-US"/>
          </a:p>
        </p:txBody>
      </p:sp>
      <p:sp>
        <p:nvSpPr>
          <p:cNvPr id="149" name="Footer Placeholder 2"/>
          <p:cNvSpPr>
            <a:spLocks noGrp="1"/>
          </p:cNvSpPr>
          <p:nvPr>
            <p:ph type="ftr" sz="quarter" idx="11"/>
          </p:nvPr>
        </p:nvSpPr>
        <p:spPr/>
        <p:txBody>
          <a:bodyPr/>
          <a:lstStyle/>
          <a:p>
            <a:r>
              <a:rPr lang="en-US"/>
              <a:t>www.gowrikumar.com</a:t>
            </a:r>
          </a:p>
        </p:txBody>
      </p:sp>
      <p:sp>
        <p:nvSpPr>
          <p:cNvPr id="455682"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5683"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5684"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5685"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5686"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5687" name="Rectangle 7"/>
          <p:cNvSpPr>
            <a:spLocks noChangeArrowheads="1"/>
          </p:cNvSpPr>
          <p:nvPr/>
        </p:nvSpPr>
        <p:spPr bwMode="auto">
          <a:xfrm>
            <a:off x="64770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5688"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5689"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55690"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5691"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55703" name="Group 23"/>
          <p:cNvGrpSpPr>
            <a:grpSpLocks/>
          </p:cNvGrpSpPr>
          <p:nvPr/>
        </p:nvGrpSpPr>
        <p:grpSpPr bwMode="auto">
          <a:xfrm>
            <a:off x="762000" y="2667000"/>
            <a:ext cx="1066800" cy="381000"/>
            <a:chOff x="480" y="672"/>
            <a:chExt cx="672" cy="240"/>
          </a:xfrm>
        </p:grpSpPr>
        <p:grpSp>
          <p:nvGrpSpPr>
            <p:cNvPr id="455704" name="Group 24"/>
            <p:cNvGrpSpPr>
              <a:grpSpLocks/>
            </p:cNvGrpSpPr>
            <p:nvPr/>
          </p:nvGrpSpPr>
          <p:grpSpPr bwMode="auto">
            <a:xfrm>
              <a:off x="480" y="672"/>
              <a:ext cx="432" cy="240"/>
              <a:chOff x="528" y="1104"/>
              <a:chExt cx="672" cy="278"/>
            </a:xfrm>
          </p:grpSpPr>
          <p:sp>
            <p:nvSpPr>
              <p:cNvPr id="455705"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55706"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5707" name="Group 27"/>
            <p:cNvGrpSpPr>
              <a:grpSpLocks/>
            </p:cNvGrpSpPr>
            <p:nvPr/>
          </p:nvGrpSpPr>
          <p:grpSpPr bwMode="auto">
            <a:xfrm>
              <a:off x="864" y="768"/>
              <a:ext cx="288" cy="144"/>
              <a:chOff x="1152" y="816"/>
              <a:chExt cx="336" cy="192"/>
            </a:xfrm>
          </p:grpSpPr>
          <p:sp>
            <p:nvSpPr>
              <p:cNvPr id="455708"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709" name="Group 29"/>
              <p:cNvGrpSpPr>
                <a:grpSpLocks/>
              </p:cNvGrpSpPr>
              <p:nvPr/>
            </p:nvGrpSpPr>
            <p:grpSpPr bwMode="auto">
              <a:xfrm>
                <a:off x="1248" y="816"/>
                <a:ext cx="240" cy="192"/>
                <a:chOff x="1920" y="1008"/>
                <a:chExt cx="528" cy="384"/>
              </a:xfrm>
            </p:grpSpPr>
            <p:sp>
              <p:nvSpPr>
                <p:cNvPr id="455710"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11"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12"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13"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5714" name="Group 34"/>
          <p:cNvGrpSpPr>
            <a:grpSpLocks/>
          </p:cNvGrpSpPr>
          <p:nvPr/>
        </p:nvGrpSpPr>
        <p:grpSpPr bwMode="auto">
          <a:xfrm>
            <a:off x="762000" y="3733800"/>
            <a:ext cx="1066800" cy="381000"/>
            <a:chOff x="480" y="672"/>
            <a:chExt cx="672" cy="240"/>
          </a:xfrm>
        </p:grpSpPr>
        <p:grpSp>
          <p:nvGrpSpPr>
            <p:cNvPr id="455715" name="Group 35"/>
            <p:cNvGrpSpPr>
              <a:grpSpLocks/>
            </p:cNvGrpSpPr>
            <p:nvPr/>
          </p:nvGrpSpPr>
          <p:grpSpPr bwMode="auto">
            <a:xfrm>
              <a:off x="480" y="672"/>
              <a:ext cx="432" cy="240"/>
              <a:chOff x="528" y="1104"/>
              <a:chExt cx="672" cy="278"/>
            </a:xfrm>
          </p:grpSpPr>
          <p:sp>
            <p:nvSpPr>
              <p:cNvPr id="455716"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55717"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5718" name="Group 38"/>
            <p:cNvGrpSpPr>
              <a:grpSpLocks/>
            </p:cNvGrpSpPr>
            <p:nvPr/>
          </p:nvGrpSpPr>
          <p:grpSpPr bwMode="auto">
            <a:xfrm>
              <a:off x="864" y="768"/>
              <a:ext cx="288" cy="144"/>
              <a:chOff x="1152" y="816"/>
              <a:chExt cx="336" cy="192"/>
            </a:xfrm>
          </p:grpSpPr>
          <p:sp>
            <p:nvSpPr>
              <p:cNvPr id="455719"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720" name="Group 40"/>
              <p:cNvGrpSpPr>
                <a:grpSpLocks/>
              </p:cNvGrpSpPr>
              <p:nvPr/>
            </p:nvGrpSpPr>
            <p:grpSpPr bwMode="auto">
              <a:xfrm>
                <a:off x="1248" y="816"/>
                <a:ext cx="240" cy="192"/>
                <a:chOff x="1920" y="1008"/>
                <a:chExt cx="528" cy="384"/>
              </a:xfrm>
            </p:grpSpPr>
            <p:sp>
              <p:nvSpPr>
                <p:cNvPr id="455721"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22"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23"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24"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5725" name="Group 45"/>
          <p:cNvGrpSpPr>
            <a:grpSpLocks/>
          </p:cNvGrpSpPr>
          <p:nvPr/>
        </p:nvGrpSpPr>
        <p:grpSpPr bwMode="auto">
          <a:xfrm>
            <a:off x="762000" y="4800600"/>
            <a:ext cx="1066800" cy="381000"/>
            <a:chOff x="480" y="672"/>
            <a:chExt cx="672" cy="240"/>
          </a:xfrm>
        </p:grpSpPr>
        <p:grpSp>
          <p:nvGrpSpPr>
            <p:cNvPr id="455726" name="Group 46"/>
            <p:cNvGrpSpPr>
              <a:grpSpLocks/>
            </p:cNvGrpSpPr>
            <p:nvPr/>
          </p:nvGrpSpPr>
          <p:grpSpPr bwMode="auto">
            <a:xfrm>
              <a:off x="480" y="672"/>
              <a:ext cx="432" cy="240"/>
              <a:chOff x="528" y="1104"/>
              <a:chExt cx="672" cy="278"/>
            </a:xfrm>
          </p:grpSpPr>
          <p:sp>
            <p:nvSpPr>
              <p:cNvPr id="455727"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55728"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5729" name="Group 49"/>
            <p:cNvGrpSpPr>
              <a:grpSpLocks/>
            </p:cNvGrpSpPr>
            <p:nvPr/>
          </p:nvGrpSpPr>
          <p:grpSpPr bwMode="auto">
            <a:xfrm>
              <a:off x="864" y="768"/>
              <a:ext cx="288" cy="144"/>
              <a:chOff x="1152" y="816"/>
              <a:chExt cx="336" cy="192"/>
            </a:xfrm>
          </p:grpSpPr>
          <p:sp>
            <p:nvSpPr>
              <p:cNvPr id="455730"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731" name="Group 51"/>
              <p:cNvGrpSpPr>
                <a:grpSpLocks/>
              </p:cNvGrpSpPr>
              <p:nvPr/>
            </p:nvGrpSpPr>
            <p:grpSpPr bwMode="auto">
              <a:xfrm>
                <a:off x="1248" y="816"/>
                <a:ext cx="240" cy="192"/>
                <a:chOff x="1920" y="1008"/>
                <a:chExt cx="528" cy="384"/>
              </a:xfrm>
            </p:grpSpPr>
            <p:sp>
              <p:nvSpPr>
                <p:cNvPr id="455732"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33"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34"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35"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5736" name="Group 56"/>
          <p:cNvGrpSpPr>
            <a:grpSpLocks/>
          </p:cNvGrpSpPr>
          <p:nvPr/>
        </p:nvGrpSpPr>
        <p:grpSpPr bwMode="auto">
          <a:xfrm>
            <a:off x="762000" y="5334000"/>
            <a:ext cx="1066800" cy="381000"/>
            <a:chOff x="480" y="672"/>
            <a:chExt cx="672" cy="240"/>
          </a:xfrm>
        </p:grpSpPr>
        <p:grpSp>
          <p:nvGrpSpPr>
            <p:cNvPr id="455737" name="Group 57"/>
            <p:cNvGrpSpPr>
              <a:grpSpLocks/>
            </p:cNvGrpSpPr>
            <p:nvPr/>
          </p:nvGrpSpPr>
          <p:grpSpPr bwMode="auto">
            <a:xfrm>
              <a:off x="480" y="672"/>
              <a:ext cx="432" cy="240"/>
              <a:chOff x="528" y="1104"/>
              <a:chExt cx="672" cy="278"/>
            </a:xfrm>
          </p:grpSpPr>
          <p:sp>
            <p:nvSpPr>
              <p:cNvPr id="455738"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5739"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5740" name="Group 60"/>
            <p:cNvGrpSpPr>
              <a:grpSpLocks/>
            </p:cNvGrpSpPr>
            <p:nvPr/>
          </p:nvGrpSpPr>
          <p:grpSpPr bwMode="auto">
            <a:xfrm>
              <a:off x="864" y="768"/>
              <a:ext cx="288" cy="144"/>
              <a:chOff x="1152" y="816"/>
              <a:chExt cx="336" cy="192"/>
            </a:xfrm>
          </p:grpSpPr>
          <p:sp>
            <p:nvSpPr>
              <p:cNvPr id="455741"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742" name="Group 62"/>
              <p:cNvGrpSpPr>
                <a:grpSpLocks/>
              </p:cNvGrpSpPr>
              <p:nvPr/>
            </p:nvGrpSpPr>
            <p:grpSpPr bwMode="auto">
              <a:xfrm>
                <a:off x="1248" y="816"/>
                <a:ext cx="240" cy="192"/>
                <a:chOff x="1920" y="1008"/>
                <a:chExt cx="528" cy="384"/>
              </a:xfrm>
            </p:grpSpPr>
            <p:sp>
              <p:nvSpPr>
                <p:cNvPr id="455743"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44"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45"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46"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5747" name="Group 67"/>
          <p:cNvGrpSpPr>
            <a:grpSpLocks/>
          </p:cNvGrpSpPr>
          <p:nvPr/>
        </p:nvGrpSpPr>
        <p:grpSpPr bwMode="auto">
          <a:xfrm>
            <a:off x="762000" y="5867400"/>
            <a:ext cx="1066800" cy="381000"/>
            <a:chOff x="480" y="672"/>
            <a:chExt cx="672" cy="240"/>
          </a:xfrm>
        </p:grpSpPr>
        <p:grpSp>
          <p:nvGrpSpPr>
            <p:cNvPr id="455748" name="Group 68"/>
            <p:cNvGrpSpPr>
              <a:grpSpLocks/>
            </p:cNvGrpSpPr>
            <p:nvPr/>
          </p:nvGrpSpPr>
          <p:grpSpPr bwMode="auto">
            <a:xfrm>
              <a:off x="480" y="672"/>
              <a:ext cx="432" cy="240"/>
              <a:chOff x="528" y="1104"/>
              <a:chExt cx="672" cy="278"/>
            </a:xfrm>
          </p:grpSpPr>
          <p:sp>
            <p:nvSpPr>
              <p:cNvPr id="455749"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55750"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5751" name="Group 71"/>
            <p:cNvGrpSpPr>
              <a:grpSpLocks/>
            </p:cNvGrpSpPr>
            <p:nvPr/>
          </p:nvGrpSpPr>
          <p:grpSpPr bwMode="auto">
            <a:xfrm>
              <a:off x="864" y="768"/>
              <a:ext cx="288" cy="144"/>
              <a:chOff x="1152" y="816"/>
              <a:chExt cx="336" cy="192"/>
            </a:xfrm>
          </p:grpSpPr>
          <p:sp>
            <p:nvSpPr>
              <p:cNvPr id="455752"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753" name="Group 73"/>
              <p:cNvGrpSpPr>
                <a:grpSpLocks/>
              </p:cNvGrpSpPr>
              <p:nvPr/>
            </p:nvGrpSpPr>
            <p:grpSpPr bwMode="auto">
              <a:xfrm>
                <a:off x="1248" y="816"/>
                <a:ext cx="240" cy="192"/>
                <a:chOff x="1920" y="1008"/>
                <a:chExt cx="528" cy="384"/>
              </a:xfrm>
            </p:grpSpPr>
            <p:sp>
              <p:nvSpPr>
                <p:cNvPr id="455754"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55"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56"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57"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5758" name="Group 78"/>
          <p:cNvGrpSpPr>
            <a:grpSpLocks/>
          </p:cNvGrpSpPr>
          <p:nvPr/>
        </p:nvGrpSpPr>
        <p:grpSpPr bwMode="auto">
          <a:xfrm>
            <a:off x="762000" y="1066800"/>
            <a:ext cx="936625" cy="381000"/>
            <a:chOff x="480" y="672"/>
            <a:chExt cx="590" cy="240"/>
          </a:xfrm>
        </p:grpSpPr>
        <p:grpSp>
          <p:nvGrpSpPr>
            <p:cNvPr id="455759" name="Group 79"/>
            <p:cNvGrpSpPr>
              <a:grpSpLocks/>
            </p:cNvGrpSpPr>
            <p:nvPr/>
          </p:nvGrpSpPr>
          <p:grpSpPr bwMode="auto">
            <a:xfrm>
              <a:off x="480" y="672"/>
              <a:ext cx="432" cy="240"/>
              <a:chOff x="528" y="1104"/>
              <a:chExt cx="672" cy="278"/>
            </a:xfrm>
          </p:grpSpPr>
          <p:sp>
            <p:nvSpPr>
              <p:cNvPr id="455760"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5761"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5762" name="Line 82"/>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5763" name="Group 83"/>
          <p:cNvGrpSpPr>
            <a:grpSpLocks/>
          </p:cNvGrpSpPr>
          <p:nvPr/>
        </p:nvGrpSpPr>
        <p:grpSpPr bwMode="auto">
          <a:xfrm>
            <a:off x="2590800" y="1066800"/>
            <a:ext cx="1066800" cy="381000"/>
            <a:chOff x="480" y="672"/>
            <a:chExt cx="672" cy="240"/>
          </a:xfrm>
        </p:grpSpPr>
        <p:grpSp>
          <p:nvGrpSpPr>
            <p:cNvPr id="455764" name="Group 84"/>
            <p:cNvGrpSpPr>
              <a:grpSpLocks/>
            </p:cNvGrpSpPr>
            <p:nvPr/>
          </p:nvGrpSpPr>
          <p:grpSpPr bwMode="auto">
            <a:xfrm>
              <a:off x="480" y="672"/>
              <a:ext cx="432" cy="240"/>
              <a:chOff x="528" y="1104"/>
              <a:chExt cx="672" cy="278"/>
            </a:xfrm>
          </p:grpSpPr>
          <p:sp>
            <p:nvSpPr>
              <p:cNvPr id="455765"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5766"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5767" name="Group 87"/>
            <p:cNvGrpSpPr>
              <a:grpSpLocks/>
            </p:cNvGrpSpPr>
            <p:nvPr/>
          </p:nvGrpSpPr>
          <p:grpSpPr bwMode="auto">
            <a:xfrm>
              <a:off x="864" y="768"/>
              <a:ext cx="288" cy="144"/>
              <a:chOff x="1152" y="816"/>
              <a:chExt cx="336" cy="192"/>
            </a:xfrm>
          </p:grpSpPr>
          <p:sp>
            <p:nvSpPr>
              <p:cNvPr id="455768" name="Line 8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769" name="Group 89"/>
              <p:cNvGrpSpPr>
                <a:grpSpLocks/>
              </p:cNvGrpSpPr>
              <p:nvPr/>
            </p:nvGrpSpPr>
            <p:grpSpPr bwMode="auto">
              <a:xfrm>
                <a:off x="1248" y="816"/>
                <a:ext cx="240" cy="192"/>
                <a:chOff x="1920" y="1008"/>
                <a:chExt cx="528" cy="384"/>
              </a:xfrm>
            </p:grpSpPr>
            <p:sp>
              <p:nvSpPr>
                <p:cNvPr id="455770" name="Line 9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71" name="Line 9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72" name="Line 9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73" name="Line 9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5774" name="Group 94"/>
          <p:cNvGrpSpPr>
            <a:grpSpLocks/>
          </p:cNvGrpSpPr>
          <p:nvPr/>
        </p:nvGrpSpPr>
        <p:grpSpPr bwMode="auto">
          <a:xfrm>
            <a:off x="1676400" y="1066800"/>
            <a:ext cx="936625" cy="381000"/>
            <a:chOff x="480" y="672"/>
            <a:chExt cx="590" cy="240"/>
          </a:xfrm>
        </p:grpSpPr>
        <p:grpSp>
          <p:nvGrpSpPr>
            <p:cNvPr id="455775" name="Group 95"/>
            <p:cNvGrpSpPr>
              <a:grpSpLocks/>
            </p:cNvGrpSpPr>
            <p:nvPr/>
          </p:nvGrpSpPr>
          <p:grpSpPr bwMode="auto">
            <a:xfrm>
              <a:off x="480" y="672"/>
              <a:ext cx="432" cy="240"/>
              <a:chOff x="528" y="1104"/>
              <a:chExt cx="672" cy="278"/>
            </a:xfrm>
          </p:grpSpPr>
          <p:sp>
            <p:nvSpPr>
              <p:cNvPr id="455776" name="Rectangle 9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5777" name="Rectangle 9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5778" name="Line 98"/>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5779" name="Group 99"/>
          <p:cNvGrpSpPr>
            <a:grpSpLocks/>
          </p:cNvGrpSpPr>
          <p:nvPr/>
        </p:nvGrpSpPr>
        <p:grpSpPr bwMode="auto">
          <a:xfrm>
            <a:off x="762000" y="1600200"/>
            <a:ext cx="685800" cy="381000"/>
            <a:chOff x="528" y="1104"/>
            <a:chExt cx="672" cy="278"/>
          </a:xfrm>
        </p:grpSpPr>
        <p:sp>
          <p:nvSpPr>
            <p:cNvPr id="455780" name="Rectangle 10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5781" name="Rectangle 10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5782" name="Line 102"/>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783" name="Group 103"/>
          <p:cNvGrpSpPr>
            <a:grpSpLocks/>
          </p:cNvGrpSpPr>
          <p:nvPr/>
        </p:nvGrpSpPr>
        <p:grpSpPr bwMode="auto">
          <a:xfrm>
            <a:off x="1676400" y="1600200"/>
            <a:ext cx="1066800" cy="381000"/>
            <a:chOff x="480" y="672"/>
            <a:chExt cx="672" cy="240"/>
          </a:xfrm>
        </p:grpSpPr>
        <p:grpSp>
          <p:nvGrpSpPr>
            <p:cNvPr id="455784" name="Group 104"/>
            <p:cNvGrpSpPr>
              <a:grpSpLocks/>
            </p:cNvGrpSpPr>
            <p:nvPr/>
          </p:nvGrpSpPr>
          <p:grpSpPr bwMode="auto">
            <a:xfrm>
              <a:off x="480" y="672"/>
              <a:ext cx="432" cy="240"/>
              <a:chOff x="528" y="1104"/>
              <a:chExt cx="672" cy="278"/>
            </a:xfrm>
          </p:grpSpPr>
          <p:sp>
            <p:nvSpPr>
              <p:cNvPr id="455785" name="Rectangle 10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5786" name="Rectangle 10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5787" name="Group 107"/>
            <p:cNvGrpSpPr>
              <a:grpSpLocks/>
            </p:cNvGrpSpPr>
            <p:nvPr/>
          </p:nvGrpSpPr>
          <p:grpSpPr bwMode="auto">
            <a:xfrm>
              <a:off x="864" y="768"/>
              <a:ext cx="288" cy="144"/>
              <a:chOff x="1152" y="816"/>
              <a:chExt cx="336" cy="192"/>
            </a:xfrm>
          </p:grpSpPr>
          <p:sp>
            <p:nvSpPr>
              <p:cNvPr id="455788" name="Line 10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789" name="Group 109"/>
              <p:cNvGrpSpPr>
                <a:grpSpLocks/>
              </p:cNvGrpSpPr>
              <p:nvPr/>
            </p:nvGrpSpPr>
            <p:grpSpPr bwMode="auto">
              <a:xfrm>
                <a:off x="1248" y="816"/>
                <a:ext cx="240" cy="192"/>
                <a:chOff x="1920" y="1008"/>
                <a:chExt cx="528" cy="384"/>
              </a:xfrm>
            </p:grpSpPr>
            <p:sp>
              <p:nvSpPr>
                <p:cNvPr id="455790" name="Line 11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91" name="Line 11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92" name="Line 11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93" name="Line 11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5794" name="Group 114"/>
          <p:cNvGrpSpPr>
            <a:grpSpLocks/>
          </p:cNvGrpSpPr>
          <p:nvPr/>
        </p:nvGrpSpPr>
        <p:grpSpPr bwMode="auto">
          <a:xfrm>
            <a:off x="762000" y="3200400"/>
            <a:ext cx="685800" cy="381000"/>
            <a:chOff x="528" y="1104"/>
            <a:chExt cx="672" cy="278"/>
          </a:xfrm>
        </p:grpSpPr>
        <p:sp>
          <p:nvSpPr>
            <p:cNvPr id="455795" name="Rectangle 1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55796" name="Rectangle 1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5797" name="Line 117"/>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798" name="Group 118"/>
          <p:cNvGrpSpPr>
            <a:grpSpLocks/>
          </p:cNvGrpSpPr>
          <p:nvPr/>
        </p:nvGrpSpPr>
        <p:grpSpPr bwMode="auto">
          <a:xfrm>
            <a:off x="1676400" y="3200400"/>
            <a:ext cx="1066800" cy="381000"/>
            <a:chOff x="480" y="672"/>
            <a:chExt cx="672" cy="240"/>
          </a:xfrm>
        </p:grpSpPr>
        <p:grpSp>
          <p:nvGrpSpPr>
            <p:cNvPr id="455799" name="Group 119"/>
            <p:cNvGrpSpPr>
              <a:grpSpLocks/>
            </p:cNvGrpSpPr>
            <p:nvPr/>
          </p:nvGrpSpPr>
          <p:grpSpPr bwMode="auto">
            <a:xfrm>
              <a:off x="480" y="672"/>
              <a:ext cx="432" cy="240"/>
              <a:chOff x="528" y="1104"/>
              <a:chExt cx="672" cy="278"/>
            </a:xfrm>
          </p:grpSpPr>
          <p:sp>
            <p:nvSpPr>
              <p:cNvPr id="455800" name="Rectangle 12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5801" name="Rectangle 12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5802" name="Group 122"/>
            <p:cNvGrpSpPr>
              <a:grpSpLocks/>
            </p:cNvGrpSpPr>
            <p:nvPr/>
          </p:nvGrpSpPr>
          <p:grpSpPr bwMode="auto">
            <a:xfrm>
              <a:off x="864" y="768"/>
              <a:ext cx="288" cy="144"/>
              <a:chOff x="1152" y="816"/>
              <a:chExt cx="336" cy="192"/>
            </a:xfrm>
          </p:grpSpPr>
          <p:sp>
            <p:nvSpPr>
              <p:cNvPr id="455803" name="Line 12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804" name="Group 124"/>
              <p:cNvGrpSpPr>
                <a:grpSpLocks/>
              </p:cNvGrpSpPr>
              <p:nvPr/>
            </p:nvGrpSpPr>
            <p:grpSpPr bwMode="auto">
              <a:xfrm>
                <a:off x="1248" y="816"/>
                <a:ext cx="240" cy="192"/>
                <a:chOff x="1920" y="1008"/>
                <a:chExt cx="528" cy="384"/>
              </a:xfrm>
            </p:grpSpPr>
            <p:sp>
              <p:nvSpPr>
                <p:cNvPr id="455805" name="Line 12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806" name="Line 12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807" name="Line 12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808" name="Line 12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5809" name="Group 129"/>
          <p:cNvGrpSpPr>
            <a:grpSpLocks/>
          </p:cNvGrpSpPr>
          <p:nvPr/>
        </p:nvGrpSpPr>
        <p:grpSpPr bwMode="auto">
          <a:xfrm>
            <a:off x="762000" y="4267200"/>
            <a:ext cx="685800" cy="381000"/>
            <a:chOff x="528" y="1104"/>
            <a:chExt cx="672" cy="278"/>
          </a:xfrm>
        </p:grpSpPr>
        <p:sp>
          <p:nvSpPr>
            <p:cNvPr id="455810" name="Rectangle 13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55811" name="Rectangle 13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5812" name="Line 132"/>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813" name="Group 133"/>
          <p:cNvGrpSpPr>
            <a:grpSpLocks/>
          </p:cNvGrpSpPr>
          <p:nvPr/>
        </p:nvGrpSpPr>
        <p:grpSpPr bwMode="auto">
          <a:xfrm>
            <a:off x="1676400" y="4267200"/>
            <a:ext cx="1066800" cy="381000"/>
            <a:chOff x="480" y="672"/>
            <a:chExt cx="672" cy="240"/>
          </a:xfrm>
        </p:grpSpPr>
        <p:grpSp>
          <p:nvGrpSpPr>
            <p:cNvPr id="455814" name="Group 134"/>
            <p:cNvGrpSpPr>
              <a:grpSpLocks/>
            </p:cNvGrpSpPr>
            <p:nvPr/>
          </p:nvGrpSpPr>
          <p:grpSpPr bwMode="auto">
            <a:xfrm>
              <a:off x="480" y="672"/>
              <a:ext cx="432" cy="240"/>
              <a:chOff x="528" y="1104"/>
              <a:chExt cx="672" cy="278"/>
            </a:xfrm>
          </p:grpSpPr>
          <p:sp>
            <p:nvSpPr>
              <p:cNvPr id="455815" name="Rectangle 13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5816" name="Rectangle 13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5817" name="Group 137"/>
            <p:cNvGrpSpPr>
              <a:grpSpLocks/>
            </p:cNvGrpSpPr>
            <p:nvPr/>
          </p:nvGrpSpPr>
          <p:grpSpPr bwMode="auto">
            <a:xfrm>
              <a:off x="864" y="768"/>
              <a:ext cx="288" cy="144"/>
              <a:chOff x="1152" y="816"/>
              <a:chExt cx="336" cy="192"/>
            </a:xfrm>
          </p:grpSpPr>
          <p:sp>
            <p:nvSpPr>
              <p:cNvPr id="455818" name="Line 13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819" name="Group 139"/>
              <p:cNvGrpSpPr>
                <a:grpSpLocks/>
              </p:cNvGrpSpPr>
              <p:nvPr/>
            </p:nvGrpSpPr>
            <p:grpSpPr bwMode="auto">
              <a:xfrm>
                <a:off x="1248" y="816"/>
                <a:ext cx="240" cy="192"/>
                <a:chOff x="1920" y="1008"/>
                <a:chExt cx="528" cy="384"/>
              </a:xfrm>
            </p:grpSpPr>
            <p:sp>
              <p:nvSpPr>
                <p:cNvPr id="455820" name="Line 14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821" name="Line 14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822" name="Line 14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823" name="Line 14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5824" name="Group 144"/>
          <p:cNvGrpSpPr>
            <a:grpSpLocks/>
          </p:cNvGrpSpPr>
          <p:nvPr/>
        </p:nvGrpSpPr>
        <p:grpSpPr bwMode="auto">
          <a:xfrm>
            <a:off x="762000" y="2133600"/>
            <a:ext cx="685800" cy="381000"/>
            <a:chOff x="528" y="1104"/>
            <a:chExt cx="672" cy="278"/>
          </a:xfrm>
        </p:grpSpPr>
        <p:sp>
          <p:nvSpPr>
            <p:cNvPr id="455825" name="Rectangle 14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55826" name="Rectangle 14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5827" name="Line 147"/>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828" name="Group 148"/>
          <p:cNvGrpSpPr>
            <a:grpSpLocks/>
          </p:cNvGrpSpPr>
          <p:nvPr/>
        </p:nvGrpSpPr>
        <p:grpSpPr bwMode="auto">
          <a:xfrm>
            <a:off x="1676400" y="2133600"/>
            <a:ext cx="1066800" cy="381000"/>
            <a:chOff x="480" y="672"/>
            <a:chExt cx="672" cy="240"/>
          </a:xfrm>
        </p:grpSpPr>
        <p:grpSp>
          <p:nvGrpSpPr>
            <p:cNvPr id="455829" name="Group 149"/>
            <p:cNvGrpSpPr>
              <a:grpSpLocks/>
            </p:cNvGrpSpPr>
            <p:nvPr/>
          </p:nvGrpSpPr>
          <p:grpSpPr bwMode="auto">
            <a:xfrm>
              <a:off x="480" y="672"/>
              <a:ext cx="432" cy="240"/>
              <a:chOff x="528" y="1104"/>
              <a:chExt cx="672" cy="278"/>
            </a:xfrm>
          </p:grpSpPr>
          <p:sp>
            <p:nvSpPr>
              <p:cNvPr id="455830" name="Rectangle 15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5831" name="Rectangle 15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5832" name="Group 152"/>
            <p:cNvGrpSpPr>
              <a:grpSpLocks/>
            </p:cNvGrpSpPr>
            <p:nvPr/>
          </p:nvGrpSpPr>
          <p:grpSpPr bwMode="auto">
            <a:xfrm>
              <a:off x="864" y="768"/>
              <a:ext cx="288" cy="144"/>
              <a:chOff x="1152" y="816"/>
              <a:chExt cx="336" cy="192"/>
            </a:xfrm>
          </p:grpSpPr>
          <p:sp>
            <p:nvSpPr>
              <p:cNvPr id="455833" name="Line 15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5834" name="Group 154"/>
              <p:cNvGrpSpPr>
                <a:grpSpLocks/>
              </p:cNvGrpSpPr>
              <p:nvPr/>
            </p:nvGrpSpPr>
            <p:grpSpPr bwMode="auto">
              <a:xfrm>
                <a:off x="1248" y="816"/>
                <a:ext cx="240" cy="192"/>
                <a:chOff x="1920" y="1008"/>
                <a:chExt cx="528" cy="384"/>
              </a:xfrm>
            </p:grpSpPr>
            <p:sp>
              <p:nvSpPr>
                <p:cNvPr id="455835" name="Line 15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836" name="Line 15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837" name="Line 15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838" name="Line 15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360744702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Date Placeholder 1"/>
          <p:cNvSpPr>
            <a:spLocks noGrp="1"/>
          </p:cNvSpPr>
          <p:nvPr>
            <p:ph type="dt" sz="half" idx="10"/>
          </p:nvPr>
        </p:nvSpPr>
        <p:spPr/>
        <p:txBody>
          <a:bodyPr/>
          <a:lstStyle/>
          <a:p>
            <a:fld id="{F39F7D42-8C8A-499D-9279-76C4604096AE}" type="datetime4">
              <a:rPr lang="en-US"/>
              <a:pPr/>
              <a:t>April 8, 2013</a:t>
            </a:fld>
            <a:endParaRPr lang="en-US"/>
          </a:p>
        </p:txBody>
      </p:sp>
      <p:sp>
        <p:nvSpPr>
          <p:cNvPr id="149" name="Footer Placeholder 2"/>
          <p:cNvSpPr>
            <a:spLocks noGrp="1"/>
          </p:cNvSpPr>
          <p:nvPr>
            <p:ph type="ftr" sz="quarter" idx="11"/>
          </p:nvPr>
        </p:nvSpPr>
        <p:spPr/>
        <p:txBody>
          <a:bodyPr/>
          <a:lstStyle/>
          <a:p>
            <a:r>
              <a:rPr lang="en-US"/>
              <a:t>www.gowrikumar.com</a:t>
            </a:r>
          </a:p>
        </p:txBody>
      </p:sp>
      <p:sp>
        <p:nvSpPr>
          <p:cNvPr id="456706"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6707"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6708"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6709"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6710"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6711"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6712" name="Rectangle 8"/>
          <p:cNvSpPr>
            <a:spLocks noChangeArrowheads="1"/>
          </p:cNvSpPr>
          <p:nvPr/>
        </p:nvSpPr>
        <p:spPr bwMode="auto">
          <a:xfrm>
            <a:off x="6934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r>
              <a:rPr lang="en-US">
                <a:solidFill>
                  <a:srgbClr val="FF0000"/>
                </a:solidFill>
              </a:rPr>
              <a:t>1</a:t>
            </a:r>
            <a:r>
              <a:rPr lang="en-US"/>
              <a:t>6</a:t>
            </a:r>
          </a:p>
        </p:txBody>
      </p:sp>
      <p:sp>
        <p:nvSpPr>
          <p:cNvPr id="456713"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56714"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6715"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56716" name="Group 12"/>
          <p:cNvGrpSpPr>
            <a:grpSpLocks/>
          </p:cNvGrpSpPr>
          <p:nvPr/>
        </p:nvGrpSpPr>
        <p:grpSpPr bwMode="auto">
          <a:xfrm>
            <a:off x="762000" y="2667000"/>
            <a:ext cx="1066800" cy="381000"/>
            <a:chOff x="480" y="672"/>
            <a:chExt cx="672" cy="240"/>
          </a:xfrm>
        </p:grpSpPr>
        <p:grpSp>
          <p:nvGrpSpPr>
            <p:cNvPr id="456717" name="Group 13"/>
            <p:cNvGrpSpPr>
              <a:grpSpLocks/>
            </p:cNvGrpSpPr>
            <p:nvPr/>
          </p:nvGrpSpPr>
          <p:grpSpPr bwMode="auto">
            <a:xfrm>
              <a:off x="480" y="672"/>
              <a:ext cx="432" cy="240"/>
              <a:chOff x="528" y="1104"/>
              <a:chExt cx="672" cy="278"/>
            </a:xfrm>
          </p:grpSpPr>
          <p:sp>
            <p:nvSpPr>
              <p:cNvPr id="456718"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56719"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6720" name="Group 16"/>
            <p:cNvGrpSpPr>
              <a:grpSpLocks/>
            </p:cNvGrpSpPr>
            <p:nvPr/>
          </p:nvGrpSpPr>
          <p:grpSpPr bwMode="auto">
            <a:xfrm>
              <a:off x="864" y="768"/>
              <a:ext cx="288" cy="144"/>
              <a:chOff x="1152" y="816"/>
              <a:chExt cx="336" cy="192"/>
            </a:xfrm>
          </p:grpSpPr>
          <p:sp>
            <p:nvSpPr>
              <p:cNvPr id="456721"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722" name="Group 18"/>
              <p:cNvGrpSpPr>
                <a:grpSpLocks/>
              </p:cNvGrpSpPr>
              <p:nvPr/>
            </p:nvGrpSpPr>
            <p:grpSpPr bwMode="auto">
              <a:xfrm>
                <a:off x="1248" y="816"/>
                <a:ext cx="240" cy="192"/>
                <a:chOff x="1920" y="1008"/>
                <a:chExt cx="528" cy="384"/>
              </a:xfrm>
            </p:grpSpPr>
            <p:sp>
              <p:nvSpPr>
                <p:cNvPr id="456723"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24"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25"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26"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6727" name="Group 23"/>
          <p:cNvGrpSpPr>
            <a:grpSpLocks/>
          </p:cNvGrpSpPr>
          <p:nvPr/>
        </p:nvGrpSpPr>
        <p:grpSpPr bwMode="auto">
          <a:xfrm>
            <a:off x="762000" y="3733800"/>
            <a:ext cx="1066800" cy="381000"/>
            <a:chOff x="480" y="672"/>
            <a:chExt cx="672" cy="240"/>
          </a:xfrm>
        </p:grpSpPr>
        <p:grpSp>
          <p:nvGrpSpPr>
            <p:cNvPr id="456728" name="Group 24"/>
            <p:cNvGrpSpPr>
              <a:grpSpLocks/>
            </p:cNvGrpSpPr>
            <p:nvPr/>
          </p:nvGrpSpPr>
          <p:grpSpPr bwMode="auto">
            <a:xfrm>
              <a:off x="480" y="672"/>
              <a:ext cx="432" cy="240"/>
              <a:chOff x="528" y="1104"/>
              <a:chExt cx="672" cy="278"/>
            </a:xfrm>
          </p:grpSpPr>
          <p:sp>
            <p:nvSpPr>
              <p:cNvPr id="456729"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56730"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6731" name="Group 27"/>
            <p:cNvGrpSpPr>
              <a:grpSpLocks/>
            </p:cNvGrpSpPr>
            <p:nvPr/>
          </p:nvGrpSpPr>
          <p:grpSpPr bwMode="auto">
            <a:xfrm>
              <a:off x="864" y="768"/>
              <a:ext cx="288" cy="144"/>
              <a:chOff x="1152" y="816"/>
              <a:chExt cx="336" cy="192"/>
            </a:xfrm>
          </p:grpSpPr>
          <p:sp>
            <p:nvSpPr>
              <p:cNvPr id="456732"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733" name="Group 29"/>
              <p:cNvGrpSpPr>
                <a:grpSpLocks/>
              </p:cNvGrpSpPr>
              <p:nvPr/>
            </p:nvGrpSpPr>
            <p:grpSpPr bwMode="auto">
              <a:xfrm>
                <a:off x="1248" y="816"/>
                <a:ext cx="240" cy="192"/>
                <a:chOff x="1920" y="1008"/>
                <a:chExt cx="528" cy="384"/>
              </a:xfrm>
            </p:grpSpPr>
            <p:sp>
              <p:nvSpPr>
                <p:cNvPr id="456734"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35"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36"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37"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6738" name="Group 34"/>
          <p:cNvGrpSpPr>
            <a:grpSpLocks/>
          </p:cNvGrpSpPr>
          <p:nvPr/>
        </p:nvGrpSpPr>
        <p:grpSpPr bwMode="auto">
          <a:xfrm>
            <a:off x="762000" y="4800600"/>
            <a:ext cx="1066800" cy="381000"/>
            <a:chOff x="480" y="672"/>
            <a:chExt cx="672" cy="240"/>
          </a:xfrm>
        </p:grpSpPr>
        <p:grpSp>
          <p:nvGrpSpPr>
            <p:cNvPr id="456739" name="Group 35"/>
            <p:cNvGrpSpPr>
              <a:grpSpLocks/>
            </p:cNvGrpSpPr>
            <p:nvPr/>
          </p:nvGrpSpPr>
          <p:grpSpPr bwMode="auto">
            <a:xfrm>
              <a:off x="480" y="672"/>
              <a:ext cx="432" cy="240"/>
              <a:chOff x="528" y="1104"/>
              <a:chExt cx="672" cy="278"/>
            </a:xfrm>
          </p:grpSpPr>
          <p:sp>
            <p:nvSpPr>
              <p:cNvPr id="456740"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56741"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6742" name="Group 38"/>
            <p:cNvGrpSpPr>
              <a:grpSpLocks/>
            </p:cNvGrpSpPr>
            <p:nvPr/>
          </p:nvGrpSpPr>
          <p:grpSpPr bwMode="auto">
            <a:xfrm>
              <a:off x="864" y="768"/>
              <a:ext cx="288" cy="144"/>
              <a:chOff x="1152" y="816"/>
              <a:chExt cx="336" cy="192"/>
            </a:xfrm>
          </p:grpSpPr>
          <p:sp>
            <p:nvSpPr>
              <p:cNvPr id="456743"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744" name="Group 40"/>
              <p:cNvGrpSpPr>
                <a:grpSpLocks/>
              </p:cNvGrpSpPr>
              <p:nvPr/>
            </p:nvGrpSpPr>
            <p:grpSpPr bwMode="auto">
              <a:xfrm>
                <a:off x="1248" y="816"/>
                <a:ext cx="240" cy="192"/>
                <a:chOff x="1920" y="1008"/>
                <a:chExt cx="528" cy="384"/>
              </a:xfrm>
            </p:grpSpPr>
            <p:sp>
              <p:nvSpPr>
                <p:cNvPr id="456745"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46"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47"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48"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6749" name="Group 45"/>
          <p:cNvGrpSpPr>
            <a:grpSpLocks/>
          </p:cNvGrpSpPr>
          <p:nvPr/>
        </p:nvGrpSpPr>
        <p:grpSpPr bwMode="auto">
          <a:xfrm>
            <a:off x="762000" y="5334000"/>
            <a:ext cx="1066800" cy="381000"/>
            <a:chOff x="480" y="672"/>
            <a:chExt cx="672" cy="240"/>
          </a:xfrm>
        </p:grpSpPr>
        <p:grpSp>
          <p:nvGrpSpPr>
            <p:cNvPr id="456750" name="Group 46"/>
            <p:cNvGrpSpPr>
              <a:grpSpLocks/>
            </p:cNvGrpSpPr>
            <p:nvPr/>
          </p:nvGrpSpPr>
          <p:grpSpPr bwMode="auto">
            <a:xfrm>
              <a:off x="480" y="672"/>
              <a:ext cx="432" cy="240"/>
              <a:chOff x="528" y="1104"/>
              <a:chExt cx="672" cy="278"/>
            </a:xfrm>
          </p:grpSpPr>
          <p:sp>
            <p:nvSpPr>
              <p:cNvPr id="456751"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6752"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6753" name="Group 49"/>
            <p:cNvGrpSpPr>
              <a:grpSpLocks/>
            </p:cNvGrpSpPr>
            <p:nvPr/>
          </p:nvGrpSpPr>
          <p:grpSpPr bwMode="auto">
            <a:xfrm>
              <a:off x="864" y="768"/>
              <a:ext cx="288" cy="144"/>
              <a:chOff x="1152" y="816"/>
              <a:chExt cx="336" cy="192"/>
            </a:xfrm>
          </p:grpSpPr>
          <p:sp>
            <p:nvSpPr>
              <p:cNvPr id="456754"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755" name="Group 51"/>
              <p:cNvGrpSpPr>
                <a:grpSpLocks/>
              </p:cNvGrpSpPr>
              <p:nvPr/>
            </p:nvGrpSpPr>
            <p:grpSpPr bwMode="auto">
              <a:xfrm>
                <a:off x="1248" y="816"/>
                <a:ext cx="240" cy="192"/>
                <a:chOff x="1920" y="1008"/>
                <a:chExt cx="528" cy="384"/>
              </a:xfrm>
            </p:grpSpPr>
            <p:sp>
              <p:nvSpPr>
                <p:cNvPr id="456756"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57"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58"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59"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6760" name="Group 56"/>
          <p:cNvGrpSpPr>
            <a:grpSpLocks/>
          </p:cNvGrpSpPr>
          <p:nvPr/>
        </p:nvGrpSpPr>
        <p:grpSpPr bwMode="auto">
          <a:xfrm>
            <a:off x="762000" y="5867400"/>
            <a:ext cx="1066800" cy="381000"/>
            <a:chOff x="480" y="672"/>
            <a:chExt cx="672" cy="240"/>
          </a:xfrm>
        </p:grpSpPr>
        <p:grpSp>
          <p:nvGrpSpPr>
            <p:cNvPr id="456761" name="Group 57"/>
            <p:cNvGrpSpPr>
              <a:grpSpLocks/>
            </p:cNvGrpSpPr>
            <p:nvPr/>
          </p:nvGrpSpPr>
          <p:grpSpPr bwMode="auto">
            <a:xfrm>
              <a:off x="480" y="672"/>
              <a:ext cx="432" cy="240"/>
              <a:chOff x="528" y="1104"/>
              <a:chExt cx="672" cy="278"/>
            </a:xfrm>
          </p:grpSpPr>
          <p:sp>
            <p:nvSpPr>
              <p:cNvPr id="456762"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56763"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6764" name="Group 60"/>
            <p:cNvGrpSpPr>
              <a:grpSpLocks/>
            </p:cNvGrpSpPr>
            <p:nvPr/>
          </p:nvGrpSpPr>
          <p:grpSpPr bwMode="auto">
            <a:xfrm>
              <a:off x="864" y="768"/>
              <a:ext cx="288" cy="144"/>
              <a:chOff x="1152" y="816"/>
              <a:chExt cx="336" cy="192"/>
            </a:xfrm>
          </p:grpSpPr>
          <p:sp>
            <p:nvSpPr>
              <p:cNvPr id="456765"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766" name="Group 62"/>
              <p:cNvGrpSpPr>
                <a:grpSpLocks/>
              </p:cNvGrpSpPr>
              <p:nvPr/>
            </p:nvGrpSpPr>
            <p:grpSpPr bwMode="auto">
              <a:xfrm>
                <a:off x="1248" y="816"/>
                <a:ext cx="240" cy="192"/>
                <a:chOff x="1920" y="1008"/>
                <a:chExt cx="528" cy="384"/>
              </a:xfrm>
            </p:grpSpPr>
            <p:sp>
              <p:nvSpPr>
                <p:cNvPr id="456767"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68"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69"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70"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6771" name="Group 67"/>
          <p:cNvGrpSpPr>
            <a:grpSpLocks/>
          </p:cNvGrpSpPr>
          <p:nvPr/>
        </p:nvGrpSpPr>
        <p:grpSpPr bwMode="auto">
          <a:xfrm>
            <a:off x="762000" y="1066800"/>
            <a:ext cx="936625" cy="381000"/>
            <a:chOff x="480" y="672"/>
            <a:chExt cx="590" cy="240"/>
          </a:xfrm>
        </p:grpSpPr>
        <p:grpSp>
          <p:nvGrpSpPr>
            <p:cNvPr id="456772" name="Group 68"/>
            <p:cNvGrpSpPr>
              <a:grpSpLocks/>
            </p:cNvGrpSpPr>
            <p:nvPr/>
          </p:nvGrpSpPr>
          <p:grpSpPr bwMode="auto">
            <a:xfrm>
              <a:off x="480" y="672"/>
              <a:ext cx="432" cy="240"/>
              <a:chOff x="528" y="1104"/>
              <a:chExt cx="672" cy="278"/>
            </a:xfrm>
          </p:grpSpPr>
          <p:sp>
            <p:nvSpPr>
              <p:cNvPr id="456773"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6774"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6775"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6776" name="Group 72"/>
          <p:cNvGrpSpPr>
            <a:grpSpLocks/>
          </p:cNvGrpSpPr>
          <p:nvPr/>
        </p:nvGrpSpPr>
        <p:grpSpPr bwMode="auto">
          <a:xfrm>
            <a:off x="2590800" y="1066800"/>
            <a:ext cx="1066800" cy="381000"/>
            <a:chOff x="480" y="672"/>
            <a:chExt cx="672" cy="240"/>
          </a:xfrm>
        </p:grpSpPr>
        <p:grpSp>
          <p:nvGrpSpPr>
            <p:cNvPr id="456777" name="Group 73"/>
            <p:cNvGrpSpPr>
              <a:grpSpLocks/>
            </p:cNvGrpSpPr>
            <p:nvPr/>
          </p:nvGrpSpPr>
          <p:grpSpPr bwMode="auto">
            <a:xfrm>
              <a:off x="480" y="672"/>
              <a:ext cx="432" cy="240"/>
              <a:chOff x="528" y="1104"/>
              <a:chExt cx="672" cy="278"/>
            </a:xfrm>
          </p:grpSpPr>
          <p:sp>
            <p:nvSpPr>
              <p:cNvPr id="456778"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6779"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6780" name="Group 76"/>
            <p:cNvGrpSpPr>
              <a:grpSpLocks/>
            </p:cNvGrpSpPr>
            <p:nvPr/>
          </p:nvGrpSpPr>
          <p:grpSpPr bwMode="auto">
            <a:xfrm>
              <a:off x="864" y="768"/>
              <a:ext cx="288" cy="144"/>
              <a:chOff x="1152" y="816"/>
              <a:chExt cx="336" cy="192"/>
            </a:xfrm>
          </p:grpSpPr>
          <p:sp>
            <p:nvSpPr>
              <p:cNvPr id="456781"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782" name="Group 78"/>
              <p:cNvGrpSpPr>
                <a:grpSpLocks/>
              </p:cNvGrpSpPr>
              <p:nvPr/>
            </p:nvGrpSpPr>
            <p:grpSpPr bwMode="auto">
              <a:xfrm>
                <a:off x="1248" y="816"/>
                <a:ext cx="240" cy="192"/>
                <a:chOff x="1920" y="1008"/>
                <a:chExt cx="528" cy="384"/>
              </a:xfrm>
            </p:grpSpPr>
            <p:sp>
              <p:nvSpPr>
                <p:cNvPr id="456783"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84"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85"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786"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6787" name="Group 83"/>
          <p:cNvGrpSpPr>
            <a:grpSpLocks/>
          </p:cNvGrpSpPr>
          <p:nvPr/>
        </p:nvGrpSpPr>
        <p:grpSpPr bwMode="auto">
          <a:xfrm>
            <a:off x="1676400" y="1066800"/>
            <a:ext cx="936625" cy="381000"/>
            <a:chOff x="480" y="672"/>
            <a:chExt cx="590" cy="240"/>
          </a:xfrm>
        </p:grpSpPr>
        <p:grpSp>
          <p:nvGrpSpPr>
            <p:cNvPr id="456788" name="Group 84"/>
            <p:cNvGrpSpPr>
              <a:grpSpLocks/>
            </p:cNvGrpSpPr>
            <p:nvPr/>
          </p:nvGrpSpPr>
          <p:grpSpPr bwMode="auto">
            <a:xfrm>
              <a:off x="480" y="672"/>
              <a:ext cx="432" cy="240"/>
              <a:chOff x="528" y="1104"/>
              <a:chExt cx="672" cy="278"/>
            </a:xfrm>
          </p:grpSpPr>
          <p:sp>
            <p:nvSpPr>
              <p:cNvPr id="456789"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6790"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6791"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6792" name="Group 88"/>
          <p:cNvGrpSpPr>
            <a:grpSpLocks/>
          </p:cNvGrpSpPr>
          <p:nvPr/>
        </p:nvGrpSpPr>
        <p:grpSpPr bwMode="auto">
          <a:xfrm>
            <a:off x="762000" y="1600200"/>
            <a:ext cx="685800" cy="381000"/>
            <a:chOff x="528" y="1104"/>
            <a:chExt cx="672" cy="278"/>
          </a:xfrm>
        </p:grpSpPr>
        <p:sp>
          <p:nvSpPr>
            <p:cNvPr id="456793"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6794"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6795" name="Line 9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796" name="Group 92"/>
          <p:cNvGrpSpPr>
            <a:grpSpLocks/>
          </p:cNvGrpSpPr>
          <p:nvPr/>
        </p:nvGrpSpPr>
        <p:grpSpPr bwMode="auto">
          <a:xfrm>
            <a:off x="1676400" y="1600200"/>
            <a:ext cx="1066800" cy="381000"/>
            <a:chOff x="480" y="672"/>
            <a:chExt cx="672" cy="240"/>
          </a:xfrm>
        </p:grpSpPr>
        <p:grpSp>
          <p:nvGrpSpPr>
            <p:cNvPr id="456797" name="Group 93"/>
            <p:cNvGrpSpPr>
              <a:grpSpLocks/>
            </p:cNvGrpSpPr>
            <p:nvPr/>
          </p:nvGrpSpPr>
          <p:grpSpPr bwMode="auto">
            <a:xfrm>
              <a:off x="480" y="672"/>
              <a:ext cx="432" cy="240"/>
              <a:chOff x="528" y="1104"/>
              <a:chExt cx="672" cy="278"/>
            </a:xfrm>
          </p:grpSpPr>
          <p:sp>
            <p:nvSpPr>
              <p:cNvPr id="456798"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6799"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6800" name="Group 96"/>
            <p:cNvGrpSpPr>
              <a:grpSpLocks/>
            </p:cNvGrpSpPr>
            <p:nvPr/>
          </p:nvGrpSpPr>
          <p:grpSpPr bwMode="auto">
            <a:xfrm>
              <a:off x="864" y="768"/>
              <a:ext cx="288" cy="144"/>
              <a:chOff x="1152" y="816"/>
              <a:chExt cx="336" cy="192"/>
            </a:xfrm>
          </p:grpSpPr>
          <p:sp>
            <p:nvSpPr>
              <p:cNvPr id="456801"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802" name="Group 98"/>
              <p:cNvGrpSpPr>
                <a:grpSpLocks/>
              </p:cNvGrpSpPr>
              <p:nvPr/>
            </p:nvGrpSpPr>
            <p:grpSpPr bwMode="auto">
              <a:xfrm>
                <a:off x="1248" y="816"/>
                <a:ext cx="240" cy="192"/>
                <a:chOff x="1920" y="1008"/>
                <a:chExt cx="528" cy="384"/>
              </a:xfrm>
            </p:grpSpPr>
            <p:sp>
              <p:nvSpPr>
                <p:cNvPr id="456803"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04"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05"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06"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6807" name="Group 103"/>
          <p:cNvGrpSpPr>
            <a:grpSpLocks/>
          </p:cNvGrpSpPr>
          <p:nvPr/>
        </p:nvGrpSpPr>
        <p:grpSpPr bwMode="auto">
          <a:xfrm>
            <a:off x="762000" y="3200400"/>
            <a:ext cx="685800" cy="381000"/>
            <a:chOff x="528" y="1104"/>
            <a:chExt cx="672" cy="278"/>
          </a:xfrm>
        </p:grpSpPr>
        <p:sp>
          <p:nvSpPr>
            <p:cNvPr id="456808"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56809"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6810" name="Line 10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811" name="Group 107"/>
          <p:cNvGrpSpPr>
            <a:grpSpLocks/>
          </p:cNvGrpSpPr>
          <p:nvPr/>
        </p:nvGrpSpPr>
        <p:grpSpPr bwMode="auto">
          <a:xfrm>
            <a:off x="1676400" y="3200400"/>
            <a:ext cx="1066800" cy="381000"/>
            <a:chOff x="480" y="672"/>
            <a:chExt cx="672" cy="240"/>
          </a:xfrm>
        </p:grpSpPr>
        <p:grpSp>
          <p:nvGrpSpPr>
            <p:cNvPr id="456812" name="Group 108"/>
            <p:cNvGrpSpPr>
              <a:grpSpLocks/>
            </p:cNvGrpSpPr>
            <p:nvPr/>
          </p:nvGrpSpPr>
          <p:grpSpPr bwMode="auto">
            <a:xfrm>
              <a:off x="480" y="672"/>
              <a:ext cx="432" cy="240"/>
              <a:chOff x="528" y="1104"/>
              <a:chExt cx="672" cy="278"/>
            </a:xfrm>
          </p:grpSpPr>
          <p:sp>
            <p:nvSpPr>
              <p:cNvPr id="456813"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6814"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6815" name="Group 111"/>
            <p:cNvGrpSpPr>
              <a:grpSpLocks/>
            </p:cNvGrpSpPr>
            <p:nvPr/>
          </p:nvGrpSpPr>
          <p:grpSpPr bwMode="auto">
            <a:xfrm>
              <a:off x="864" y="768"/>
              <a:ext cx="288" cy="144"/>
              <a:chOff x="1152" y="816"/>
              <a:chExt cx="336" cy="192"/>
            </a:xfrm>
          </p:grpSpPr>
          <p:sp>
            <p:nvSpPr>
              <p:cNvPr id="456816"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817" name="Group 113"/>
              <p:cNvGrpSpPr>
                <a:grpSpLocks/>
              </p:cNvGrpSpPr>
              <p:nvPr/>
            </p:nvGrpSpPr>
            <p:grpSpPr bwMode="auto">
              <a:xfrm>
                <a:off x="1248" y="816"/>
                <a:ext cx="240" cy="192"/>
                <a:chOff x="1920" y="1008"/>
                <a:chExt cx="528" cy="384"/>
              </a:xfrm>
            </p:grpSpPr>
            <p:sp>
              <p:nvSpPr>
                <p:cNvPr id="456818"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19"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20"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21"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6822" name="Group 118"/>
          <p:cNvGrpSpPr>
            <a:grpSpLocks/>
          </p:cNvGrpSpPr>
          <p:nvPr/>
        </p:nvGrpSpPr>
        <p:grpSpPr bwMode="auto">
          <a:xfrm>
            <a:off x="762000" y="4267200"/>
            <a:ext cx="685800" cy="381000"/>
            <a:chOff x="528" y="1104"/>
            <a:chExt cx="672" cy="278"/>
          </a:xfrm>
        </p:grpSpPr>
        <p:sp>
          <p:nvSpPr>
            <p:cNvPr id="456823"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56824"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6825" name="Line 1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826" name="Group 122"/>
          <p:cNvGrpSpPr>
            <a:grpSpLocks/>
          </p:cNvGrpSpPr>
          <p:nvPr/>
        </p:nvGrpSpPr>
        <p:grpSpPr bwMode="auto">
          <a:xfrm>
            <a:off x="1676400" y="4267200"/>
            <a:ext cx="1066800" cy="381000"/>
            <a:chOff x="480" y="672"/>
            <a:chExt cx="672" cy="240"/>
          </a:xfrm>
        </p:grpSpPr>
        <p:grpSp>
          <p:nvGrpSpPr>
            <p:cNvPr id="456827" name="Group 123"/>
            <p:cNvGrpSpPr>
              <a:grpSpLocks/>
            </p:cNvGrpSpPr>
            <p:nvPr/>
          </p:nvGrpSpPr>
          <p:grpSpPr bwMode="auto">
            <a:xfrm>
              <a:off x="480" y="672"/>
              <a:ext cx="432" cy="240"/>
              <a:chOff x="528" y="1104"/>
              <a:chExt cx="672" cy="278"/>
            </a:xfrm>
          </p:grpSpPr>
          <p:sp>
            <p:nvSpPr>
              <p:cNvPr id="456828"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6829"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6830" name="Group 126"/>
            <p:cNvGrpSpPr>
              <a:grpSpLocks/>
            </p:cNvGrpSpPr>
            <p:nvPr/>
          </p:nvGrpSpPr>
          <p:grpSpPr bwMode="auto">
            <a:xfrm>
              <a:off x="864" y="768"/>
              <a:ext cx="288" cy="144"/>
              <a:chOff x="1152" y="816"/>
              <a:chExt cx="336" cy="192"/>
            </a:xfrm>
          </p:grpSpPr>
          <p:sp>
            <p:nvSpPr>
              <p:cNvPr id="456831" name="Line 12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832" name="Group 128"/>
              <p:cNvGrpSpPr>
                <a:grpSpLocks/>
              </p:cNvGrpSpPr>
              <p:nvPr/>
            </p:nvGrpSpPr>
            <p:grpSpPr bwMode="auto">
              <a:xfrm>
                <a:off x="1248" y="816"/>
                <a:ext cx="240" cy="192"/>
                <a:chOff x="1920" y="1008"/>
                <a:chExt cx="528" cy="384"/>
              </a:xfrm>
            </p:grpSpPr>
            <p:sp>
              <p:nvSpPr>
                <p:cNvPr id="456833" name="Line 12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34" name="Line 13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35" name="Line 13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36" name="Line 13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6837" name="Group 133"/>
          <p:cNvGrpSpPr>
            <a:grpSpLocks/>
          </p:cNvGrpSpPr>
          <p:nvPr/>
        </p:nvGrpSpPr>
        <p:grpSpPr bwMode="auto">
          <a:xfrm>
            <a:off x="762000" y="2133600"/>
            <a:ext cx="685800" cy="381000"/>
            <a:chOff x="528" y="1104"/>
            <a:chExt cx="672" cy="278"/>
          </a:xfrm>
        </p:grpSpPr>
        <p:sp>
          <p:nvSpPr>
            <p:cNvPr id="456838"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56839"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6840" name="Line 13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841" name="Group 137"/>
          <p:cNvGrpSpPr>
            <a:grpSpLocks/>
          </p:cNvGrpSpPr>
          <p:nvPr/>
        </p:nvGrpSpPr>
        <p:grpSpPr bwMode="auto">
          <a:xfrm>
            <a:off x="1676400" y="2133600"/>
            <a:ext cx="1066800" cy="381000"/>
            <a:chOff x="480" y="672"/>
            <a:chExt cx="672" cy="240"/>
          </a:xfrm>
        </p:grpSpPr>
        <p:grpSp>
          <p:nvGrpSpPr>
            <p:cNvPr id="456842" name="Group 138"/>
            <p:cNvGrpSpPr>
              <a:grpSpLocks/>
            </p:cNvGrpSpPr>
            <p:nvPr/>
          </p:nvGrpSpPr>
          <p:grpSpPr bwMode="auto">
            <a:xfrm>
              <a:off x="480" y="672"/>
              <a:ext cx="432" cy="240"/>
              <a:chOff x="528" y="1104"/>
              <a:chExt cx="672" cy="278"/>
            </a:xfrm>
          </p:grpSpPr>
          <p:sp>
            <p:nvSpPr>
              <p:cNvPr id="456843"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6844"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6845" name="Group 141"/>
            <p:cNvGrpSpPr>
              <a:grpSpLocks/>
            </p:cNvGrpSpPr>
            <p:nvPr/>
          </p:nvGrpSpPr>
          <p:grpSpPr bwMode="auto">
            <a:xfrm>
              <a:off x="864" y="768"/>
              <a:ext cx="288" cy="144"/>
              <a:chOff x="1152" y="816"/>
              <a:chExt cx="336" cy="192"/>
            </a:xfrm>
          </p:grpSpPr>
          <p:sp>
            <p:nvSpPr>
              <p:cNvPr id="456846" name="Line 14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6847" name="Group 143"/>
              <p:cNvGrpSpPr>
                <a:grpSpLocks/>
              </p:cNvGrpSpPr>
              <p:nvPr/>
            </p:nvGrpSpPr>
            <p:grpSpPr bwMode="auto">
              <a:xfrm>
                <a:off x="1248" y="816"/>
                <a:ext cx="240" cy="192"/>
                <a:chOff x="1920" y="1008"/>
                <a:chExt cx="528" cy="384"/>
              </a:xfrm>
            </p:grpSpPr>
            <p:sp>
              <p:nvSpPr>
                <p:cNvPr id="456848" name="Line 14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49" name="Line 14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50" name="Line 14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6851" name="Line 14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6167570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430" y="586764"/>
            <a:ext cx="7291316" cy="1596177"/>
          </a:xfrm>
        </p:spPr>
        <p:txBody>
          <a:bodyPr>
            <a:normAutofit/>
          </a:bodyPr>
          <a:lstStyle/>
          <a:p>
            <a:pPr algn="l"/>
            <a:r>
              <a:rPr lang="en-US" sz="4000" b="1" cap="none"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glow rad="101600">
                    <a:schemeClr val="accent2">
                      <a:satMod val="175000"/>
                      <a:alpha val="40000"/>
                    </a:schemeClr>
                  </a:glow>
                  <a:innerShdw blurRad="177800">
                    <a:schemeClr val="accent3">
                      <a:lumMod val="50000"/>
                    </a:schemeClr>
                  </a:innerShdw>
                  <a:reflection blurRad="6350" stA="60000" endA="900" endPos="58000" dir="5400000" sy="-100000" algn="bl" rotWithShape="0"/>
                </a:effectLst>
              </a:rPr>
              <a:t>INTRODUCTION</a:t>
            </a:r>
            <a:endParaRPr lang="en-IN" sz="4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101600">
                  <a:schemeClr val="accent2">
                    <a:satMod val="175000"/>
                    <a:alpha val="40000"/>
                  </a:schemeClr>
                </a:glow>
                <a:innerShdw blurRad="177800">
                  <a:schemeClr val="accent3">
                    <a:lumMod val="50000"/>
                  </a:schemeClr>
                </a:innerShdw>
                <a:reflection blurRad="6350" stA="60000" endA="900" endPos="58000" dir="5400000" sy="-100000" algn="bl" rotWithShape="0"/>
              </a:effectLst>
            </a:endParaRPr>
          </a:p>
        </p:txBody>
      </p:sp>
      <p:sp>
        <p:nvSpPr>
          <p:cNvPr id="3" name="Content Placeholder 2"/>
          <p:cNvSpPr>
            <a:spLocks noGrp="1"/>
          </p:cNvSpPr>
          <p:nvPr>
            <p:ph sz="quarter" idx="13"/>
          </p:nvPr>
        </p:nvSpPr>
        <p:spPr>
          <a:xfrm>
            <a:off x="1113430" y="2275017"/>
            <a:ext cx="7315670" cy="3424107"/>
          </a:xfrm>
        </p:spPr>
        <p:txBody>
          <a:bodyPr/>
          <a:lstStyle/>
          <a:p>
            <a:pPr algn="just"/>
            <a:r>
              <a:rPr lang="en-US" cap="none" dirty="0" smtClean="0"/>
              <a:t>Keeping Data &amp; Information in an organized manner in memory.</a:t>
            </a:r>
          </a:p>
          <a:p>
            <a:pPr algn="just"/>
            <a:r>
              <a:rPr lang="en-US" cap="none" dirty="0" err="1" smtClean="0"/>
              <a:t>Organisation</a:t>
            </a:r>
            <a:r>
              <a:rPr lang="en-US" cap="none" dirty="0" smtClean="0"/>
              <a:t> of data is done by various sorting algorithms.</a:t>
            </a:r>
          </a:p>
          <a:p>
            <a:pPr algn="just"/>
            <a:r>
              <a:rPr lang="en-US" cap="none" dirty="0" smtClean="0"/>
              <a:t>The algorithms with better speed is considered as better Sorting algorithms.</a:t>
            </a:r>
          </a:p>
          <a:p>
            <a:pPr algn="just"/>
            <a:r>
              <a:rPr lang="en-US" cap="none" dirty="0" smtClean="0"/>
              <a:t>In this Project, goal is to study different conventional algorithms.</a:t>
            </a:r>
          </a:p>
          <a:p>
            <a:pPr algn="just"/>
            <a:r>
              <a:rPr lang="en-US" cap="none" dirty="0" smtClean="0"/>
              <a:t>Also, to develop an algorithm which is better &amp; effective as per complexity concern.</a:t>
            </a:r>
            <a:endParaRPr lang="en-IN" cap="none" dirty="0"/>
          </a:p>
        </p:txBody>
      </p:sp>
      <p:sp>
        <p:nvSpPr>
          <p:cNvPr id="4" name="Footer Placeholder 3"/>
          <p:cNvSpPr>
            <a:spLocks noGrp="1"/>
          </p:cNvSpPr>
          <p:nvPr>
            <p:ph type="ftr" sz="quarter" idx="11"/>
          </p:nvPr>
        </p:nvSpPr>
        <p:spPr/>
        <p:txBody>
          <a:bodyPr/>
          <a:lstStyle/>
          <a:p>
            <a:pPr>
              <a:defRPr/>
            </a:pPr>
            <a:r>
              <a:rPr lang="en-US" smtClean="0"/>
              <a:t>Copyright ©: University of Illinois CS 241 Staff</a:t>
            </a:r>
            <a:endParaRPr lang="en-US"/>
          </a:p>
        </p:txBody>
      </p:sp>
      <p:sp>
        <p:nvSpPr>
          <p:cNvPr id="5" name="Slide Number Placeholder 4"/>
          <p:cNvSpPr>
            <a:spLocks noGrp="1"/>
          </p:cNvSpPr>
          <p:nvPr>
            <p:ph type="sldNum" sz="quarter" idx="12"/>
          </p:nvPr>
        </p:nvSpPr>
        <p:spPr/>
        <p:txBody>
          <a:bodyPr/>
          <a:lstStyle/>
          <a:p>
            <a:pPr>
              <a:defRPr/>
            </a:pPr>
            <a:fld id="{07862750-EF01-4005-B1CA-004D32C6888D}" type="slidenum">
              <a:rPr lang="en-US" smtClean="0"/>
              <a:pPr>
                <a:defRPr/>
              </a:pPr>
              <a:t>7</a:t>
            </a:fld>
            <a:endParaRPr lang="en-US"/>
          </a:p>
        </p:txBody>
      </p:sp>
    </p:spTree>
    <p:extLst>
      <p:ext uri="{BB962C8B-B14F-4D97-AF65-F5344CB8AC3E}">
        <p14:creationId xmlns="" xmlns:p14="http://schemas.microsoft.com/office/powerpoint/2010/main" val="24591132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Date Placeholder 1"/>
          <p:cNvSpPr>
            <a:spLocks noGrp="1"/>
          </p:cNvSpPr>
          <p:nvPr>
            <p:ph type="dt" sz="half" idx="10"/>
          </p:nvPr>
        </p:nvSpPr>
        <p:spPr/>
        <p:txBody>
          <a:bodyPr/>
          <a:lstStyle/>
          <a:p>
            <a:fld id="{F0FF437B-DED0-40A6-A7DE-5557B34A2C63}" type="datetime4">
              <a:rPr lang="en-US"/>
              <a:pPr/>
              <a:t>April 8, 2013</a:t>
            </a:fld>
            <a:endParaRPr lang="en-US"/>
          </a:p>
        </p:txBody>
      </p:sp>
      <p:sp>
        <p:nvSpPr>
          <p:cNvPr id="153" name="Footer Placeholder 2"/>
          <p:cNvSpPr>
            <a:spLocks noGrp="1"/>
          </p:cNvSpPr>
          <p:nvPr>
            <p:ph type="ftr" sz="quarter" idx="11"/>
          </p:nvPr>
        </p:nvSpPr>
        <p:spPr/>
        <p:txBody>
          <a:bodyPr/>
          <a:lstStyle/>
          <a:p>
            <a:r>
              <a:rPr lang="en-US"/>
              <a:t>www.gowrikumar.com</a:t>
            </a:r>
          </a:p>
        </p:txBody>
      </p:sp>
      <p:sp>
        <p:nvSpPr>
          <p:cNvPr id="457730"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7731"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7732"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7733"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7734"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7735"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7736" name="Rectangle 8"/>
          <p:cNvSpPr>
            <a:spLocks noChangeArrowheads="1"/>
          </p:cNvSpPr>
          <p:nvPr/>
        </p:nvSpPr>
        <p:spPr bwMode="auto">
          <a:xfrm>
            <a:off x="6934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7737"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57738"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7739"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57740" name="Group 12"/>
          <p:cNvGrpSpPr>
            <a:grpSpLocks/>
          </p:cNvGrpSpPr>
          <p:nvPr/>
        </p:nvGrpSpPr>
        <p:grpSpPr bwMode="auto">
          <a:xfrm>
            <a:off x="762000" y="2667000"/>
            <a:ext cx="1066800" cy="381000"/>
            <a:chOff x="480" y="672"/>
            <a:chExt cx="672" cy="240"/>
          </a:xfrm>
        </p:grpSpPr>
        <p:grpSp>
          <p:nvGrpSpPr>
            <p:cNvPr id="457741" name="Group 13"/>
            <p:cNvGrpSpPr>
              <a:grpSpLocks/>
            </p:cNvGrpSpPr>
            <p:nvPr/>
          </p:nvGrpSpPr>
          <p:grpSpPr bwMode="auto">
            <a:xfrm>
              <a:off x="480" y="672"/>
              <a:ext cx="432" cy="240"/>
              <a:chOff x="528" y="1104"/>
              <a:chExt cx="672" cy="278"/>
            </a:xfrm>
          </p:grpSpPr>
          <p:sp>
            <p:nvSpPr>
              <p:cNvPr id="457742"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57743"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7744" name="Group 16"/>
            <p:cNvGrpSpPr>
              <a:grpSpLocks/>
            </p:cNvGrpSpPr>
            <p:nvPr/>
          </p:nvGrpSpPr>
          <p:grpSpPr bwMode="auto">
            <a:xfrm>
              <a:off x="864" y="768"/>
              <a:ext cx="288" cy="144"/>
              <a:chOff x="1152" y="816"/>
              <a:chExt cx="336" cy="192"/>
            </a:xfrm>
          </p:grpSpPr>
          <p:sp>
            <p:nvSpPr>
              <p:cNvPr id="457745"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746" name="Group 18"/>
              <p:cNvGrpSpPr>
                <a:grpSpLocks/>
              </p:cNvGrpSpPr>
              <p:nvPr/>
            </p:nvGrpSpPr>
            <p:grpSpPr bwMode="auto">
              <a:xfrm>
                <a:off x="1248" y="816"/>
                <a:ext cx="240" cy="192"/>
                <a:chOff x="1920" y="1008"/>
                <a:chExt cx="528" cy="384"/>
              </a:xfrm>
            </p:grpSpPr>
            <p:sp>
              <p:nvSpPr>
                <p:cNvPr id="457747"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48"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49"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0"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7751" name="Group 23"/>
          <p:cNvGrpSpPr>
            <a:grpSpLocks/>
          </p:cNvGrpSpPr>
          <p:nvPr/>
        </p:nvGrpSpPr>
        <p:grpSpPr bwMode="auto">
          <a:xfrm>
            <a:off x="762000" y="3733800"/>
            <a:ext cx="1066800" cy="381000"/>
            <a:chOff x="480" y="672"/>
            <a:chExt cx="672" cy="240"/>
          </a:xfrm>
        </p:grpSpPr>
        <p:grpSp>
          <p:nvGrpSpPr>
            <p:cNvPr id="457752" name="Group 24"/>
            <p:cNvGrpSpPr>
              <a:grpSpLocks/>
            </p:cNvGrpSpPr>
            <p:nvPr/>
          </p:nvGrpSpPr>
          <p:grpSpPr bwMode="auto">
            <a:xfrm>
              <a:off x="480" y="672"/>
              <a:ext cx="432" cy="240"/>
              <a:chOff x="528" y="1104"/>
              <a:chExt cx="672" cy="278"/>
            </a:xfrm>
          </p:grpSpPr>
          <p:sp>
            <p:nvSpPr>
              <p:cNvPr id="457753"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57754"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7755" name="Group 27"/>
            <p:cNvGrpSpPr>
              <a:grpSpLocks/>
            </p:cNvGrpSpPr>
            <p:nvPr/>
          </p:nvGrpSpPr>
          <p:grpSpPr bwMode="auto">
            <a:xfrm>
              <a:off x="864" y="768"/>
              <a:ext cx="288" cy="144"/>
              <a:chOff x="1152" y="816"/>
              <a:chExt cx="336" cy="192"/>
            </a:xfrm>
          </p:grpSpPr>
          <p:sp>
            <p:nvSpPr>
              <p:cNvPr id="457756"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757" name="Group 29"/>
              <p:cNvGrpSpPr>
                <a:grpSpLocks/>
              </p:cNvGrpSpPr>
              <p:nvPr/>
            </p:nvGrpSpPr>
            <p:grpSpPr bwMode="auto">
              <a:xfrm>
                <a:off x="1248" y="816"/>
                <a:ext cx="240" cy="192"/>
                <a:chOff x="1920" y="1008"/>
                <a:chExt cx="528" cy="384"/>
              </a:xfrm>
            </p:grpSpPr>
            <p:sp>
              <p:nvSpPr>
                <p:cNvPr id="457758"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9"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60"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61"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7762" name="Group 34"/>
          <p:cNvGrpSpPr>
            <a:grpSpLocks/>
          </p:cNvGrpSpPr>
          <p:nvPr/>
        </p:nvGrpSpPr>
        <p:grpSpPr bwMode="auto">
          <a:xfrm>
            <a:off x="762000" y="4800600"/>
            <a:ext cx="1066800" cy="381000"/>
            <a:chOff x="480" y="672"/>
            <a:chExt cx="672" cy="240"/>
          </a:xfrm>
        </p:grpSpPr>
        <p:grpSp>
          <p:nvGrpSpPr>
            <p:cNvPr id="457763" name="Group 35"/>
            <p:cNvGrpSpPr>
              <a:grpSpLocks/>
            </p:cNvGrpSpPr>
            <p:nvPr/>
          </p:nvGrpSpPr>
          <p:grpSpPr bwMode="auto">
            <a:xfrm>
              <a:off x="480" y="672"/>
              <a:ext cx="432" cy="240"/>
              <a:chOff x="528" y="1104"/>
              <a:chExt cx="672" cy="278"/>
            </a:xfrm>
          </p:grpSpPr>
          <p:sp>
            <p:nvSpPr>
              <p:cNvPr id="457764"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57765"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7766" name="Group 38"/>
            <p:cNvGrpSpPr>
              <a:grpSpLocks/>
            </p:cNvGrpSpPr>
            <p:nvPr/>
          </p:nvGrpSpPr>
          <p:grpSpPr bwMode="auto">
            <a:xfrm>
              <a:off x="864" y="768"/>
              <a:ext cx="288" cy="144"/>
              <a:chOff x="1152" y="816"/>
              <a:chExt cx="336" cy="192"/>
            </a:xfrm>
          </p:grpSpPr>
          <p:sp>
            <p:nvSpPr>
              <p:cNvPr id="457767"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768" name="Group 40"/>
              <p:cNvGrpSpPr>
                <a:grpSpLocks/>
              </p:cNvGrpSpPr>
              <p:nvPr/>
            </p:nvGrpSpPr>
            <p:grpSpPr bwMode="auto">
              <a:xfrm>
                <a:off x="1248" y="816"/>
                <a:ext cx="240" cy="192"/>
                <a:chOff x="1920" y="1008"/>
                <a:chExt cx="528" cy="384"/>
              </a:xfrm>
            </p:grpSpPr>
            <p:sp>
              <p:nvSpPr>
                <p:cNvPr id="457769"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70"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71"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72"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7773" name="Group 45"/>
          <p:cNvGrpSpPr>
            <a:grpSpLocks/>
          </p:cNvGrpSpPr>
          <p:nvPr/>
        </p:nvGrpSpPr>
        <p:grpSpPr bwMode="auto">
          <a:xfrm>
            <a:off x="762000" y="5334000"/>
            <a:ext cx="1066800" cy="381000"/>
            <a:chOff x="480" y="672"/>
            <a:chExt cx="672" cy="240"/>
          </a:xfrm>
        </p:grpSpPr>
        <p:grpSp>
          <p:nvGrpSpPr>
            <p:cNvPr id="457774" name="Group 46"/>
            <p:cNvGrpSpPr>
              <a:grpSpLocks/>
            </p:cNvGrpSpPr>
            <p:nvPr/>
          </p:nvGrpSpPr>
          <p:grpSpPr bwMode="auto">
            <a:xfrm>
              <a:off x="480" y="672"/>
              <a:ext cx="432" cy="240"/>
              <a:chOff x="528" y="1104"/>
              <a:chExt cx="672" cy="278"/>
            </a:xfrm>
          </p:grpSpPr>
          <p:sp>
            <p:nvSpPr>
              <p:cNvPr id="457775"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7776"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7777" name="Group 49"/>
            <p:cNvGrpSpPr>
              <a:grpSpLocks/>
            </p:cNvGrpSpPr>
            <p:nvPr/>
          </p:nvGrpSpPr>
          <p:grpSpPr bwMode="auto">
            <a:xfrm>
              <a:off x="864" y="768"/>
              <a:ext cx="288" cy="144"/>
              <a:chOff x="1152" y="816"/>
              <a:chExt cx="336" cy="192"/>
            </a:xfrm>
          </p:grpSpPr>
          <p:sp>
            <p:nvSpPr>
              <p:cNvPr id="457778"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779" name="Group 51"/>
              <p:cNvGrpSpPr>
                <a:grpSpLocks/>
              </p:cNvGrpSpPr>
              <p:nvPr/>
            </p:nvGrpSpPr>
            <p:grpSpPr bwMode="auto">
              <a:xfrm>
                <a:off x="1248" y="816"/>
                <a:ext cx="240" cy="192"/>
                <a:chOff x="1920" y="1008"/>
                <a:chExt cx="528" cy="384"/>
              </a:xfrm>
            </p:grpSpPr>
            <p:sp>
              <p:nvSpPr>
                <p:cNvPr id="457780"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81"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82"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83"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7784" name="Group 56"/>
          <p:cNvGrpSpPr>
            <a:grpSpLocks/>
          </p:cNvGrpSpPr>
          <p:nvPr/>
        </p:nvGrpSpPr>
        <p:grpSpPr bwMode="auto">
          <a:xfrm>
            <a:off x="762000" y="5867400"/>
            <a:ext cx="1066800" cy="381000"/>
            <a:chOff x="480" y="672"/>
            <a:chExt cx="672" cy="240"/>
          </a:xfrm>
        </p:grpSpPr>
        <p:grpSp>
          <p:nvGrpSpPr>
            <p:cNvPr id="457785" name="Group 57"/>
            <p:cNvGrpSpPr>
              <a:grpSpLocks/>
            </p:cNvGrpSpPr>
            <p:nvPr/>
          </p:nvGrpSpPr>
          <p:grpSpPr bwMode="auto">
            <a:xfrm>
              <a:off x="480" y="672"/>
              <a:ext cx="432" cy="240"/>
              <a:chOff x="528" y="1104"/>
              <a:chExt cx="672" cy="278"/>
            </a:xfrm>
          </p:grpSpPr>
          <p:sp>
            <p:nvSpPr>
              <p:cNvPr id="457786"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57787"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7788" name="Group 60"/>
            <p:cNvGrpSpPr>
              <a:grpSpLocks/>
            </p:cNvGrpSpPr>
            <p:nvPr/>
          </p:nvGrpSpPr>
          <p:grpSpPr bwMode="auto">
            <a:xfrm>
              <a:off x="864" y="768"/>
              <a:ext cx="288" cy="144"/>
              <a:chOff x="1152" y="816"/>
              <a:chExt cx="336" cy="192"/>
            </a:xfrm>
          </p:grpSpPr>
          <p:sp>
            <p:nvSpPr>
              <p:cNvPr id="457789"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790" name="Group 62"/>
              <p:cNvGrpSpPr>
                <a:grpSpLocks/>
              </p:cNvGrpSpPr>
              <p:nvPr/>
            </p:nvGrpSpPr>
            <p:grpSpPr bwMode="auto">
              <a:xfrm>
                <a:off x="1248" y="816"/>
                <a:ext cx="240" cy="192"/>
                <a:chOff x="1920" y="1008"/>
                <a:chExt cx="528" cy="384"/>
              </a:xfrm>
            </p:grpSpPr>
            <p:sp>
              <p:nvSpPr>
                <p:cNvPr id="457791"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92"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93"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94"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7795" name="Group 67"/>
          <p:cNvGrpSpPr>
            <a:grpSpLocks/>
          </p:cNvGrpSpPr>
          <p:nvPr/>
        </p:nvGrpSpPr>
        <p:grpSpPr bwMode="auto">
          <a:xfrm>
            <a:off x="762000" y="1066800"/>
            <a:ext cx="936625" cy="381000"/>
            <a:chOff x="480" y="672"/>
            <a:chExt cx="590" cy="240"/>
          </a:xfrm>
        </p:grpSpPr>
        <p:grpSp>
          <p:nvGrpSpPr>
            <p:cNvPr id="457796" name="Group 68"/>
            <p:cNvGrpSpPr>
              <a:grpSpLocks/>
            </p:cNvGrpSpPr>
            <p:nvPr/>
          </p:nvGrpSpPr>
          <p:grpSpPr bwMode="auto">
            <a:xfrm>
              <a:off x="480" y="672"/>
              <a:ext cx="432" cy="240"/>
              <a:chOff x="528" y="1104"/>
              <a:chExt cx="672" cy="278"/>
            </a:xfrm>
          </p:grpSpPr>
          <p:sp>
            <p:nvSpPr>
              <p:cNvPr id="457797"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7798"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7799"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7800" name="Group 72"/>
          <p:cNvGrpSpPr>
            <a:grpSpLocks/>
          </p:cNvGrpSpPr>
          <p:nvPr/>
        </p:nvGrpSpPr>
        <p:grpSpPr bwMode="auto">
          <a:xfrm>
            <a:off x="2590800" y="1066800"/>
            <a:ext cx="1066800" cy="381000"/>
            <a:chOff x="480" y="672"/>
            <a:chExt cx="672" cy="240"/>
          </a:xfrm>
        </p:grpSpPr>
        <p:grpSp>
          <p:nvGrpSpPr>
            <p:cNvPr id="457801" name="Group 73"/>
            <p:cNvGrpSpPr>
              <a:grpSpLocks/>
            </p:cNvGrpSpPr>
            <p:nvPr/>
          </p:nvGrpSpPr>
          <p:grpSpPr bwMode="auto">
            <a:xfrm>
              <a:off x="480" y="672"/>
              <a:ext cx="432" cy="240"/>
              <a:chOff x="528" y="1104"/>
              <a:chExt cx="672" cy="278"/>
            </a:xfrm>
          </p:grpSpPr>
          <p:sp>
            <p:nvSpPr>
              <p:cNvPr id="457802"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7803"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7804" name="Group 76"/>
            <p:cNvGrpSpPr>
              <a:grpSpLocks/>
            </p:cNvGrpSpPr>
            <p:nvPr/>
          </p:nvGrpSpPr>
          <p:grpSpPr bwMode="auto">
            <a:xfrm>
              <a:off x="864" y="768"/>
              <a:ext cx="288" cy="144"/>
              <a:chOff x="1152" y="816"/>
              <a:chExt cx="336" cy="192"/>
            </a:xfrm>
          </p:grpSpPr>
          <p:sp>
            <p:nvSpPr>
              <p:cNvPr id="457805"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806" name="Group 78"/>
              <p:cNvGrpSpPr>
                <a:grpSpLocks/>
              </p:cNvGrpSpPr>
              <p:nvPr/>
            </p:nvGrpSpPr>
            <p:grpSpPr bwMode="auto">
              <a:xfrm>
                <a:off x="1248" y="816"/>
                <a:ext cx="240" cy="192"/>
                <a:chOff x="1920" y="1008"/>
                <a:chExt cx="528" cy="384"/>
              </a:xfrm>
            </p:grpSpPr>
            <p:sp>
              <p:nvSpPr>
                <p:cNvPr id="457807"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08"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09"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10"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7811" name="Group 83"/>
          <p:cNvGrpSpPr>
            <a:grpSpLocks/>
          </p:cNvGrpSpPr>
          <p:nvPr/>
        </p:nvGrpSpPr>
        <p:grpSpPr bwMode="auto">
          <a:xfrm>
            <a:off x="1676400" y="1066800"/>
            <a:ext cx="936625" cy="381000"/>
            <a:chOff x="480" y="672"/>
            <a:chExt cx="590" cy="240"/>
          </a:xfrm>
        </p:grpSpPr>
        <p:grpSp>
          <p:nvGrpSpPr>
            <p:cNvPr id="457812" name="Group 84"/>
            <p:cNvGrpSpPr>
              <a:grpSpLocks/>
            </p:cNvGrpSpPr>
            <p:nvPr/>
          </p:nvGrpSpPr>
          <p:grpSpPr bwMode="auto">
            <a:xfrm>
              <a:off x="480" y="672"/>
              <a:ext cx="432" cy="240"/>
              <a:chOff x="528" y="1104"/>
              <a:chExt cx="672" cy="278"/>
            </a:xfrm>
          </p:grpSpPr>
          <p:sp>
            <p:nvSpPr>
              <p:cNvPr id="457813"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7814"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7815"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7816" name="Group 88"/>
          <p:cNvGrpSpPr>
            <a:grpSpLocks/>
          </p:cNvGrpSpPr>
          <p:nvPr/>
        </p:nvGrpSpPr>
        <p:grpSpPr bwMode="auto">
          <a:xfrm>
            <a:off x="762000" y="1600200"/>
            <a:ext cx="685800" cy="381000"/>
            <a:chOff x="528" y="1104"/>
            <a:chExt cx="672" cy="278"/>
          </a:xfrm>
        </p:grpSpPr>
        <p:sp>
          <p:nvSpPr>
            <p:cNvPr id="457817"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7818"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7819" name="Line 9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820" name="Group 92"/>
          <p:cNvGrpSpPr>
            <a:grpSpLocks/>
          </p:cNvGrpSpPr>
          <p:nvPr/>
        </p:nvGrpSpPr>
        <p:grpSpPr bwMode="auto">
          <a:xfrm>
            <a:off x="2590800" y="1600200"/>
            <a:ext cx="1066800" cy="381000"/>
            <a:chOff x="480" y="672"/>
            <a:chExt cx="672" cy="240"/>
          </a:xfrm>
        </p:grpSpPr>
        <p:grpSp>
          <p:nvGrpSpPr>
            <p:cNvPr id="457821" name="Group 93"/>
            <p:cNvGrpSpPr>
              <a:grpSpLocks/>
            </p:cNvGrpSpPr>
            <p:nvPr/>
          </p:nvGrpSpPr>
          <p:grpSpPr bwMode="auto">
            <a:xfrm>
              <a:off x="480" y="672"/>
              <a:ext cx="432" cy="240"/>
              <a:chOff x="528" y="1104"/>
              <a:chExt cx="672" cy="278"/>
            </a:xfrm>
          </p:grpSpPr>
          <p:sp>
            <p:nvSpPr>
              <p:cNvPr id="457822"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7823"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7824" name="Group 96"/>
            <p:cNvGrpSpPr>
              <a:grpSpLocks/>
            </p:cNvGrpSpPr>
            <p:nvPr/>
          </p:nvGrpSpPr>
          <p:grpSpPr bwMode="auto">
            <a:xfrm>
              <a:off x="864" y="768"/>
              <a:ext cx="288" cy="144"/>
              <a:chOff x="1152" y="816"/>
              <a:chExt cx="336" cy="192"/>
            </a:xfrm>
          </p:grpSpPr>
          <p:sp>
            <p:nvSpPr>
              <p:cNvPr id="457825"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826" name="Group 98"/>
              <p:cNvGrpSpPr>
                <a:grpSpLocks/>
              </p:cNvGrpSpPr>
              <p:nvPr/>
            </p:nvGrpSpPr>
            <p:grpSpPr bwMode="auto">
              <a:xfrm>
                <a:off x="1248" y="816"/>
                <a:ext cx="240" cy="192"/>
                <a:chOff x="1920" y="1008"/>
                <a:chExt cx="528" cy="384"/>
              </a:xfrm>
            </p:grpSpPr>
            <p:sp>
              <p:nvSpPr>
                <p:cNvPr id="457827"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28"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29"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30"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7831" name="Group 103"/>
          <p:cNvGrpSpPr>
            <a:grpSpLocks/>
          </p:cNvGrpSpPr>
          <p:nvPr/>
        </p:nvGrpSpPr>
        <p:grpSpPr bwMode="auto">
          <a:xfrm>
            <a:off x="762000" y="3200400"/>
            <a:ext cx="685800" cy="381000"/>
            <a:chOff x="528" y="1104"/>
            <a:chExt cx="672" cy="278"/>
          </a:xfrm>
        </p:grpSpPr>
        <p:sp>
          <p:nvSpPr>
            <p:cNvPr id="457832"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57833"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7834" name="Line 10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835" name="Group 107"/>
          <p:cNvGrpSpPr>
            <a:grpSpLocks/>
          </p:cNvGrpSpPr>
          <p:nvPr/>
        </p:nvGrpSpPr>
        <p:grpSpPr bwMode="auto">
          <a:xfrm>
            <a:off x="1676400" y="3200400"/>
            <a:ext cx="1066800" cy="381000"/>
            <a:chOff x="480" y="672"/>
            <a:chExt cx="672" cy="240"/>
          </a:xfrm>
        </p:grpSpPr>
        <p:grpSp>
          <p:nvGrpSpPr>
            <p:cNvPr id="457836" name="Group 108"/>
            <p:cNvGrpSpPr>
              <a:grpSpLocks/>
            </p:cNvGrpSpPr>
            <p:nvPr/>
          </p:nvGrpSpPr>
          <p:grpSpPr bwMode="auto">
            <a:xfrm>
              <a:off x="480" y="672"/>
              <a:ext cx="432" cy="240"/>
              <a:chOff x="528" y="1104"/>
              <a:chExt cx="672" cy="278"/>
            </a:xfrm>
          </p:grpSpPr>
          <p:sp>
            <p:nvSpPr>
              <p:cNvPr id="457837"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7838"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7839" name="Group 111"/>
            <p:cNvGrpSpPr>
              <a:grpSpLocks/>
            </p:cNvGrpSpPr>
            <p:nvPr/>
          </p:nvGrpSpPr>
          <p:grpSpPr bwMode="auto">
            <a:xfrm>
              <a:off x="864" y="768"/>
              <a:ext cx="288" cy="144"/>
              <a:chOff x="1152" y="816"/>
              <a:chExt cx="336" cy="192"/>
            </a:xfrm>
          </p:grpSpPr>
          <p:sp>
            <p:nvSpPr>
              <p:cNvPr id="457840"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841" name="Group 113"/>
              <p:cNvGrpSpPr>
                <a:grpSpLocks/>
              </p:cNvGrpSpPr>
              <p:nvPr/>
            </p:nvGrpSpPr>
            <p:grpSpPr bwMode="auto">
              <a:xfrm>
                <a:off x="1248" y="816"/>
                <a:ext cx="240" cy="192"/>
                <a:chOff x="1920" y="1008"/>
                <a:chExt cx="528" cy="384"/>
              </a:xfrm>
            </p:grpSpPr>
            <p:sp>
              <p:nvSpPr>
                <p:cNvPr id="457842"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43"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44"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45"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7846" name="Group 118"/>
          <p:cNvGrpSpPr>
            <a:grpSpLocks/>
          </p:cNvGrpSpPr>
          <p:nvPr/>
        </p:nvGrpSpPr>
        <p:grpSpPr bwMode="auto">
          <a:xfrm>
            <a:off x="762000" y="4267200"/>
            <a:ext cx="685800" cy="381000"/>
            <a:chOff x="528" y="1104"/>
            <a:chExt cx="672" cy="278"/>
          </a:xfrm>
        </p:grpSpPr>
        <p:sp>
          <p:nvSpPr>
            <p:cNvPr id="457847"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57848"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7849" name="Line 1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850" name="Group 122"/>
          <p:cNvGrpSpPr>
            <a:grpSpLocks/>
          </p:cNvGrpSpPr>
          <p:nvPr/>
        </p:nvGrpSpPr>
        <p:grpSpPr bwMode="auto">
          <a:xfrm>
            <a:off x="1676400" y="4267200"/>
            <a:ext cx="1066800" cy="381000"/>
            <a:chOff x="480" y="672"/>
            <a:chExt cx="672" cy="240"/>
          </a:xfrm>
        </p:grpSpPr>
        <p:grpSp>
          <p:nvGrpSpPr>
            <p:cNvPr id="457851" name="Group 123"/>
            <p:cNvGrpSpPr>
              <a:grpSpLocks/>
            </p:cNvGrpSpPr>
            <p:nvPr/>
          </p:nvGrpSpPr>
          <p:grpSpPr bwMode="auto">
            <a:xfrm>
              <a:off x="480" y="672"/>
              <a:ext cx="432" cy="240"/>
              <a:chOff x="528" y="1104"/>
              <a:chExt cx="672" cy="278"/>
            </a:xfrm>
          </p:grpSpPr>
          <p:sp>
            <p:nvSpPr>
              <p:cNvPr id="457852"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7853"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7854" name="Group 126"/>
            <p:cNvGrpSpPr>
              <a:grpSpLocks/>
            </p:cNvGrpSpPr>
            <p:nvPr/>
          </p:nvGrpSpPr>
          <p:grpSpPr bwMode="auto">
            <a:xfrm>
              <a:off x="864" y="768"/>
              <a:ext cx="288" cy="144"/>
              <a:chOff x="1152" y="816"/>
              <a:chExt cx="336" cy="192"/>
            </a:xfrm>
          </p:grpSpPr>
          <p:sp>
            <p:nvSpPr>
              <p:cNvPr id="457855" name="Line 12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856" name="Group 128"/>
              <p:cNvGrpSpPr>
                <a:grpSpLocks/>
              </p:cNvGrpSpPr>
              <p:nvPr/>
            </p:nvGrpSpPr>
            <p:grpSpPr bwMode="auto">
              <a:xfrm>
                <a:off x="1248" y="816"/>
                <a:ext cx="240" cy="192"/>
                <a:chOff x="1920" y="1008"/>
                <a:chExt cx="528" cy="384"/>
              </a:xfrm>
            </p:grpSpPr>
            <p:sp>
              <p:nvSpPr>
                <p:cNvPr id="457857" name="Line 12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58" name="Line 13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59" name="Line 13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60" name="Line 13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7861" name="Group 133"/>
          <p:cNvGrpSpPr>
            <a:grpSpLocks/>
          </p:cNvGrpSpPr>
          <p:nvPr/>
        </p:nvGrpSpPr>
        <p:grpSpPr bwMode="auto">
          <a:xfrm>
            <a:off x="762000" y="2133600"/>
            <a:ext cx="685800" cy="381000"/>
            <a:chOff x="528" y="1104"/>
            <a:chExt cx="672" cy="278"/>
          </a:xfrm>
        </p:grpSpPr>
        <p:sp>
          <p:nvSpPr>
            <p:cNvPr id="457862"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57863"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7864" name="Line 13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865" name="Group 137"/>
          <p:cNvGrpSpPr>
            <a:grpSpLocks/>
          </p:cNvGrpSpPr>
          <p:nvPr/>
        </p:nvGrpSpPr>
        <p:grpSpPr bwMode="auto">
          <a:xfrm>
            <a:off x="1676400" y="2133600"/>
            <a:ext cx="1066800" cy="381000"/>
            <a:chOff x="480" y="672"/>
            <a:chExt cx="672" cy="240"/>
          </a:xfrm>
        </p:grpSpPr>
        <p:grpSp>
          <p:nvGrpSpPr>
            <p:cNvPr id="457866" name="Group 138"/>
            <p:cNvGrpSpPr>
              <a:grpSpLocks/>
            </p:cNvGrpSpPr>
            <p:nvPr/>
          </p:nvGrpSpPr>
          <p:grpSpPr bwMode="auto">
            <a:xfrm>
              <a:off x="480" y="672"/>
              <a:ext cx="432" cy="240"/>
              <a:chOff x="528" y="1104"/>
              <a:chExt cx="672" cy="278"/>
            </a:xfrm>
          </p:grpSpPr>
          <p:sp>
            <p:nvSpPr>
              <p:cNvPr id="457867"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7868"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7869" name="Group 141"/>
            <p:cNvGrpSpPr>
              <a:grpSpLocks/>
            </p:cNvGrpSpPr>
            <p:nvPr/>
          </p:nvGrpSpPr>
          <p:grpSpPr bwMode="auto">
            <a:xfrm>
              <a:off x="864" y="768"/>
              <a:ext cx="288" cy="144"/>
              <a:chOff x="1152" y="816"/>
              <a:chExt cx="336" cy="192"/>
            </a:xfrm>
          </p:grpSpPr>
          <p:sp>
            <p:nvSpPr>
              <p:cNvPr id="457870" name="Line 14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7871" name="Group 143"/>
              <p:cNvGrpSpPr>
                <a:grpSpLocks/>
              </p:cNvGrpSpPr>
              <p:nvPr/>
            </p:nvGrpSpPr>
            <p:grpSpPr bwMode="auto">
              <a:xfrm>
                <a:off x="1248" y="816"/>
                <a:ext cx="240" cy="192"/>
                <a:chOff x="1920" y="1008"/>
                <a:chExt cx="528" cy="384"/>
              </a:xfrm>
            </p:grpSpPr>
            <p:sp>
              <p:nvSpPr>
                <p:cNvPr id="457872" name="Line 14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73" name="Line 14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74" name="Line 14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75" name="Line 14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7876" name="Group 148"/>
          <p:cNvGrpSpPr>
            <a:grpSpLocks/>
          </p:cNvGrpSpPr>
          <p:nvPr/>
        </p:nvGrpSpPr>
        <p:grpSpPr bwMode="auto">
          <a:xfrm>
            <a:off x="1654175" y="1600200"/>
            <a:ext cx="685800" cy="381000"/>
            <a:chOff x="528" y="1104"/>
            <a:chExt cx="672" cy="278"/>
          </a:xfrm>
        </p:grpSpPr>
        <p:sp>
          <p:nvSpPr>
            <p:cNvPr id="457877"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7878"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7879" name="Line 151"/>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 xmlns:p14="http://schemas.microsoft.com/office/powerpoint/2010/main" val="163565951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Date Placeholder 1"/>
          <p:cNvSpPr>
            <a:spLocks noGrp="1"/>
          </p:cNvSpPr>
          <p:nvPr>
            <p:ph type="dt" sz="half" idx="10"/>
          </p:nvPr>
        </p:nvSpPr>
        <p:spPr/>
        <p:txBody>
          <a:bodyPr/>
          <a:lstStyle/>
          <a:p>
            <a:fld id="{600D0CFC-AEA1-41AA-B3DD-025BFE115CA2}" type="datetime4">
              <a:rPr lang="en-US"/>
              <a:pPr/>
              <a:t>April 8, 2013</a:t>
            </a:fld>
            <a:endParaRPr lang="en-US"/>
          </a:p>
        </p:txBody>
      </p:sp>
      <p:sp>
        <p:nvSpPr>
          <p:cNvPr id="153" name="Footer Placeholder 2"/>
          <p:cNvSpPr>
            <a:spLocks noGrp="1"/>
          </p:cNvSpPr>
          <p:nvPr>
            <p:ph type="ftr" sz="quarter" idx="11"/>
          </p:nvPr>
        </p:nvSpPr>
        <p:spPr/>
        <p:txBody>
          <a:bodyPr/>
          <a:lstStyle/>
          <a:p>
            <a:r>
              <a:rPr lang="en-US"/>
              <a:t>www.gowrikumar.com</a:t>
            </a:r>
          </a:p>
        </p:txBody>
      </p:sp>
      <p:sp>
        <p:nvSpPr>
          <p:cNvPr id="458754"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8755"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8756"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8757"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8758"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8759"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8760"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8761" name="Rectangle 9"/>
          <p:cNvSpPr>
            <a:spLocks noChangeArrowheads="1"/>
          </p:cNvSpPr>
          <p:nvPr/>
        </p:nvSpPr>
        <p:spPr bwMode="auto">
          <a:xfrm>
            <a:off x="7391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2</a:t>
            </a:r>
            <a:r>
              <a:rPr lang="en-US"/>
              <a:t>7</a:t>
            </a:r>
          </a:p>
        </p:txBody>
      </p:sp>
      <p:sp>
        <p:nvSpPr>
          <p:cNvPr id="458762"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8763"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58764" name="Group 12"/>
          <p:cNvGrpSpPr>
            <a:grpSpLocks/>
          </p:cNvGrpSpPr>
          <p:nvPr/>
        </p:nvGrpSpPr>
        <p:grpSpPr bwMode="auto">
          <a:xfrm>
            <a:off x="762000" y="2667000"/>
            <a:ext cx="1066800" cy="381000"/>
            <a:chOff x="480" y="672"/>
            <a:chExt cx="672" cy="240"/>
          </a:xfrm>
        </p:grpSpPr>
        <p:grpSp>
          <p:nvGrpSpPr>
            <p:cNvPr id="458765" name="Group 13"/>
            <p:cNvGrpSpPr>
              <a:grpSpLocks/>
            </p:cNvGrpSpPr>
            <p:nvPr/>
          </p:nvGrpSpPr>
          <p:grpSpPr bwMode="auto">
            <a:xfrm>
              <a:off x="480" y="672"/>
              <a:ext cx="432" cy="240"/>
              <a:chOff x="528" y="1104"/>
              <a:chExt cx="672" cy="278"/>
            </a:xfrm>
          </p:grpSpPr>
          <p:sp>
            <p:nvSpPr>
              <p:cNvPr id="458766"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58767"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8768" name="Group 16"/>
            <p:cNvGrpSpPr>
              <a:grpSpLocks/>
            </p:cNvGrpSpPr>
            <p:nvPr/>
          </p:nvGrpSpPr>
          <p:grpSpPr bwMode="auto">
            <a:xfrm>
              <a:off x="864" y="768"/>
              <a:ext cx="288" cy="144"/>
              <a:chOff x="1152" y="816"/>
              <a:chExt cx="336" cy="192"/>
            </a:xfrm>
          </p:grpSpPr>
          <p:sp>
            <p:nvSpPr>
              <p:cNvPr id="458769"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770" name="Group 18"/>
              <p:cNvGrpSpPr>
                <a:grpSpLocks/>
              </p:cNvGrpSpPr>
              <p:nvPr/>
            </p:nvGrpSpPr>
            <p:grpSpPr bwMode="auto">
              <a:xfrm>
                <a:off x="1248" y="816"/>
                <a:ext cx="240" cy="192"/>
                <a:chOff x="1920" y="1008"/>
                <a:chExt cx="528" cy="384"/>
              </a:xfrm>
            </p:grpSpPr>
            <p:sp>
              <p:nvSpPr>
                <p:cNvPr id="458771"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72"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73"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74"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8775" name="Group 23"/>
          <p:cNvGrpSpPr>
            <a:grpSpLocks/>
          </p:cNvGrpSpPr>
          <p:nvPr/>
        </p:nvGrpSpPr>
        <p:grpSpPr bwMode="auto">
          <a:xfrm>
            <a:off x="762000" y="3733800"/>
            <a:ext cx="1066800" cy="381000"/>
            <a:chOff x="480" y="672"/>
            <a:chExt cx="672" cy="240"/>
          </a:xfrm>
        </p:grpSpPr>
        <p:grpSp>
          <p:nvGrpSpPr>
            <p:cNvPr id="458776" name="Group 24"/>
            <p:cNvGrpSpPr>
              <a:grpSpLocks/>
            </p:cNvGrpSpPr>
            <p:nvPr/>
          </p:nvGrpSpPr>
          <p:grpSpPr bwMode="auto">
            <a:xfrm>
              <a:off x="480" y="672"/>
              <a:ext cx="432" cy="240"/>
              <a:chOff x="528" y="1104"/>
              <a:chExt cx="672" cy="278"/>
            </a:xfrm>
          </p:grpSpPr>
          <p:sp>
            <p:nvSpPr>
              <p:cNvPr id="458777"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58778"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8779" name="Group 27"/>
            <p:cNvGrpSpPr>
              <a:grpSpLocks/>
            </p:cNvGrpSpPr>
            <p:nvPr/>
          </p:nvGrpSpPr>
          <p:grpSpPr bwMode="auto">
            <a:xfrm>
              <a:off x="864" y="768"/>
              <a:ext cx="288" cy="144"/>
              <a:chOff x="1152" y="816"/>
              <a:chExt cx="336" cy="192"/>
            </a:xfrm>
          </p:grpSpPr>
          <p:sp>
            <p:nvSpPr>
              <p:cNvPr id="458780"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781" name="Group 29"/>
              <p:cNvGrpSpPr>
                <a:grpSpLocks/>
              </p:cNvGrpSpPr>
              <p:nvPr/>
            </p:nvGrpSpPr>
            <p:grpSpPr bwMode="auto">
              <a:xfrm>
                <a:off x="1248" y="816"/>
                <a:ext cx="240" cy="192"/>
                <a:chOff x="1920" y="1008"/>
                <a:chExt cx="528" cy="384"/>
              </a:xfrm>
            </p:grpSpPr>
            <p:sp>
              <p:nvSpPr>
                <p:cNvPr id="458782"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83"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84"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85"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8786" name="Group 34"/>
          <p:cNvGrpSpPr>
            <a:grpSpLocks/>
          </p:cNvGrpSpPr>
          <p:nvPr/>
        </p:nvGrpSpPr>
        <p:grpSpPr bwMode="auto">
          <a:xfrm>
            <a:off x="762000" y="4800600"/>
            <a:ext cx="1066800" cy="381000"/>
            <a:chOff x="480" y="672"/>
            <a:chExt cx="672" cy="240"/>
          </a:xfrm>
        </p:grpSpPr>
        <p:grpSp>
          <p:nvGrpSpPr>
            <p:cNvPr id="458787" name="Group 35"/>
            <p:cNvGrpSpPr>
              <a:grpSpLocks/>
            </p:cNvGrpSpPr>
            <p:nvPr/>
          </p:nvGrpSpPr>
          <p:grpSpPr bwMode="auto">
            <a:xfrm>
              <a:off x="480" y="672"/>
              <a:ext cx="432" cy="240"/>
              <a:chOff x="528" y="1104"/>
              <a:chExt cx="672" cy="278"/>
            </a:xfrm>
          </p:grpSpPr>
          <p:sp>
            <p:nvSpPr>
              <p:cNvPr id="458788"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58789"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8790" name="Group 38"/>
            <p:cNvGrpSpPr>
              <a:grpSpLocks/>
            </p:cNvGrpSpPr>
            <p:nvPr/>
          </p:nvGrpSpPr>
          <p:grpSpPr bwMode="auto">
            <a:xfrm>
              <a:off x="864" y="768"/>
              <a:ext cx="288" cy="144"/>
              <a:chOff x="1152" y="816"/>
              <a:chExt cx="336" cy="192"/>
            </a:xfrm>
          </p:grpSpPr>
          <p:sp>
            <p:nvSpPr>
              <p:cNvPr id="458791"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792" name="Group 40"/>
              <p:cNvGrpSpPr>
                <a:grpSpLocks/>
              </p:cNvGrpSpPr>
              <p:nvPr/>
            </p:nvGrpSpPr>
            <p:grpSpPr bwMode="auto">
              <a:xfrm>
                <a:off x="1248" y="816"/>
                <a:ext cx="240" cy="192"/>
                <a:chOff x="1920" y="1008"/>
                <a:chExt cx="528" cy="384"/>
              </a:xfrm>
            </p:grpSpPr>
            <p:sp>
              <p:nvSpPr>
                <p:cNvPr id="458793"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94"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95"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96"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8797" name="Group 45"/>
          <p:cNvGrpSpPr>
            <a:grpSpLocks/>
          </p:cNvGrpSpPr>
          <p:nvPr/>
        </p:nvGrpSpPr>
        <p:grpSpPr bwMode="auto">
          <a:xfrm>
            <a:off x="762000" y="5334000"/>
            <a:ext cx="1066800" cy="381000"/>
            <a:chOff x="480" y="672"/>
            <a:chExt cx="672" cy="240"/>
          </a:xfrm>
        </p:grpSpPr>
        <p:grpSp>
          <p:nvGrpSpPr>
            <p:cNvPr id="458798" name="Group 46"/>
            <p:cNvGrpSpPr>
              <a:grpSpLocks/>
            </p:cNvGrpSpPr>
            <p:nvPr/>
          </p:nvGrpSpPr>
          <p:grpSpPr bwMode="auto">
            <a:xfrm>
              <a:off x="480" y="672"/>
              <a:ext cx="432" cy="240"/>
              <a:chOff x="528" y="1104"/>
              <a:chExt cx="672" cy="278"/>
            </a:xfrm>
          </p:grpSpPr>
          <p:sp>
            <p:nvSpPr>
              <p:cNvPr id="458799"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8800"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8801" name="Group 49"/>
            <p:cNvGrpSpPr>
              <a:grpSpLocks/>
            </p:cNvGrpSpPr>
            <p:nvPr/>
          </p:nvGrpSpPr>
          <p:grpSpPr bwMode="auto">
            <a:xfrm>
              <a:off x="864" y="768"/>
              <a:ext cx="288" cy="144"/>
              <a:chOff x="1152" y="816"/>
              <a:chExt cx="336" cy="192"/>
            </a:xfrm>
          </p:grpSpPr>
          <p:sp>
            <p:nvSpPr>
              <p:cNvPr id="458802"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803" name="Group 51"/>
              <p:cNvGrpSpPr>
                <a:grpSpLocks/>
              </p:cNvGrpSpPr>
              <p:nvPr/>
            </p:nvGrpSpPr>
            <p:grpSpPr bwMode="auto">
              <a:xfrm>
                <a:off x="1248" y="816"/>
                <a:ext cx="240" cy="192"/>
                <a:chOff x="1920" y="1008"/>
                <a:chExt cx="528" cy="384"/>
              </a:xfrm>
            </p:grpSpPr>
            <p:sp>
              <p:nvSpPr>
                <p:cNvPr id="458804"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05"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06"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07"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8808" name="Group 56"/>
          <p:cNvGrpSpPr>
            <a:grpSpLocks/>
          </p:cNvGrpSpPr>
          <p:nvPr/>
        </p:nvGrpSpPr>
        <p:grpSpPr bwMode="auto">
          <a:xfrm>
            <a:off x="762000" y="5867400"/>
            <a:ext cx="1066800" cy="381000"/>
            <a:chOff x="480" y="672"/>
            <a:chExt cx="672" cy="240"/>
          </a:xfrm>
        </p:grpSpPr>
        <p:grpSp>
          <p:nvGrpSpPr>
            <p:cNvPr id="458809" name="Group 57"/>
            <p:cNvGrpSpPr>
              <a:grpSpLocks/>
            </p:cNvGrpSpPr>
            <p:nvPr/>
          </p:nvGrpSpPr>
          <p:grpSpPr bwMode="auto">
            <a:xfrm>
              <a:off x="480" y="672"/>
              <a:ext cx="432" cy="240"/>
              <a:chOff x="528" y="1104"/>
              <a:chExt cx="672" cy="278"/>
            </a:xfrm>
          </p:grpSpPr>
          <p:sp>
            <p:nvSpPr>
              <p:cNvPr id="458810"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58811"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8812" name="Group 60"/>
            <p:cNvGrpSpPr>
              <a:grpSpLocks/>
            </p:cNvGrpSpPr>
            <p:nvPr/>
          </p:nvGrpSpPr>
          <p:grpSpPr bwMode="auto">
            <a:xfrm>
              <a:off x="864" y="768"/>
              <a:ext cx="288" cy="144"/>
              <a:chOff x="1152" y="816"/>
              <a:chExt cx="336" cy="192"/>
            </a:xfrm>
          </p:grpSpPr>
          <p:sp>
            <p:nvSpPr>
              <p:cNvPr id="458813"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814" name="Group 62"/>
              <p:cNvGrpSpPr>
                <a:grpSpLocks/>
              </p:cNvGrpSpPr>
              <p:nvPr/>
            </p:nvGrpSpPr>
            <p:grpSpPr bwMode="auto">
              <a:xfrm>
                <a:off x="1248" y="816"/>
                <a:ext cx="240" cy="192"/>
                <a:chOff x="1920" y="1008"/>
                <a:chExt cx="528" cy="384"/>
              </a:xfrm>
            </p:grpSpPr>
            <p:sp>
              <p:nvSpPr>
                <p:cNvPr id="458815"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16"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17"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18"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8819" name="Group 67"/>
          <p:cNvGrpSpPr>
            <a:grpSpLocks/>
          </p:cNvGrpSpPr>
          <p:nvPr/>
        </p:nvGrpSpPr>
        <p:grpSpPr bwMode="auto">
          <a:xfrm>
            <a:off x="762000" y="1066800"/>
            <a:ext cx="936625" cy="381000"/>
            <a:chOff x="480" y="672"/>
            <a:chExt cx="590" cy="240"/>
          </a:xfrm>
        </p:grpSpPr>
        <p:grpSp>
          <p:nvGrpSpPr>
            <p:cNvPr id="458820" name="Group 68"/>
            <p:cNvGrpSpPr>
              <a:grpSpLocks/>
            </p:cNvGrpSpPr>
            <p:nvPr/>
          </p:nvGrpSpPr>
          <p:grpSpPr bwMode="auto">
            <a:xfrm>
              <a:off x="480" y="672"/>
              <a:ext cx="432" cy="240"/>
              <a:chOff x="528" y="1104"/>
              <a:chExt cx="672" cy="278"/>
            </a:xfrm>
          </p:grpSpPr>
          <p:sp>
            <p:nvSpPr>
              <p:cNvPr id="458821"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8822"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8823"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8824" name="Group 72"/>
          <p:cNvGrpSpPr>
            <a:grpSpLocks/>
          </p:cNvGrpSpPr>
          <p:nvPr/>
        </p:nvGrpSpPr>
        <p:grpSpPr bwMode="auto">
          <a:xfrm>
            <a:off x="2590800" y="1066800"/>
            <a:ext cx="1066800" cy="381000"/>
            <a:chOff x="480" y="672"/>
            <a:chExt cx="672" cy="240"/>
          </a:xfrm>
        </p:grpSpPr>
        <p:grpSp>
          <p:nvGrpSpPr>
            <p:cNvPr id="458825" name="Group 73"/>
            <p:cNvGrpSpPr>
              <a:grpSpLocks/>
            </p:cNvGrpSpPr>
            <p:nvPr/>
          </p:nvGrpSpPr>
          <p:grpSpPr bwMode="auto">
            <a:xfrm>
              <a:off x="480" y="672"/>
              <a:ext cx="432" cy="240"/>
              <a:chOff x="528" y="1104"/>
              <a:chExt cx="672" cy="278"/>
            </a:xfrm>
          </p:grpSpPr>
          <p:sp>
            <p:nvSpPr>
              <p:cNvPr id="458826"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8827"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8828" name="Group 76"/>
            <p:cNvGrpSpPr>
              <a:grpSpLocks/>
            </p:cNvGrpSpPr>
            <p:nvPr/>
          </p:nvGrpSpPr>
          <p:grpSpPr bwMode="auto">
            <a:xfrm>
              <a:off x="864" y="768"/>
              <a:ext cx="288" cy="144"/>
              <a:chOff x="1152" y="816"/>
              <a:chExt cx="336" cy="192"/>
            </a:xfrm>
          </p:grpSpPr>
          <p:sp>
            <p:nvSpPr>
              <p:cNvPr id="458829"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830" name="Group 78"/>
              <p:cNvGrpSpPr>
                <a:grpSpLocks/>
              </p:cNvGrpSpPr>
              <p:nvPr/>
            </p:nvGrpSpPr>
            <p:grpSpPr bwMode="auto">
              <a:xfrm>
                <a:off x="1248" y="816"/>
                <a:ext cx="240" cy="192"/>
                <a:chOff x="1920" y="1008"/>
                <a:chExt cx="528" cy="384"/>
              </a:xfrm>
            </p:grpSpPr>
            <p:sp>
              <p:nvSpPr>
                <p:cNvPr id="458831"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32"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33"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34"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8835" name="Group 83"/>
          <p:cNvGrpSpPr>
            <a:grpSpLocks/>
          </p:cNvGrpSpPr>
          <p:nvPr/>
        </p:nvGrpSpPr>
        <p:grpSpPr bwMode="auto">
          <a:xfrm>
            <a:off x="1676400" y="1066800"/>
            <a:ext cx="936625" cy="381000"/>
            <a:chOff x="480" y="672"/>
            <a:chExt cx="590" cy="240"/>
          </a:xfrm>
        </p:grpSpPr>
        <p:grpSp>
          <p:nvGrpSpPr>
            <p:cNvPr id="458836" name="Group 84"/>
            <p:cNvGrpSpPr>
              <a:grpSpLocks/>
            </p:cNvGrpSpPr>
            <p:nvPr/>
          </p:nvGrpSpPr>
          <p:grpSpPr bwMode="auto">
            <a:xfrm>
              <a:off x="480" y="672"/>
              <a:ext cx="432" cy="240"/>
              <a:chOff x="528" y="1104"/>
              <a:chExt cx="672" cy="278"/>
            </a:xfrm>
          </p:grpSpPr>
          <p:sp>
            <p:nvSpPr>
              <p:cNvPr id="458837"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8838"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8839"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8840" name="Group 88"/>
          <p:cNvGrpSpPr>
            <a:grpSpLocks/>
          </p:cNvGrpSpPr>
          <p:nvPr/>
        </p:nvGrpSpPr>
        <p:grpSpPr bwMode="auto">
          <a:xfrm>
            <a:off x="762000" y="1600200"/>
            <a:ext cx="685800" cy="381000"/>
            <a:chOff x="528" y="1104"/>
            <a:chExt cx="672" cy="278"/>
          </a:xfrm>
        </p:grpSpPr>
        <p:sp>
          <p:nvSpPr>
            <p:cNvPr id="458841"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8842"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8843" name="Line 9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844" name="Group 92"/>
          <p:cNvGrpSpPr>
            <a:grpSpLocks/>
          </p:cNvGrpSpPr>
          <p:nvPr/>
        </p:nvGrpSpPr>
        <p:grpSpPr bwMode="auto">
          <a:xfrm>
            <a:off x="2590800" y="1600200"/>
            <a:ext cx="1066800" cy="381000"/>
            <a:chOff x="480" y="672"/>
            <a:chExt cx="672" cy="240"/>
          </a:xfrm>
        </p:grpSpPr>
        <p:grpSp>
          <p:nvGrpSpPr>
            <p:cNvPr id="458845" name="Group 93"/>
            <p:cNvGrpSpPr>
              <a:grpSpLocks/>
            </p:cNvGrpSpPr>
            <p:nvPr/>
          </p:nvGrpSpPr>
          <p:grpSpPr bwMode="auto">
            <a:xfrm>
              <a:off x="480" y="672"/>
              <a:ext cx="432" cy="240"/>
              <a:chOff x="528" y="1104"/>
              <a:chExt cx="672" cy="278"/>
            </a:xfrm>
          </p:grpSpPr>
          <p:sp>
            <p:nvSpPr>
              <p:cNvPr id="458846"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8847"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8848" name="Group 96"/>
            <p:cNvGrpSpPr>
              <a:grpSpLocks/>
            </p:cNvGrpSpPr>
            <p:nvPr/>
          </p:nvGrpSpPr>
          <p:grpSpPr bwMode="auto">
            <a:xfrm>
              <a:off x="864" y="768"/>
              <a:ext cx="288" cy="144"/>
              <a:chOff x="1152" y="816"/>
              <a:chExt cx="336" cy="192"/>
            </a:xfrm>
          </p:grpSpPr>
          <p:sp>
            <p:nvSpPr>
              <p:cNvPr id="458849"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850" name="Group 98"/>
              <p:cNvGrpSpPr>
                <a:grpSpLocks/>
              </p:cNvGrpSpPr>
              <p:nvPr/>
            </p:nvGrpSpPr>
            <p:grpSpPr bwMode="auto">
              <a:xfrm>
                <a:off x="1248" y="816"/>
                <a:ext cx="240" cy="192"/>
                <a:chOff x="1920" y="1008"/>
                <a:chExt cx="528" cy="384"/>
              </a:xfrm>
            </p:grpSpPr>
            <p:sp>
              <p:nvSpPr>
                <p:cNvPr id="458851"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52"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53"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54"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8855" name="Group 103"/>
          <p:cNvGrpSpPr>
            <a:grpSpLocks/>
          </p:cNvGrpSpPr>
          <p:nvPr/>
        </p:nvGrpSpPr>
        <p:grpSpPr bwMode="auto">
          <a:xfrm>
            <a:off x="762000" y="3200400"/>
            <a:ext cx="685800" cy="381000"/>
            <a:chOff x="528" y="1104"/>
            <a:chExt cx="672" cy="278"/>
          </a:xfrm>
        </p:grpSpPr>
        <p:sp>
          <p:nvSpPr>
            <p:cNvPr id="458856"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58857"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8858" name="Line 10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859" name="Group 107"/>
          <p:cNvGrpSpPr>
            <a:grpSpLocks/>
          </p:cNvGrpSpPr>
          <p:nvPr/>
        </p:nvGrpSpPr>
        <p:grpSpPr bwMode="auto">
          <a:xfrm>
            <a:off x="1676400" y="3200400"/>
            <a:ext cx="1066800" cy="381000"/>
            <a:chOff x="480" y="672"/>
            <a:chExt cx="672" cy="240"/>
          </a:xfrm>
        </p:grpSpPr>
        <p:grpSp>
          <p:nvGrpSpPr>
            <p:cNvPr id="458860" name="Group 108"/>
            <p:cNvGrpSpPr>
              <a:grpSpLocks/>
            </p:cNvGrpSpPr>
            <p:nvPr/>
          </p:nvGrpSpPr>
          <p:grpSpPr bwMode="auto">
            <a:xfrm>
              <a:off x="480" y="672"/>
              <a:ext cx="432" cy="240"/>
              <a:chOff x="528" y="1104"/>
              <a:chExt cx="672" cy="278"/>
            </a:xfrm>
          </p:grpSpPr>
          <p:sp>
            <p:nvSpPr>
              <p:cNvPr id="458861"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8862"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8863" name="Group 111"/>
            <p:cNvGrpSpPr>
              <a:grpSpLocks/>
            </p:cNvGrpSpPr>
            <p:nvPr/>
          </p:nvGrpSpPr>
          <p:grpSpPr bwMode="auto">
            <a:xfrm>
              <a:off x="864" y="768"/>
              <a:ext cx="288" cy="144"/>
              <a:chOff x="1152" y="816"/>
              <a:chExt cx="336" cy="192"/>
            </a:xfrm>
          </p:grpSpPr>
          <p:sp>
            <p:nvSpPr>
              <p:cNvPr id="458864"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865" name="Group 113"/>
              <p:cNvGrpSpPr>
                <a:grpSpLocks/>
              </p:cNvGrpSpPr>
              <p:nvPr/>
            </p:nvGrpSpPr>
            <p:grpSpPr bwMode="auto">
              <a:xfrm>
                <a:off x="1248" y="816"/>
                <a:ext cx="240" cy="192"/>
                <a:chOff x="1920" y="1008"/>
                <a:chExt cx="528" cy="384"/>
              </a:xfrm>
            </p:grpSpPr>
            <p:sp>
              <p:nvSpPr>
                <p:cNvPr id="458866"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67"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68"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69"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8870" name="Group 118"/>
          <p:cNvGrpSpPr>
            <a:grpSpLocks/>
          </p:cNvGrpSpPr>
          <p:nvPr/>
        </p:nvGrpSpPr>
        <p:grpSpPr bwMode="auto">
          <a:xfrm>
            <a:off x="762000" y="4267200"/>
            <a:ext cx="685800" cy="381000"/>
            <a:chOff x="528" y="1104"/>
            <a:chExt cx="672" cy="278"/>
          </a:xfrm>
        </p:grpSpPr>
        <p:sp>
          <p:nvSpPr>
            <p:cNvPr id="458871"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58872"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8873" name="Line 1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874" name="Group 122"/>
          <p:cNvGrpSpPr>
            <a:grpSpLocks/>
          </p:cNvGrpSpPr>
          <p:nvPr/>
        </p:nvGrpSpPr>
        <p:grpSpPr bwMode="auto">
          <a:xfrm>
            <a:off x="1676400" y="4267200"/>
            <a:ext cx="1066800" cy="381000"/>
            <a:chOff x="480" y="672"/>
            <a:chExt cx="672" cy="240"/>
          </a:xfrm>
        </p:grpSpPr>
        <p:grpSp>
          <p:nvGrpSpPr>
            <p:cNvPr id="458875" name="Group 123"/>
            <p:cNvGrpSpPr>
              <a:grpSpLocks/>
            </p:cNvGrpSpPr>
            <p:nvPr/>
          </p:nvGrpSpPr>
          <p:grpSpPr bwMode="auto">
            <a:xfrm>
              <a:off x="480" y="672"/>
              <a:ext cx="432" cy="240"/>
              <a:chOff x="528" y="1104"/>
              <a:chExt cx="672" cy="278"/>
            </a:xfrm>
          </p:grpSpPr>
          <p:sp>
            <p:nvSpPr>
              <p:cNvPr id="458876"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8877"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8878" name="Group 126"/>
            <p:cNvGrpSpPr>
              <a:grpSpLocks/>
            </p:cNvGrpSpPr>
            <p:nvPr/>
          </p:nvGrpSpPr>
          <p:grpSpPr bwMode="auto">
            <a:xfrm>
              <a:off x="864" y="768"/>
              <a:ext cx="288" cy="144"/>
              <a:chOff x="1152" y="816"/>
              <a:chExt cx="336" cy="192"/>
            </a:xfrm>
          </p:grpSpPr>
          <p:sp>
            <p:nvSpPr>
              <p:cNvPr id="458879" name="Line 12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880" name="Group 128"/>
              <p:cNvGrpSpPr>
                <a:grpSpLocks/>
              </p:cNvGrpSpPr>
              <p:nvPr/>
            </p:nvGrpSpPr>
            <p:grpSpPr bwMode="auto">
              <a:xfrm>
                <a:off x="1248" y="816"/>
                <a:ext cx="240" cy="192"/>
                <a:chOff x="1920" y="1008"/>
                <a:chExt cx="528" cy="384"/>
              </a:xfrm>
            </p:grpSpPr>
            <p:sp>
              <p:nvSpPr>
                <p:cNvPr id="458881" name="Line 12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82" name="Line 13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83" name="Line 13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84" name="Line 13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8885" name="Group 133"/>
          <p:cNvGrpSpPr>
            <a:grpSpLocks/>
          </p:cNvGrpSpPr>
          <p:nvPr/>
        </p:nvGrpSpPr>
        <p:grpSpPr bwMode="auto">
          <a:xfrm>
            <a:off x="762000" y="2133600"/>
            <a:ext cx="685800" cy="381000"/>
            <a:chOff x="528" y="1104"/>
            <a:chExt cx="672" cy="278"/>
          </a:xfrm>
        </p:grpSpPr>
        <p:sp>
          <p:nvSpPr>
            <p:cNvPr id="458886"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58887"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8888" name="Line 13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889" name="Group 137"/>
          <p:cNvGrpSpPr>
            <a:grpSpLocks/>
          </p:cNvGrpSpPr>
          <p:nvPr/>
        </p:nvGrpSpPr>
        <p:grpSpPr bwMode="auto">
          <a:xfrm>
            <a:off x="1676400" y="2133600"/>
            <a:ext cx="1066800" cy="381000"/>
            <a:chOff x="480" y="672"/>
            <a:chExt cx="672" cy="240"/>
          </a:xfrm>
        </p:grpSpPr>
        <p:grpSp>
          <p:nvGrpSpPr>
            <p:cNvPr id="458890" name="Group 138"/>
            <p:cNvGrpSpPr>
              <a:grpSpLocks/>
            </p:cNvGrpSpPr>
            <p:nvPr/>
          </p:nvGrpSpPr>
          <p:grpSpPr bwMode="auto">
            <a:xfrm>
              <a:off x="480" y="672"/>
              <a:ext cx="432" cy="240"/>
              <a:chOff x="528" y="1104"/>
              <a:chExt cx="672" cy="278"/>
            </a:xfrm>
          </p:grpSpPr>
          <p:sp>
            <p:nvSpPr>
              <p:cNvPr id="458891"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8892"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8893" name="Group 141"/>
            <p:cNvGrpSpPr>
              <a:grpSpLocks/>
            </p:cNvGrpSpPr>
            <p:nvPr/>
          </p:nvGrpSpPr>
          <p:grpSpPr bwMode="auto">
            <a:xfrm>
              <a:off x="864" y="768"/>
              <a:ext cx="288" cy="144"/>
              <a:chOff x="1152" y="816"/>
              <a:chExt cx="336" cy="192"/>
            </a:xfrm>
          </p:grpSpPr>
          <p:sp>
            <p:nvSpPr>
              <p:cNvPr id="458894" name="Line 14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8895" name="Group 143"/>
              <p:cNvGrpSpPr>
                <a:grpSpLocks/>
              </p:cNvGrpSpPr>
              <p:nvPr/>
            </p:nvGrpSpPr>
            <p:grpSpPr bwMode="auto">
              <a:xfrm>
                <a:off x="1248" y="816"/>
                <a:ext cx="240" cy="192"/>
                <a:chOff x="1920" y="1008"/>
                <a:chExt cx="528" cy="384"/>
              </a:xfrm>
            </p:grpSpPr>
            <p:sp>
              <p:nvSpPr>
                <p:cNvPr id="458896" name="Line 14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97" name="Line 14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98" name="Line 14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99" name="Line 14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8900" name="Group 148"/>
          <p:cNvGrpSpPr>
            <a:grpSpLocks/>
          </p:cNvGrpSpPr>
          <p:nvPr/>
        </p:nvGrpSpPr>
        <p:grpSpPr bwMode="auto">
          <a:xfrm>
            <a:off x="1654175" y="1600200"/>
            <a:ext cx="685800" cy="381000"/>
            <a:chOff x="528" y="1104"/>
            <a:chExt cx="672" cy="278"/>
          </a:xfrm>
        </p:grpSpPr>
        <p:sp>
          <p:nvSpPr>
            <p:cNvPr id="458901"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8902"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8903" name="Line 151"/>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 xmlns:p14="http://schemas.microsoft.com/office/powerpoint/2010/main" val="24727789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Date Placeholder 1"/>
          <p:cNvSpPr>
            <a:spLocks noGrp="1"/>
          </p:cNvSpPr>
          <p:nvPr>
            <p:ph type="dt" sz="half" idx="10"/>
          </p:nvPr>
        </p:nvSpPr>
        <p:spPr/>
        <p:txBody>
          <a:bodyPr/>
          <a:lstStyle/>
          <a:p>
            <a:fld id="{E869C13C-C5E5-4B46-9BA5-EF76B36F5903}" type="datetime4">
              <a:rPr lang="en-US"/>
              <a:pPr/>
              <a:t>April 8, 2013</a:t>
            </a:fld>
            <a:endParaRPr lang="en-US"/>
          </a:p>
        </p:txBody>
      </p:sp>
      <p:sp>
        <p:nvSpPr>
          <p:cNvPr id="157" name="Footer Placeholder 2"/>
          <p:cNvSpPr>
            <a:spLocks noGrp="1"/>
          </p:cNvSpPr>
          <p:nvPr>
            <p:ph type="ftr" sz="quarter" idx="11"/>
          </p:nvPr>
        </p:nvSpPr>
        <p:spPr/>
        <p:txBody>
          <a:bodyPr/>
          <a:lstStyle/>
          <a:p>
            <a:r>
              <a:rPr lang="en-US"/>
              <a:t>www.gowrikumar.com</a:t>
            </a:r>
          </a:p>
        </p:txBody>
      </p:sp>
      <p:sp>
        <p:nvSpPr>
          <p:cNvPr id="459778"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9779"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9780"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9781"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9782"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9783"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9784"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9785" name="Rectangle 9"/>
          <p:cNvSpPr>
            <a:spLocks noChangeArrowheads="1"/>
          </p:cNvSpPr>
          <p:nvPr/>
        </p:nvSpPr>
        <p:spPr bwMode="auto">
          <a:xfrm>
            <a:off x="7391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59786"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9787"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59788" name="Group 12"/>
          <p:cNvGrpSpPr>
            <a:grpSpLocks/>
          </p:cNvGrpSpPr>
          <p:nvPr/>
        </p:nvGrpSpPr>
        <p:grpSpPr bwMode="auto">
          <a:xfrm>
            <a:off x="762000" y="2667000"/>
            <a:ext cx="1066800" cy="381000"/>
            <a:chOff x="480" y="672"/>
            <a:chExt cx="672" cy="240"/>
          </a:xfrm>
        </p:grpSpPr>
        <p:grpSp>
          <p:nvGrpSpPr>
            <p:cNvPr id="459789" name="Group 13"/>
            <p:cNvGrpSpPr>
              <a:grpSpLocks/>
            </p:cNvGrpSpPr>
            <p:nvPr/>
          </p:nvGrpSpPr>
          <p:grpSpPr bwMode="auto">
            <a:xfrm>
              <a:off x="480" y="672"/>
              <a:ext cx="432" cy="240"/>
              <a:chOff x="528" y="1104"/>
              <a:chExt cx="672" cy="278"/>
            </a:xfrm>
          </p:grpSpPr>
          <p:sp>
            <p:nvSpPr>
              <p:cNvPr id="459790"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59791"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9792" name="Group 16"/>
            <p:cNvGrpSpPr>
              <a:grpSpLocks/>
            </p:cNvGrpSpPr>
            <p:nvPr/>
          </p:nvGrpSpPr>
          <p:grpSpPr bwMode="auto">
            <a:xfrm>
              <a:off x="864" y="768"/>
              <a:ext cx="288" cy="144"/>
              <a:chOff x="1152" y="816"/>
              <a:chExt cx="336" cy="192"/>
            </a:xfrm>
          </p:grpSpPr>
          <p:sp>
            <p:nvSpPr>
              <p:cNvPr id="459793"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794" name="Group 18"/>
              <p:cNvGrpSpPr>
                <a:grpSpLocks/>
              </p:cNvGrpSpPr>
              <p:nvPr/>
            </p:nvGrpSpPr>
            <p:grpSpPr bwMode="auto">
              <a:xfrm>
                <a:off x="1248" y="816"/>
                <a:ext cx="240" cy="192"/>
                <a:chOff x="1920" y="1008"/>
                <a:chExt cx="528" cy="384"/>
              </a:xfrm>
            </p:grpSpPr>
            <p:sp>
              <p:nvSpPr>
                <p:cNvPr id="459795"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96"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97"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98"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9799" name="Group 23"/>
          <p:cNvGrpSpPr>
            <a:grpSpLocks/>
          </p:cNvGrpSpPr>
          <p:nvPr/>
        </p:nvGrpSpPr>
        <p:grpSpPr bwMode="auto">
          <a:xfrm>
            <a:off x="762000" y="3733800"/>
            <a:ext cx="1066800" cy="381000"/>
            <a:chOff x="480" y="672"/>
            <a:chExt cx="672" cy="240"/>
          </a:xfrm>
        </p:grpSpPr>
        <p:grpSp>
          <p:nvGrpSpPr>
            <p:cNvPr id="459800" name="Group 24"/>
            <p:cNvGrpSpPr>
              <a:grpSpLocks/>
            </p:cNvGrpSpPr>
            <p:nvPr/>
          </p:nvGrpSpPr>
          <p:grpSpPr bwMode="auto">
            <a:xfrm>
              <a:off x="480" y="672"/>
              <a:ext cx="432" cy="240"/>
              <a:chOff x="528" y="1104"/>
              <a:chExt cx="672" cy="278"/>
            </a:xfrm>
          </p:grpSpPr>
          <p:sp>
            <p:nvSpPr>
              <p:cNvPr id="459801"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59802"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9803" name="Group 27"/>
            <p:cNvGrpSpPr>
              <a:grpSpLocks/>
            </p:cNvGrpSpPr>
            <p:nvPr/>
          </p:nvGrpSpPr>
          <p:grpSpPr bwMode="auto">
            <a:xfrm>
              <a:off x="864" y="768"/>
              <a:ext cx="288" cy="144"/>
              <a:chOff x="1152" y="816"/>
              <a:chExt cx="336" cy="192"/>
            </a:xfrm>
          </p:grpSpPr>
          <p:sp>
            <p:nvSpPr>
              <p:cNvPr id="459804"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805" name="Group 29"/>
              <p:cNvGrpSpPr>
                <a:grpSpLocks/>
              </p:cNvGrpSpPr>
              <p:nvPr/>
            </p:nvGrpSpPr>
            <p:grpSpPr bwMode="auto">
              <a:xfrm>
                <a:off x="1248" y="816"/>
                <a:ext cx="240" cy="192"/>
                <a:chOff x="1920" y="1008"/>
                <a:chExt cx="528" cy="384"/>
              </a:xfrm>
            </p:grpSpPr>
            <p:sp>
              <p:nvSpPr>
                <p:cNvPr id="459806"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07"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08"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09"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9810" name="Group 34"/>
          <p:cNvGrpSpPr>
            <a:grpSpLocks/>
          </p:cNvGrpSpPr>
          <p:nvPr/>
        </p:nvGrpSpPr>
        <p:grpSpPr bwMode="auto">
          <a:xfrm>
            <a:off x="762000" y="4800600"/>
            <a:ext cx="1066800" cy="381000"/>
            <a:chOff x="480" y="672"/>
            <a:chExt cx="672" cy="240"/>
          </a:xfrm>
        </p:grpSpPr>
        <p:grpSp>
          <p:nvGrpSpPr>
            <p:cNvPr id="459811" name="Group 35"/>
            <p:cNvGrpSpPr>
              <a:grpSpLocks/>
            </p:cNvGrpSpPr>
            <p:nvPr/>
          </p:nvGrpSpPr>
          <p:grpSpPr bwMode="auto">
            <a:xfrm>
              <a:off x="480" y="672"/>
              <a:ext cx="432" cy="240"/>
              <a:chOff x="528" y="1104"/>
              <a:chExt cx="672" cy="278"/>
            </a:xfrm>
          </p:grpSpPr>
          <p:sp>
            <p:nvSpPr>
              <p:cNvPr id="459812"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59813"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9814" name="Group 38"/>
            <p:cNvGrpSpPr>
              <a:grpSpLocks/>
            </p:cNvGrpSpPr>
            <p:nvPr/>
          </p:nvGrpSpPr>
          <p:grpSpPr bwMode="auto">
            <a:xfrm>
              <a:off x="864" y="768"/>
              <a:ext cx="288" cy="144"/>
              <a:chOff x="1152" y="816"/>
              <a:chExt cx="336" cy="192"/>
            </a:xfrm>
          </p:grpSpPr>
          <p:sp>
            <p:nvSpPr>
              <p:cNvPr id="459815"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816" name="Group 40"/>
              <p:cNvGrpSpPr>
                <a:grpSpLocks/>
              </p:cNvGrpSpPr>
              <p:nvPr/>
            </p:nvGrpSpPr>
            <p:grpSpPr bwMode="auto">
              <a:xfrm>
                <a:off x="1248" y="816"/>
                <a:ext cx="240" cy="192"/>
                <a:chOff x="1920" y="1008"/>
                <a:chExt cx="528" cy="384"/>
              </a:xfrm>
            </p:grpSpPr>
            <p:sp>
              <p:nvSpPr>
                <p:cNvPr id="459817"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18"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19"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20"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9821" name="Group 45"/>
          <p:cNvGrpSpPr>
            <a:grpSpLocks/>
          </p:cNvGrpSpPr>
          <p:nvPr/>
        </p:nvGrpSpPr>
        <p:grpSpPr bwMode="auto">
          <a:xfrm>
            <a:off x="762000" y="5334000"/>
            <a:ext cx="1066800" cy="381000"/>
            <a:chOff x="480" y="672"/>
            <a:chExt cx="672" cy="240"/>
          </a:xfrm>
        </p:grpSpPr>
        <p:grpSp>
          <p:nvGrpSpPr>
            <p:cNvPr id="459822" name="Group 46"/>
            <p:cNvGrpSpPr>
              <a:grpSpLocks/>
            </p:cNvGrpSpPr>
            <p:nvPr/>
          </p:nvGrpSpPr>
          <p:grpSpPr bwMode="auto">
            <a:xfrm>
              <a:off x="480" y="672"/>
              <a:ext cx="432" cy="240"/>
              <a:chOff x="528" y="1104"/>
              <a:chExt cx="672" cy="278"/>
            </a:xfrm>
          </p:grpSpPr>
          <p:sp>
            <p:nvSpPr>
              <p:cNvPr id="459823"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59824"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9825" name="Group 49"/>
            <p:cNvGrpSpPr>
              <a:grpSpLocks/>
            </p:cNvGrpSpPr>
            <p:nvPr/>
          </p:nvGrpSpPr>
          <p:grpSpPr bwMode="auto">
            <a:xfrm>
              <a:off x="864" y="768"/>
              <a:ext cx="288" cy="144"/>
              <a:chOff x="1152" y="816"/>
              <a:chExt cx="336" cy="192"/>
            </a:xfrm>
          </p:grpSpPr>
          <p:sp>
            <p:nvSpPr>
              <p:cNvPr id="459826"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827" name="Group 51"/>
              <p:cNvGrpSpPr>
                <a:grpSpLocks/>
              </p:cNvGrpSpPr>
              <p:nvPr/>
            </p:nvGrpSpPr>
            <p:grpSpPr bwMode="auto">
              <a:xfrm>
                <a:off x="1248" y="816"/>
                <a:ext cx="240" cy="192"/>
                <a:chOff x="1920" y="1008"/>
                <a:chExt cx="528" cy="384"/>
              </a:xfrm>
            </p:grpSpPr>
            <p:sp>
              <p:nvSpPr>
                <p:cNvPr id="459828"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29"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30"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31"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9832" name="Group 56"/>
          <p:cNvGrpSpPr>
            <a:grpSpLocks/>
          </p:cNvGrpSpPr>
          <p:nvPr/>
        </p:nvGrpSpPr>
        <p:grpSpPr bwMode="auto">
          <a:xfrm>
            <a:off x="762000" y="5867400"/>
            <a:ext cx="1066800" cy="381000"/>
            <a:chOff x="480" y="672"/>
            <a:chExt cx="672" cy="240"/>
          </a:xfrm>
        </p:grpSpPr>
        <p:grpSp>
          <p:nvGrpSpPr>
            <p:cNvPr id="459833" name="Group 57"/>
            <p:cNvGrpSpPr>
              <a:grpSpLocks/>
            </p:cNvGrpSpPr>
            <p:nvPr/>
          </p:nvGrpSpPr>
          <p:grpSpPr bwMode="auto">
            <a:xfrm>
              <a:off x="480" y="672"/>
              <a:ext cx="432" cy="240"/>
              <a:chOff x="528" y="1104"/>
              <a:chExt cx="672" cy="278"/>
            </a:xfrm>
          </p:grpSpPr>
          <p:sp>
            <p:nvSpPr>
              <p:cNvPr id="459834"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59835"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9836" name="Group 60"/>
            <p:cNvGrpSpPr>
              <a:grpSpLocks/>
            </p:cNvGrpSpPr>
            <p:nvPr/>
          </p:nvGrpSpPr>
          <p:grpSpPr bwMode="auto">
            <a:xfrm>
              <a:off x="864" y="768"/>
              <a:ext cx="288" cy="144"/>
              <a:chOff x="1152" y="816"/>
              <a:chExt cx="336" cy="192"/>
            </a:xfrm>
          </p:grpSpPr>
          <p:sp>
            <p:nvSpPr>
              <p:cNvPr id="459837"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838" name="Group 62"/>
              <p:cNvGrpSpPr>
                <a:grpSpLocks/>
              </p:cNvGrpSpPr>
              <p:nvPr/>
            </p:nvGrpSpPr>
            <p:grpSpPr bwMode="auto">
              <a:xfrm>
                <a:off x="1248" y="816"/>
                <a:ext cx="240" cy="192"/>
                <a:chOff x="1920" y="1008"/>
                <a:chExt cx="528" cy="384"/>
              </a:xfrm>
            </p:grpSpPr>
            <p:sp>
              <p:nvSpPr>
                <p:cNvPr id="459839"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40"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41"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42"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9843" name="Group 67"/>
          <p:cNvGrpSpPr>
            <a:grpSpLocks/>
          </p:cNvGrpSpPr>
          <p:nvPr/>
        </p:nvGrpSpPr>
        <p:grpSpPr bwMode="auto">
          <a:xfrm>
            <a:off x="762000" y="1066800"/>
            <a:ext cx="936625" cy="381000"/>
            <a:chOff x="480" y="672"/>
            <a:chExt cx="590" cy="240"/>
          </a:xfrm>
        </p:grpSpPr>
        <p:grpSp>
          <p:nvGrpSpPr>
            <p:cNvPr id="459844" name="Group 68"/>
            <p:cNvGrpSpPr>
              <a:grpSpLocks/>
            </p:cNvGrpSpPr>
            <p:nvPr/>
          </p:nvGrpSpPr>
          <p:grpSpPr bwMode="auto">
            <a:xfrm>
              <a:off x="480" y="672"/>
              <a:ext cx="432" cy="240"/>
              <a:chOff x="528" y="1104"/>
              <a:chExt cx="672" cy="278"/>
            </a:xfrm>
          </p:grpSpPr>
          <p:sp>
            <p:nvSpPr>
              <p:cNvPr id="459845"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9846"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9847"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9848" name="Group 72"/>
          <p:cNvGrpSpPr>
            <a:grpSpLocks/>
          </p:cNvGrpSpPr>
          <p:nvPr/>
        </p:nvGrpSpPr>
        <p:grpSpPr bwMode="auto">
          <a:xfrm>
            <a:off x="2590800" y="1066800"/>
            <a:ext cx="1066800" cy="381000"/>
            <a:chOff x="480" y="672"/>
            <a:chExt cx="672" cy="240"/>
          </a:xfrm>
        </p:grpSpPr>
        <p:grpSp>
          <p:nvGrpSpPr>
            <p:cNvPr id="459849" name="Group 73"/>
            <p:cNvGrpSpPr>
              <a:grpSpLocks/>
            </p:cNvGrpSpPr>
            <p:nvPr/>
          </p:nvGrpSpPr>
          <p:grpSpPr bwMode="auto">
            <a:xfrm>
              <a:off x="480" y="672"/>
              <a:ext cx="432" cy="240"/>
              <a:chOff x="528" y="1104"/>
              <a:chExt cx="672" cy="278"/>
            </a:xfrm>
          </p:grpSpPr>
          <p:sp>
            <p:nvSpPr>
              <p:cNvPr id="459850"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9851"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9852" name="Group 76"/>
            <p:cNvGrpSpPr>
              <a:grpSpLocks/>
            </p:cNvGrpSpPr>
            <p:nvPr/>
          </p:nvGrpSpPr>
          <p:grpSpPr bwMode="auto">
            <a:xfrm>
              <a:off x="864" y="768"/>
              <a:ext cx="288" cy="144"/>
              <a:chOff x="1152" y="816"/>
              <a:chExt cx="336" cy="192"/>
            </a:xfrm>
          </p:grpSpPr>
          <p:sp>
            <p:nvSpPr>
              <p:cNvPr id="459853"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854" name="Group 78"/>
              <p:cNvGrpSpPr>
                <a:grpSpLocks/>
              </p:cNvGrpSpPr>
              <p:nvPr/>
            </p:nvGrpSpPr>
            <p:grpSpPr bwMode="auto">
              <a:xfrm>
                <a:off x="1248" y="816"/>
                <a:ext cx="240" cy="192"/>
                <a:chOff x="1920" y="1008"/>
                <a:chExt cx="528" cy="384"/>
              </a:xfrm>
            </p:grpSpPr>
            <p:sp>
              <p:nvSpPr>
                <p:cNvPr id="459855"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56"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57"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58"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9859" name="Group 83"/>
          <p:cNvGrpSpPr>
            <a:grpSpLocks/>
          </p:cNvGrpSpPr>
          <p:nvPr/>
        </p:nvGrpSpPr>
        <p:grpSpPr bwMode="auto">
          <a:xfrm>
            <a:off x="1676400" y="1066800"/>
            <a:ext cx="936625" cy="381000"/>
            <a:chOff x="480" y="672"/>
            <a:chExt cx="590" cy="240"/>
          </a:xfrm>
        </p:grpSpPr>
        <p:grpSp>
          <p:nvGrpSpPr>
            <p:cNvPr id="459860" name="Group 84"/>
            <p:cNvGrpSpPr>
              <a:grpSpLocks/>
            </p:cNvGrpSpPr>
            <p:nvPr/>
          </p:nvGrpSpPr>
          <p:grpSpPr bwMode="auto">
            <a:xfrm>
              <a:off x="480" y="672"/>
              <a:ext cx="432" cy="240"/>
              <a:chOff x="528" y="1104"/>
              <a:chExt cx="672" cy="278"/>
            </a:xfrm>
          </p:grpSpPr>
          <p:sp>
            <p:nvSpPr>
              <p:cNvPr id="459861"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59862"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9863"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59864" name="Group 88"/>
          <p:cNvGrpSpPr>
            <a:grpSpLocks/>
          </p:cNvGrpSpPr>
          <p:nvPr/>
        </p:nvGrpSpPr>
        <p:grpSpPr bwMode="auto">
          <a:xfrm>
            <a:off x="762000" y="1600200"/>
            <a:ext cx="685800" cy="381000"/>
            <a:chOff x="528" y="1104"/>
            <a:chExt cx="672" cy="278"/>
          </a:xfrm>
        </p:grpSpPr>
        <p:sp>
          <p:nvSpPr>
            <p:cNvPr id="459865"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59866"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9867" name="Line 9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868" name="Group 92"/>
          <p:cNvGrpSpPr>
            <a:grpSpLocks/>
          </p:cNvGrpSpPr>
          <p:nvPr/>
        </p:nvGrpSpPr>
        <p:grpSpPr bwMode="auto">
          <a:xfrm>
            <a:off x="2590800" y="1600200"/>
            <a:ext cx="1066800" cy="381000"/>
            <a:chOff x="480" y="672"/>
            <a:chExt cx="672" cy="240"/>
          </a:xfrm>
        </p:grpSpPr>
        <p:grpSp>
          <p:nvGrpSpPr>
            <p:cNvPr id="459869" name="Group 93"/>
            <p:cNvGrpSpPr>
              <a:grpSpLocks/>
            </p:cNvGrpSpPr>
            <p:nvPr/>
          </p:nvGrpSpPr>
          <p:grpSpPr bwMode="auto">
            <a:xfrm>
              <a:off x="480" y="672"/>
              <a:ext cx="432" cy="240"/>
              <a:chOff x="528" y="1104"/>
              <a:chExt cx="672" cy="278"/>
            </a:xfrm>
          </p:grpSpPr>
          <p:sp>
            <p:nvSpPr>
              <p:cNvPr id="459870"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59871"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9872" name="Group 96"/>
            <p:cNvGrpSpPr>
              <a:grpSpLocks/>
            </p:cNvGrpSpPr>
            <p:nvPr/>
          </p:nvGrpSpPr>
          <p:grpSpPr bwMode="auto">
            <a:xfrm>
              <a:off x="864" y="768"/>
              <a:ext cx="288" cy="144"/>
              <a:chOff x="1152" y="816"/>
              <a:chExt cx="336" cy="192"/>
            </a:xfrm>
          </p:grpSpPr>
          <p:sp>
            <p:nvSpPr>
              <p:cNvPr id="459873"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874" name="Group 98"/>
              <p:cNvGrpSpPr>
                <a:grpSpLocks/>
              </p:cNvGrpSpPr>
              <p:nvPr/>
            </p:nvGrpSpPr>
            <p:grpSpPr bwMode="auto">
              <a:xfrm>
                <a:off x="1248" y="816"/>
                <a:ext cx="240" cy="192"/>
                <a:chOff x="1920" y="1008"/>
                <a:chExt cx="528" cy="384"/>
              </a:xfrm>
            </p:grpSpPr>
            <p:sp>
              <p:nvSpPr>
                <p:cNvPr id="459875"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76"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77"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78"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9879" name="Group 103"/>
          <p:cNvGrpSpPr>
            <a:grpSpLocks/>
          </p:cNvGrpSpPr>
          <p:nvPr/>
        </p:nvGrpSpPr>
        <p:grpSpPr bwMode="auto">
          <a:xfrm>
            <a:off x="762000" y="3200400"/>
            <a:ext cx="685800" cy="381000"/>
            <a:chOff x="528" y="1104"/>
            <a:chExt cx="672" cy="278"/>
          </a:xfrm>
        </p:grpSpPr>
        <p:sp>
          <p:nvSpPr>
            <p:cNvPr id="459880"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59881"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9882" name="Line 10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883" name="Group 107"/>
          <p:cNvGrpSpPr>
            <a:grpSpLocks/>
          </p:cNvGrpSpPr>
          <p:nvPr/>
        </p:nvGrpSpPr>
        <p:grpSpPr bwMode="auto">
          <a:xfrm>
            <a:off x="1676400" y="3200400"/>
            <a:ext cx="1066800" cy="381000"/>
            <a:chOff x="480" y="672"/>
            <a:chExt cx="672" cy="240"/>
          </a:xfrm>
        </p:grpSpPr>
        <p:grpSp>
          <p:nvGrpSpPr>
            <p:cNvPr id="459884" name="Group 108"/>
            <p:cNvGrpSpPr>
              <a:grpSpLocks/>
            </p:cNvGrpSpPr>
            <p:nvPr/>
          </p:nvGrpSpPr>
          <p:grpSpPr bwMode="auto">
            <a:xfrm>
              <a:off x="480" y="672"/>
              <a:ext cx="432" cy="240"/>
              <a:chOff x="528" y="1104"/>
              <a:chExt cx="672" cy="278"/>
            </a:xfrm>
          </p:grpSpPr>
          <p:sp>
            <p:nvSpPr>
              <p:cNvPr id="459885"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59886"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9887" name="Group 111"/>
            <p:cNvGrpSpPr>
              <a:grpSpLocks/>
            </p:cNvGrpSpPr>
            <p:nvPr/>
          </p:nvGrpSpPr>
          <p:grpSpPr bwMode="auto">
            <a:xfrm>
              <a:off x="864" y="768"/>
              <a:ext cx="288" cy="144"/>
              <a:chOff x="1152" y="816"/>
              <a:chExt cx="336" cy="192"/>
            </a:xfrm>
          </p:grpSpPr>
          <p:sp>
            <p:nvSpPr>
              <p:cNvPr id="459888"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889" name="Group 113"/>
              <p:cNvGrpSpPr>
                <a:grpSpLocks/>
              </p:cNvGrpSpPr>
              <p:nvPr/>
            </p:nvGrpSpPr>
            <p:grpSpPr bwMode="auto">
              <a:xfrm>
                <a:off x="1248" y="816"/>
                <a:ext cx="240" cy="192"/>
                <a:chOff x="1920" y="1008"/>
                <a:chExt cx="528" cy="384"/>
              </a:xfrm>
            </p:grpSpPr>
            <p:sp>
              <p:nvSpPr>
                <p:cNvPr id="459890"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91"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92"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93"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9894" name="Group 118"/>
          <p:cNvGrpSpPr>
            <a:grpSpLocks/>
          </p:cNvGrpSpPr>
          <p:nvPr/>
        </p:nvGrpSpPr>
        <p:grpSpPr bwMode="auto">
          <a:xfrm>
            <a:off x="762000" y="4267200"/>
            <a:ext cx="685800" cy="381000"/>
            <a:chOff x="528" y="1104"/>
            <a:chExt cx="672" cy="278"/>
          </a:xfrm>
        </p:grpSpPr>
        <p:sp>
          <p:nvSpPr>
            <p:cNvPr id="459895"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59896"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9897" name="Line 1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898" name="Group 122"/>
          <p:cNvGrpSpPr>
            <a:grpSpLocks/>
          </p:cNvGrpSpPr>
          <p:nvPr/>
        </p:nvGrpSpPr>
        <p:grpSpPr bwMode="auto">
          <a:xfrm>
            <a:off x="1676400" y="4267200"/>
            <a:ext cx="1066800" cy="381000"/>
            <a:chOff x="480" y="672"/>
            <a:chExt cx="672" cy="240"/>
          </a:xfrm>
        </p:grpSpPr>
        <p:grpSp>
          <p:nvGrpSpPr>
            <p:cNvPr id="459899" name="Group 123"/>
            <p:cNvGrpSpPr>
              <a:grpSpLocks/>
            </p:cNvGrpSpPr>
            <p:nvPr/>
          </p:nvGrpSpPr>
          <p:grpSpPr bwMode="auto">
            <a:xfrm>
              <a:off x="480" y="672"/>
              <a:ext cx="432" cy="240"/>
              <a:chOff x="528" y="1104"/>
              <a:chExt cx="672" cy="278"/>
            </a:xfrm>
          </p:grpSpPr>
          <p:sp>
            <p:nvSpPr>
              <p:cNvPr id="459900"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59901"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9902" name="Group 126"/>
            <p:cNvGrpSpPr>
              <a:grpSpLocks/>
            </p:cNvGrpSpPr>
            <p:nvPr/>
          </p:nvGrpSpPr>
          <p:grpSpPr bwMode="auto">
            <a:xfrm>
              <a:off x="864" y="768"/>
              <a:ext cx="288" cy="144"/>
              <a:chOff x="1152" y="816"/>
              <a:chExt cx="336" cy="192"/>
            </a:xfrm>
          </p:grpSpPr>
          <p:sp>
            <p:nvSpPr>
              <p:cNvPr id="459903" name="Line 12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904" name="Group 128"/>
              <p:cNvGrpSpPr>
                <a:grpSpLocks/>
              </p:cNvGrpSpPr>
              <p:nvPr/>
            </p:nvGrpSpPr>
            <p:grpSpPr bwMode="auto">
              <a:xfrm>
                <a:off x="1248" y="816"/>
                <a:ext cx="240" cy="192"/>
                <a:chOff x="1920" y="1008"/>
                <a:chExt cx="528" cy="384"/>
              </a:xfrm>
            </p:grpSpPr>
            <p:sp>
              <p:nvSpPr>
                <p:cNvPr id="459905" name="Line 12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906" name="Line 13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907" name="Line 13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908" name="Line 13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9909" name="Group 133"/>
          <p:cNvGrpSpPr>
            <a:grpSpLocks/>
          </p:cNvGrpSpPr>
          <p:nvPr/>
        </p:nvGrpSpPr>
        <p:grpSpPr bwMode="auto">
          <a:xfrm>
            <a:off x="762000" y="2133600"/>
            <a:ext cx="685800" cy="381000"/>
            <a:chOff x="528" y="1104"/>
            <a:chExt cx="672" cy="278"/>
          </a:xfrm>
        </p:grpSpPr>
        <p:sp>
          <p:nvSpPr>
            <p:cNvPr id="459910"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59911"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9912" name="Line 13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913" name="Group 137"/>
          <p:cNvGrpSpPr>
            <a:grpSpLocks/>
          </p:cNvGrpSpPr>
          <p:nvPr/>
        </p:nvGrpSpPr>
        <p:grpSpPr bwMode="auto">
          <a:xfrm>
            <a:off x="2590800" y="2133600"/>
            <a:ext cx="1066800" cy="381000"/>
            <a:chOff x="480" y="672"/>
            <a:chExt cx="672" cy="240"/>
          </a:xfrm>
        </p:grpSpPr>
        <p:grpSp>
          <p:nvGrpSpPr>
            <p:cNvPr id="459914" name="Group 138"/>
            <p:cNvGrpSpPr>
              <a:grpSpLocks/>
            </p:cNvGrpSpPr>
            <p:nvPr/>
          </p:nvGrpSpPr>
          <p:grpSpPr bwMode="auto">
            <a:xfrm>
              <a:off x="480" y="672"/>
              <a:ext cx="432" cy="240"/>
              <a:chOff x="528" y="1104"/>
              <a:chExt cx="672" cy="278"/>
            </a:xfrm>
          </p:grpSpPr>
          <p:sp>
            <p:nvSpPr>
              <p:cNvPr id="459915"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59916"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59917" name="Group 141"/>
            <p:cNvGrpSpPr>
              <a:grpSpLocks/>
            </p:cNvGrpSpPr>
            <p:nvPr/>
          </p:nvGrpSpPr>
          <p:grpSpPr bwMode="auto">
            <a:xfrm>
              <a:off x="864" y="768"/>
              <a:ext cx="288" cy="144"/>
              <a:chOff x="1152" y="816"/>
              <a:chExt cx="336" cy="192"/>
            </a:xfrm>
          </p:grpSpPr>
          <p:sp>
            <p:nvSpPr>
              <p:cNvPr id="459918" name="Line 14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919" name="Group 143"/>
              <p:cNvGrpSpPr>
                <a:grpSpLocks/>
              </p:cNvGrpSpPr>
              <p:nvPr/>
            </p:nvGrpSpPr>
            <p:grpSpPr bwMode="auto">
              <a:xfrm>
                <a:off x="1248" y="816"/>
                <a:ext cx="240" cy="192"/>
                <a:chOff x="1920" y="1008"/>
                <a:chExt cx="528" cy="384"/>
              </a:xfrm>
            </p:grpSpPr>
            <p:sp>
              <p:nvSpPr>
                <p:cNvPr id="459920" name="Line 14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921" name="Line 14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922" name="Line 14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923" name="Line 14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59924" name="Group 148"/>
          <p:cNvGrpSpPr>
            <a:grpSpLocks/>
          </p:cNvGrpSpPr>
          <p:nvPr/>
        </p:nvGrpSpPr>
        <p:grpSpPr bwMode="auto">
          <a:xfrm>
            <a:off x="1654175" y="1600200"/>
            <a:ext cx="685800" cy="381000"/>
            <a:chOff x="528" y="1104"/>
            <a:chExt cx="672" cy="278"/>
          </a:xfrm>
        </p:grpSpPr>
        <p:sp>
          <p:nvSpPr>
            <p:cNvPr id="459925"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59926"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9927" name="Line 151"/>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59943" name="Group 167"/>
          <p:cNvGrpSpPr>
            <a:grpSpLocks/>
          </p:cNvGrpSpPr>
          <p:nvPr/>
        </p:nvGrpSpPr>
        <p:grpSpPr bwMode="auto">
          <a:xfrm>
            <a:off x="1676400" y="2133600"/>
            <a:ext cx="685800" cy="381000"/>
            <a:chOff x="528" y="1104"/>
            <a:chExt cx="672" cy="278"/>
          </a:xfrm>
        </p:grpSpPr>
        <p:sp>
          <p:nvSpPr>
            <p:cNvPr id="459944" name="Rectangle 16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59945" name="Rectangle 16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59946" name="Line 170"/>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 xmlns:p14="http://schemas.microsoft.com/office/powerpoint/2010/main" val="247147567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Date Placeholder 1"/>
          <p:cNvSpPr>
            <a:spLocks noGrp="1"/>
          </p:cNvSpPr>
          <p:nvPr>
            <p:ph type="dt" sz="half" idx="10"/>
          </p:nvPr>
        </p:nvSpPr>
        <p:spPr/>
        <p:txBody>
          <a:bodyPr/>
          <a:lstStyle/>
          <a:p>
            <a:fld id="{D86193DE-55DF-40D1-8D15-7B713C64BDCE}" type="datetime4">
              <a:rPr lang="en-US"/>
              <a:pPr/>
              <a:t>April 8, 2013</a:t>
            </a:fld>
            <a:endParaRPr lang="en-US"/>
          </a:p>
        </p:txBody>
      </p:sp>
      <p:sp>
        <p:nvSpPr>
          <p:cNvPr id="157" name="Footer Placeholder 2"/>
          <p:cNvSpPr>
            <a:spLocks noGrp="1"/>
          </p:cNvSpPr>
          <p:nvPr>
            <p:ph type="ftr" sz="quarter" idx="11"/>
          </p:nvPr>
        </p:nvSpPr>
        <p:spPr/>
        <p:txBody>
          <a:bodyPr/>
          <a:lstStyle/>
          <a:p>
            <a:r>
              <a:rPr lang="en-US"/>
              <a:t>www.gowrikumar.com</a:t>
            </a:r>
          </a:p>
        </p:txBody>
      </p:sp>
      <p:sp>
        <p:nvSpPr>
          <p:cNvPr id="460802"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0803"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0804"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0805"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0806"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0807"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0808"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0809"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0810" name="Rectangle 10"/>
          <p:cNvSpPr>
            <a:spLocks noChangeArrowheads="1"/>
          </p:cNvSpPr>
          <p:nvPr/>
        </p:nvSpPr>
        <p:spPr bwMode="auto">
          <a:xfrm>
            <a:off x="7848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0</a:t>
            </a:r>
            <a:r>
              <a:rPr lang="en-US"/>
              <a:t>8</a:t>
            </a:r>
          </a:p>
        </p:txBody>
      </p:sp>
      <p:sp>
        <p:nvSpPr>
          <p:cNvPr id="460811"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60812" name="Group 12"/>
          <p:cNvGrpSpPr>
            <a:grpSpLocks/>
          </p:cNvGrpSpPr>
          <p:nvPr/>
        </p:nvGrpSpPr>
        <p:grpSpPr bwMode="auto">
          <a:xfrm>
            <a:off x="762000" y="2667000"/>
            <a:ext cx="1066800" cy="381000"/>
            <a:chOff x="480" y="672"/>
            <a:chExt cx="672" cy="240"/>
          </a:xfrm>
        </p:grpSpPr>
        <p:grpSp>
          <p:nvGrpSpPr>
            <p:cNvPr id="460813" name="Group 13"/>
            <p:cNvGrpSpPr>
              <a:grpSpLocks/>
            </p:cNvGrpSpPr>
            <p:nvPr/>
          </p:nvGrpSpPr>
          <p:grpSpPr bwMode="auto">
            <a:xfrm>
              <a:off x="480" y="672"/>
              <a:ext cx="432" cy="240"/>
              <a:chOff x="528" y="1104"/>
              <a:chExt cx="672" cy="278"/>
            </a:xfrm>
          </p:grpSpPr>
          <p:sp>
            <p:nvSpPr>
              <p:cNvPr id="460814"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60815"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0816" name="Group 16"/>
            <p:cNvGrpSpPr>
              <a:grpSpLocks/>
            </p:cNvGrpSpPr>
            <p:nvPr/>
          </p:nvGrpSpPr>
          <p:grpSpPr bwMode="auto">
            <a:xfrm>
              <a:off x="864" y="768"/>
              <a:ext cx="288" cy="144"/>
              <a:chOff x="1152" y="816"/>
              <a:chExt cx="336" cy="192"/>
            </a:xfrm>
          </p:grpSpPr>
          <p:sp>
            <p:nvSpPr>
              <p:cNvPr id="460817"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818" name="Group 18"/>
              <p:cNvGrpSpPr>
                <a:grpSpLocks/>
              </p:cNvGrpSpPr>
              <p:nvPr/>
            </p:nvGrpSpPr>
            <p:grpSpPr bwMode="auto">
              <a:xfrm>
                <a:off x="1248" y="816"/>
                <a:ext cx="240" cy="192"/>
                <a:chOff x="1920" y="1008"/>
                <a:chExt cx="528" cy="384"/>
              </a:xfrm>
            </p:grpSpPr>
            <p:sp>
              <p:nvSpPr>
                <p:cNvPr id="460819"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20"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21"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22"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0823" name="Group 23"/>
          <p:cNvGrpSpPr>
            <a:grpSpLocks/>
          </p:cNvGrpSpPr>
          <p:nvPr/>
        </p:nvGrpSpPr>
        <p:grpSpPr bwMode="auto">
          <a:xfrm>
            <a:off x="762000" y="3733800"/>
            <a:ext cx="1066800" cy="381000"/>
            <a:chOff x="480" y="672"/>
            <a:chExt cx="672" cy="240"/>
          </a:xfrm>
        </p:grpSpPr>
        <p:grpSp>
          <p:nvGrpSpPr>
            <p:cNvPr id="460824" name="Group 24"/>
            <p:cNvGrpSpPr>
              <a:grpSpLocks/>
            </p:cNvGrpSpPr>
            <p:nvPr/>
          </p:nvGrpSpPr>
          <p:grpSpPr bwMode="auto">
            <a:xfrm>
              <a:off x="480" y="672"/>
              <a:ext cx="432" cy="240"/>
              <a:chOff x="528" y="1104"/>
              <a:chExt cx="672" cy="278"/>
            </a:xfrm>
          </p:grpSpPr>
          <p:sp>
            <p:nvSpPr>
              <p:cNvPr id="460825"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60826"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0827" name="Group 27"/>
            <p:cNvGrpSpPr>
              <a:grpSpLocks/>
            </p:cNvGrpSpPr>
            <p:nvPr/>
          </p:nvGrpSpPr>
          <p:grpSpPr bwMode="auto">
            <a:xfrm>
              <a:off x="864" y="768"/>
              <a:ext cx="288" cy="144"/>
              <a:chOff x="1152" y="816"/>
              <a:chExt cx="336" cy="192"/>
            </a:xfrm>
          </p:grpSpPr>
          <p:sp>
            <p:nvSpPr>
              <p:cNvPr id="460828"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829" name="Group 29"/>
              <p:cNvGrpSpPr>
                <a:grpSpLocks/>
              </p:cNvGrpSpPr>
              <p:nvPr/>
            </p:nvGrpSpPr>
            <p:grpSpPr bwMode="auto">
              <a:xfrm>
                <a:off x="1248" y="816"/>
                <a:ext cx="240" cy="192"/>
                <a:chOff x="1920" y="1008"/>
                <a:chExt cx="528" cy="384"/>
              </a:xfrm>
            </p:grpSpPr>
            <p:sp>
              <p:nvSpPr>
                <p:cNvPr id="460830"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31"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32"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33"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0834" name="Group 34"/>
          <p:cNvGrpSpPr>
            <a:grpSpLocks/>
          </p:cNvGrpSpPr>
          <p:nvPr/>
        </p:nvGrpSpPr>
        <p:grpSpPr bwMode="auto">
          <a:xfrm>
            <a:off x="762000" y="4800600"/>
            <a:ext cx="1066800" cy="381000"/>
            <a:chOff x="480" y="672"/>
            <a:chExt cx="672" cy="240"/>
          </a:xfrm>
        </p:grpSpPr>
        <p:grpSp>
          <p:nvGrpSpPr>
            <p:cNvPr id="460835" name="Group 35"/>
            <p:cNvGrpSpPr>
              <a:grpSpLocks/>
            </p:cNvGrpSpPr>
            <p:nvPr/>
          </p:nvGrpSpPr>
          <p:grpSpPr bwMode="auto">
            <a:xfrm>
              <a:off x="480" y="672"/>
              <a:ext cx="432" cy="240"/>
              <a:chOff x="528" y="1104"/>
              <a:chExt cx="672" cy="278"/>
            </a:xfrm>
          </p:grpSpPr>
          <p:sp>
            <p:nvSpPr>
              <p:cNvPr id="460836"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60837"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0838" name="Group 38"/>
            <p:cNvGrpSpPr>
              <a:grpSpLocks/>
            </p:cNvGrpSpPr>
            <p:nvPr/>
          </p:nvGrpSpPr>
          <p:grpSpPr bwMode="auto">
            <a:xfrm>
              <a:off x="864" y="768"/>
              <a:ext cx="288" cy="144"/>
              <a:chOff x="1152" y="816"/>
              <a:chExt cx="336" cy="192"/>
            </a:xfrm>
          </p:grpSpPr>
          <p:sp>
            <p:nvSpPr>
              <p:cNvPr id="460839"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840" name="Group 40"/>
              <p:cNvGrpSpPr>
                <a:grpSpLocks/>
              </p:cNvGrpSpPr>
              <p:nvPr/>
            </p:nvGrpSpPr>
            <p:grpSpPr bwMode="auto">
              <a:xfrm>
                <a:off x="1248" y="816"/>
                <a:ext cx="240" cy="192"/>
                <a:chOff x="1920" y="1008"/>
                <a:chExt cx="528" cy="384"/>
              </a:xfrm>
            </p:grpSpPr>
            <p:sp>
              <p:nvSpPr>
                <p:cNvPr id="460841"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42"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43"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44"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0845" name="Group 45"/>
          <p:cNvGrpSpPr>
            <a:grpSpLocks/>
          </p:cNvGrpSpPr>
          <p:nvPr/>
        </p:nvGrpSpPr>
        <p:grpSpPr bwMode="auto">
          <a:xfrm>
            <a:off x="762000" y="5334000"/>
            <a:ext cx="1066800" cy="381000"/>
            <a:chOff x="480" y="672"/>
            <a:chExt cx="672" cy="240"/>
          </a:xfrm>
        </p:grpSpPr>
        <p:grpSp>
          <p:nvGrpSpPr>
            <p:cNvPr id="460846" name="Group 46"/>
            <p:cNvGrpSpPr>
              <a:grpSpLocks/>
            </p:cNvGrpSpPr>
            <p:nvPr/>
          </p:nvGrpSpPr>
          <p:grpSpPr bwMode="auto">
            <a:xfrm>
              <a:off x="480" y="672"/>
              <a:ext cx="432" cy="240"/>
              <a:chOff x="528" y="1104"/>
              <a:chExt cx="672" cy="278"/>
            </a:xfrm>
          </p:grpSpPr>
          <p:sp>
            <p:nvSpPr>
              <p:cNvPr id="460847"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0848"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0849" name="Group 49"/>
            <p:cNvGrpSpPr>
              <a:grpSpLocks/>
            </p:cNvGrpSpPr>
            <p:nvPr/>
          </p:nvGrpSpPr>
          <p:grpSpPr bwMode="auto">
            <a:xfrm>
              <a:off x="864" y="768"/>
              <a:ext cx="288" cy="144"/>
              <a:chOff x="1152" y="816"/>
              <a:chExt cx="336" cy="192"/>
            </a:xfrm>
          </p:grpSpPr>
          <p:sp>
            <p:nvSpPr>
              <p:cNvPr id="460850"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851" name="Group 51"/>
              <p:cNvGrpSpPr>
                <a:grpSpLocks/>
              </p:cNvGrpSpPr>
              <p:nvPr/>
            </p:nvGrpSpPr>
            <p:grpSpPr bwMode="auto">
              <a:xfrm>
                <a:off x="1248" y="816"/>
                <a:ext cx="240" cy="192"/>
                <a:chOff x="1920" y="1008"/>
                <a:chExt cx="528" cy="384"/>
              </a:xfrm>
            </p:grpSpPr>
            <p:sp>
              <p:nvSpPr>
                <p:cNvPr id="460852"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53"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54"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55"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0856" name="Group 56"/>
          <p:cNvGrpSpPr>
            <a:grpSpLocks/>
          </p:cNvGrpSpPr>
          <p:nvPr/>
        </p:nvGrpSpPr>
        <p:grpSpPr bwMode="auto">
          <a:xfrm>
            <a:off x="762000" y="5867400"/>
            <a:ext cx="1066800" cy="381000"/>
            <a:chOff x="480" y="672"/>
            <a:chExt cx="672" cy="240"/>
          </a:xfrm>
        </p:grpSpPr>
        <p:grpSp>
          <p:nvGrpSpPr>
            <p:cNvPr id="460857" name="Group 57"/>
            <p:cNvGrpSpPr>
              <a:grpSpLocks/>
            </p:cNvGrpSpPr>
            <p:nvPr/>
          </p:nvGrpSpPr>
          <p:grpSpPr bwMode="auto">
            <a:xfrm>
              <a:off x="480" y="672"/>
              <a:ext cx="432" cy="240"/>
              <a:chOff x="528" y="1104"/>
              <a:chExt cx="672" cy="278"/>
            </a:xfrm>
          </p:grpSpPr>
          <p:sp>
            <p:nvSpPr>
              <p:cNvPr id="460858"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60859"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0860" name="Group 60"/>
            <p:cNvGrpSpPr>
              <a:grpSpLocks/>
            </p:cNvGrpSpPr>
            <p:nvPr/>
          </p:nvGrpSpPr>
          <p:grpSpPr bwMode="auto">
            <a:xfrm>
              <a:off x="864" y="768"/>
              <a:ext cx="288" cy="144"/>
              <a:chOff x="1152" y="816"/>
              <a:chExt cx="336" cy="192"/>
            </a:xfrm>
          </p:grpSpPr>
          <p:sp>
            <p:nvSpPr>
              <p:cNvPr id="460861"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862" name="Group 62"/>
              <p:cNvGrpSpPr>
                <a:grpSpLocks/>
              </p:cNvGrpSpPr>
              <p:nvPr/>
            </p:nvGrpSpPr>
            <p:grpSpPr bwMode="auto">
              <a:xfrm>
                <a:off x="1248" y="816"/>
                <a:ext cx="240" cy="192"/>
                <a:chOff x="1920" y="1008"/>
                <a:chExt cx="528" cy="384"/>
              </a:xfrm>
            </p:grpSpPr>
            <p:sp>
              <p:nvSpPr>
                <p:cNvPr id="460863"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64"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65"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66"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0867" name="Group 67"/>
          <p:cNvGrpSpPr>
            <a:grpSpLocks/>
          </p:cNvGrpSpPr>
          <p:nvPr/>
        </p:nvGrpSpPr>
        <p:grpSpPr bwMode="auto">
          <a:xfrm>
            <a:off x="762000" y="1066800"/>
            <a:ext cx="936625" cy="381000"/>
            <a:chOff x="480" y="672"/>
            <a:chExt cx="590" cy="240"/>
          </a:xfrm>
        </p:grpSpPr>
        <p:grpSp>
          <p:nvGrpSpPr>
            <p:cNvPr id="460868" name="Group 68"/>
            <p:cNvGrpSpPr>
              <a:grpSpLocks/>
            </p:cNvGrpSpPr>
            <p:nvPr/>
          </p:nvGrpSpPr>
          <p:grpSpPr bwMode="auto">
            <a:xfrm>
              <a:off x="480" y="672"/>
              <a:ext cx="432" cy="240"/>
              <a:chOff x="528" y="1104"/>
              <a:chExt cx="672" cy="278"/>
            </a:xfrm>
          </p:grpSpPr>
          <p:sp>
            <p:nvSpPr>
              <p:cNvPr id="460869"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0870"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0871"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0872" name="Group 72"/>
          <p:cNvGrpSpPr>
            <a:grpSpLocks/>
          </p:cNvGrpSpPr>
          <p:nvPr/>
        </p:nvGrpSpPr>
        <p:grpSpPr bwMode="auto">
          <a:xfrm>
            <a:off x="2590800" y="1066800"/>
            <a:ext cx="1066800" cy="381000"/>
            <a:chOff x="480" y="672"/>
            <a:chExt cx="672" cy="240"/>
          </a:xfrm>
        </p:grpSpPr>
        <p:grpSp>
          <p:nvGrpSpPr>
            <p:cNvPr id="460873" name="Group 73"/>
            <p:cNvGrpSpPr>
              <a:grpSpLocks/>
            </p:cNvGrpSpPr>
            <p:nvPr/>
          </p:nvGrpSpPr>
          <p:grpSpPr bwMode="auto">
            <a:xfrm>
              <a:off x="480" y="672"/>
              <a:ext cx="432" cy="240"/>
              <a:chOff x="528" y="1104"/>
              <a:chExt cx="672" cy="278"/>
            </a:xfrm>
          </p:grpSpPr>
          <p:sp>
            <p:nvSpPr>
              <p:cNvPr id="460874"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0875"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0876" name="Group 76"/>
            <p:cNvGrpSpPr>
              <a:grpSpLocks/>
            </p:cNvGrpSpPr>
            <p:nvPr/>
          </p:nvGrpSpPr>
          <p:grpSpPr bwMode="auto">
            <a:xfrm>
              <a:off x="864" y="768"/>
              <a:ext cx="288" cy="144"/>
              <a:chOff x="1152" y="816"/>
              <a:chExt cx="336" cy="192"/>
            </a:xfrm>
          </p:grpSpPr>
          <p:sp>
            <p:nvSpPr>
              <p:cNvPr id="460877"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878" name="Group 78"/>
              <p:cNvGrpSpPr>
                <a:grpSpLocks/>
              </p:cNvGrpSpPr>
              <p:nvPr/>
            </p:nvGrpSpPr>
            <p:grpSpPr bwMode="auto">
              <a:xfrm>
                <a:off x="1248" y="816"/>
                <a:ext cx="240" cy="192"/>
                <a:chOff x="1920" y="1008"/>
                <a:chExt cx="528" cy="384"/>
              </a:xfrm>
            </p:grpSpPr>
            <p:sp>
              <p:nvSpPr>
                <p:cNvPr id="460879"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80"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81"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82"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0883" name="Group 83"/>
          <p:cNvGrpSpPr>
            <a:grpSpLocks/>
          </p:cNvGrpSpPr>
          <p:nvPr/>
        </p:nvGrpSpPr>
        <p:grpSpPr bwMode="auto">
          <a:xfrm>
            <a:off x="1676400" y="1066800"/>
            <a:ext cx="936625" cy="381000"/>
            <a:chOff x="480" y="672"/>
            <a:chExt cx="590" cy="240"/>
          </a:xfrm>
        </p:grpSpPr>
        <p:grpSp>
          <p:nvGrpSpPr>
            <p:cNvPr id="460884" name="Group 84"/>
            <p:cNvGrpSpPr>
              <a:grpSpLocks/>
            </p:cNvGrpSpPr>
            <p:nvPr/>
          </p:nvGrpSpPr>
          <p:grpSpPr bwMode="auto">
            <a:xfrm>
              <a:off x="480" y="672"/>
              <a:ext cx="432" cy="240"/>
              <a:chOff x="528" y="1104"/>
              <a:chExt cx="672" cy="278"/>
            </a:xfrm>
          </p:grpSpPr>
          <p:sp>
            <p:nvSpPr>
              <p:cNvPr id="460885"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0886"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0887"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0888" name="Group 88"/>
          <p:cNvGrpSpPr>
            <a:grpSpLocks/>
          </p:cNvGrpSpPr>
          <p:nvPr/>
        </p:nvGrpSpPr>
        <p:grpSpPr bwMode="auto">
          <a:xfrm>
            <a:off x="762000" y="1600200"/>
            <a:ext cx="685800" cy="381000"/>
            <a:chOff x="528" y="1104"/>
            <a:chExt cx="672" cy="278"/>
          </a:xfrm>
        </p:grpSpPr>
        <p:sp>
          <p:nvSpPr>
            <p:cNvPr id="460889"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0890"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0891" name="Line 9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892" name="Group 92"/>
          <p:cNvGrpSpPr>
            <a:grpSpLocks/>
          </p:cNvGrpSpPr>
          <p:nvPr/>
        </p:nvGrpSpPr>
        <p:grpSpPr bwMode="auto">
          <a:xfrm>
            <a:off x="2590800" y="1600200"/>
            <a:ext cx="1066800" cy="381000"/>
            <a:chOff x="480" y="672"/>
            <a:chExt cx="672" cy="240"/>
          </a:xfrm>
        </p:grpSpPr>
        <p:grpSp>
          <p:nvGrpSpPr>
            <p:cNvPr id="460893" name="Group 93"/>
            <p:cNvGrpSpPr>
              <a:grpSpLocks/>
            </p:cNvGrpSpPr>
            <p:nvPr/>
          </p:nvGrpSpPr>
          <p:grpSpPr bwMode="auto">
            <a:xfrm>
              <a:off x="480" y="672"/>
              <a:ext cx="432" cy="240"/>
              <a:chOff x="528" y="1104"/>
              <a:chExt cx="672" cy="278"/>
            </a:xfrm>
          </p:grpSpPr>
          <p:sp>
            <p:nvSpPr>
              <p:cNvPr id="460894"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0895"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0896" name="Group 96"/>
            <p:cNvGrpSpPr>
              <a:grpSpLocks/>
            </p:cNvGrpSpPr>
            <p:nvPr/>
          </p:nvGrpSpPr>
          <p:grpSpPr bwMode="auto">
            <a:xfrm>
              <a:off x="864" y="768"/>
              <a:ext cx="288" cy="144"/>
              <a:chOff x="1152" y="816"/>
              <a:chExt cx="336" cy="192"/>
            </a:xfrm>
          </p:grpSpPr>
          <p:sp>
            <p:nvSpPr>
              <p:cNvPr id="460897"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898" name="Group 98"/>
              <p:cNvGrpSpPr>
                <a:grpSpLocks/>
              </p:cNvGrpSpPr>
              <p:nvPr/>
            </p:nvGrpSpPr>
            <p:grpSpPr bwMode="auto">
              <a:xfrm>
                <a:off x="1248" y="816"/>
                <a:ext cx="240" cy="192"/>
                <a:chOff x="1920" y="1008"/>
                <a:chExt cx="528" cy="384"/>
              </a:xfrm>
            </p:grpSpPr>
            <p:sp>
              <p:nvSpPr>
                <p:cNvPr id="460899"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00"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01"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02"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0903" name="Group 103"/>
          <p:cNvGrpSpPr>
            <a:grpSpLocks/>
          </p:cNvGrpSpPr>
          <p:nvPr/>
        </p:nvGrpSpPr>
        <p:grpSpPr bwMode="auto">
          <a:xfrm>
            <a:off x="762000" y="3200400"/>
            <a:ext cx="685800" cy="381000"/>
            <a:chOff x="528" y="1104"/>
            <a:chExt cx="672" cy="278"/>
          </a:xfrm>
        </p:grpSpPr>
        <p:sp>
          <p:nvSpPr>
            <p:cNvPr id="460904"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60905"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0906" name="Line 10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907" name="Group 107"/>
          <p:cNvGrpSpPr>
            <a:grpSpLocks/>
          </p:cNvGrpSpPr>
          <p:nvPr/>
        </p:nvGrpSpPr>
        <p:grpSpPr bwMode="auto">
          <a:xfrm>
            <a:off x="1676400" y="3200400"/>
            <a:ext cx="1066800" cy="381000"/>
            <a:chOff x="480" y="672"/>
            <a:chExt cx="672" cy="240"/>
          </a:xfrm>
        </p:grpSpPr>
        <p:grpSp>
          <p:nvGrpSpPr>
            <p:cNvPr id="460908" name="Group 108"/>
            <p:cNvGrpSpPr>
              <a:grpSpLocks/>
            </p:cNvGrpSpPr>
            <p:nvPr/>
          </p:nvGrpSpPr>
          <p:grpSpPr bwMode="auto">
            <a:xfrm>
              <a:off x="480" y="672"/>
              <a:ext cx="432" cy="240"/>
              <a:chOff x="528" y="1104"/>
              <a:chExt cx="672" cy="278"/>
            </a:xfrm>
          </p:grpSpPr>
          <p:sp>
            <p:nvSpPr>
              <p:cNvPr id="460909"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0910"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0911" name="Group 111"/>
            <p:cNvGrpSpPr>
              <a:grpSpLocks/>
            </p:cNvGrpSpPr>
            <p:nvPr/>
          </p:nvGrpSpPr>
          <p:grpSpPr bwMode="auto">
            <a:xfrm>
              <a:off x="864" y="768"/>
              <a:ext cx="288" cy="144"/>
              <a:chOff x="1152" y="816"/>
              <a:chExt cx="336" cy="192"/>
            </a:xfrm>
          </p:grpSpPr>
          <p:sp>
            <p:nvSpPr>
              <p:cNvPr id="460912"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913" name="Group 113"/>
              <p:cNvGrpSpPr>
                <a:grpSpLocks/>
              </p:cNvGrpSpPr>
              <p:nvPr/>
            </p:nvGrpSpPr>
            <p:grpSpPr bwMode="auto">
              <a:xfrm>
                <a:off x="1248" y="816"/>
                <a:ext cx="240" cy="192"/>
                <a:chOff x="1920" y="1008"/>
                <a:chExt cx="528" cy="384"/>
              </a:xfrm>
            </p:grpSpPr>
            <p:sp>
              <p:nvSpPr>
                <p:cNvPr id="460914"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15"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16"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17"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0918" name="Group 118"/>
          <p:cNvGrpSpPr>
            <a:grpSpLocks/>
          </p:cNvGrpSpPr>
          <p:nvPr/>
        </p:nvGrpSpPr>
        <p:grpSpPr bwMode="auto">
          <a:xfrm>
            <a:off x="762000" y="4267200"/>
            <a:ext cx="685800" cy="381000"/>
            <a:chOff x="528" y="1104"/>
            <a:chExt cx="672" cy="278"/>
          </a:xfrm>
        </p:grpSpPr>
        <p:sp>
          <p:nvSpPr>
            <p:cNvPr id="460919"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60920"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0921" name="Line 1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922" name="Group 122"/>
          <p:cNvGrpSpPr>
            <a:grpSpLocks/>
          </p:cNvGrpSpPr>
          <p:nvPr/>
        </p:nvGrpSpPr>
        <p:grpSpPr bwMode="auto">
          <a:xfrm>
            <a:off x="1676400" y="4267200"/>
            <a:ext cx="1066800" cy="381000"/>
            <a:chOff x="480" y="672"/>
            <a:chExt cx="672" cy="240"/>
          </a:xfrm>
        </p:grpSpPr>
        <p:grpSp>
          <p:nvGrpSpPr>
            <p:cNvPr id="460923" name="Group 123"/>
            <p:cNvGrpSpPr>
              <a:grpSpLocks/>
            </p:cNvGrpSpPr>
            <p:nvPr/>
          </p:nvGrpSpPr>
          <p:grpSpPr bwMode="auto">
            <a:xfrm>
              <a:off x="480" y="672"/>
              <a:ext cx="432" cy="240"/>
              <a:chOff x="528" y="1104"/>
              <a:chExt cx="672" cy="278"/>
            </a:xfrm>
          </p:grpSpPr>
          <p:sp>
            <p:nvSpPr>
              <p:cNvPr id="460924"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0925"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0926" name="Group 126"/>
            <p:cNvGrpSpPr>
              <a:grpSpLocks/>
            </p:cNvGrpSpPr>
            <p:nvPr/>
          </p:nvGrpSpPr>
          <p:grpSpPr bwMode="auto">
            <a:xfrm>
              <a:off x="864" y="768"/>
              <a:ext cx="288" cy="144"/>
              <a:chOff x="1152" y="816"/>
              <a:chExt cx="336" cy="192"/>
            </a:xfrm>
          </p:grpSpPr>
          <p:sp>
            <p:nvSpPr>
              <p:cNvPr id="460927" name="Line 12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928" name="Group 128"/>
              <p:cNvGrpSpPr>
                <a:grpSpLocks/>
              </p:cNvGrpSpPr>
              <p:nvPr/>
            </p:nvGrpSpPr>
            <p:grpSpPr bwMode="auto">
              <a:xfrm>
                <a:off x="1248" y="816"/>
                <a:ext cx="240" cy="192"/>
                <a:chOff x="1920" y="1008"/>
                <a:chExt cx="528" cy="384"/>
              </a:xfrm>
            </p:grpSpPr>
            <p:sp>
              <p:nvSpPr>
                <p:cNvPr id="460929" name="Line 12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30" name="Line 13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31" name="Line 13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32" name="Line 13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0933" name="Group 133"/>
          <p:cNvGrpSpPr>
            <a:grpSpLocks/>
          </p:cNvGrpSpPr>
          <p:nvPr/>
        </p:nvGrpSpPr>
        <p:grpSpPr bwMode="auto">
          <a:xfrm>
            <a:off x="762000" y="2133600"/>
            <a:ext cx="685800" cy="381000"/>
            <a:chOff x="528" y="1104"/>
            <a:chExt cx="672" cy="278"/>
          </a:xfrm>
        </p:grpSpPr>
        <p:sp>
          <p:nvSpPr>
            <p:cNvPr id="460934"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60935"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0936" name="Line 13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937" name="Group 137"/>
          <p:cNvGrpSpPr>
            <a:grpSpLocks/>
          </p:cNvGrpSpPr>
          <p:nvPr/>
        </p:nvGrpSpPr>
        <p:grpSpPr bwMode="auto">
          <a:xfrm>
            <a:off x="2590800" y="2133600"/>
            <a:ext cx="1066800" cy="381000"/>
            <a:chOff x="480" y="672"/>
            <a:chExt cx="672" cy="240"/>
          </a:xfrm>
        </p:grpSpPr>
        <p:grpSp>
          <p:nvGrpSpPr>
            <p:cNvPr id="460938" name="Group 138"/>
            <p:cNvGrpSpPr>
              <a:grpSpLocks/>
            </p:cNvGrpSpPr>
            <p:nvPr/>
          </p:nvGrpSpPr>
          <p:grpSpPr bwMode="auto">
            <a:xfrm>
              <a:off x="480" y="672"/>
              <a:ext cx="432" cy="240"/>
              <a:chOff x="528" y="1104"/>
              <a:chExt cx="672" cy="278"/>
            </a:xfrm>
          </p:grpSpPr>
          <p:sp>
            <p:nvSpPr>
              <p:cNvPr id="460939"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0940"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0941" name="Group 141"/>
            <p:cNvGrpSpPr>
              <a:grpSpLocks/>
            </p:cNvGrpSpPr>
            <p:nvPr/>
          </p:nvGrpSpPr>
          <p:grpSpPr bwMode="auto">
            <a:xfrm>
              <a:off x="864" y="768"/>
              <a:ext cx="288" cy="144"/>
              <a:chOff x="1152" y="816"/>
              <a:chExt cx="336" cy="192"/>
            </a:xfrm>
          </p:grpSpPr>
          <p:sp>
            <p:nvSpPr>
              <p:cNvPr id="460942" name="Line 14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943" name="Group 143"/>
              <p:cNvGrpSpPr>
                <a:grpSpLocks/>
              </p:cNvGrpSpPr>
              <p:nvPr/>
            </p:nvGrpSpPr>
            <p:grpSpPr bwMode="auto">
              <a:xfrm>
                <a:off x="1248" y="816"/>
                <a:ext cx="240" cy="192"/>
                <a:chOff x="1920" y="1008"/>
                <a:chExt cx="528" cy="384"/>
              </a:xfrm>
            </p:grpSpPr>
            <p:sp>
              <p:nvSpPr>
                <p:cNvPr id="460944" name="Line 14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45" name="Line 14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46" name="Line 14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47" name="Line 14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0948" name="Group 148"/>
          <p:cNvGrpSpPr>
            <a:grpSpLocks/>
          </p:cNvGrpSpPr>
          <p:nvPr/>
        </p:nvGrpSpPr>
        <p:grpSpPr bwMode="auto">
          <a:xfrm>
            <a:off x="1654175" y="1600200"/>
            <a:ext cx="685800" cy="381000"/>
            <a:chOff x="528" y="1104"/>
            <a:chExt cx="672" cy="278"/>
          </a:xfrm>
        </p:grpSpPr>
        <p:sp>
          <p:nvSpPr>
            <p:cNvPr id="460949"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0950"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0951" name="Line 151"/>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0952" name="Group 152"/>
          <p:cNvGrpSpPr>
            <a:grpSpLocks/>
          </p:cNvGrpSpPr>
          <p:nvPr/>
        </p:nvGrpSpPr>
        <p:grpSpPr bwMode="auto">
          <a:xfrm>
            <a:off x="1676400" y="2133600"/>
            <a:ext cx="685800" cy="381000"/>
            <a:chOff x="528" y="1104"/>
            <a:chExt cx="672" cy="278"/>
          </a:xfrm>
        </p:grpSpPr>
        <p:sp>
          <p:nvSpPr>
            <p:cNvPr id="460953"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0954"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0955" name="Line 155"/>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 xmlns:p14="http://schemas.microsoft.com/office/powerpoint/2010/main" val="24514742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Date Placeholder 1"/>
          <p:cNvSpPr>
            <a:spLocks noGrp="1"/>
          </p:cNvSpPr>
          <p:nvPr>
            <p:ph type="dt" sz="half" idx="10"/>
          </p:nvPr>
        </p:nvSpPr>
        <p:spPr/>
        <p:txBody>
          <a:bodyPr/>
          <a:lstStyle/>
          <a:p>
            <a:fld id="{0A1ECDC9-0D5E-4E65-BC91-90A2089951D0}" type="datetime4">
              <a:rPr lang="en-US"/>
              <a:pPr/>
              <a:t>April 8, 2013</a:t>
            </a:fld>
            <a:endParaRPr lang="en-US"/>
          </a:p>
        </p:txBody>
      </p:sp>
      <p:sp>
        <p:nvSpPr>
          <p:cNvPr id="162" name="Footer Placeholder 2"/>
          <p:cNvSpPr>
            <a:spLocks noGrp="1"/>
          </p:cNvSpPr>
          <p:nvPr>
            <p:ph type="ftr" sz="quarter" idx="11"/>
          </p:nvPr>
        </p:nvSpPr>
        <p:spPr/>
        <p:txBody>
          <a:bodyPr/>
          <a:lstStyle/>
          <a:p>
            <a:r>
              <a:rPr lang="en-US"/>
              <a:t>www.gowrikumar.com</a:t>
            </a:r>
          </a:p>
        </p:txBody>
      </p:sp>
      <p:sp>
        <p:nvSpPr>
          <p:cNvPr id="461826"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1827"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1828"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1829"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1830"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1831"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1832"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1833"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1834" name="Rectangle 10"/>
          <p:cNvSpPr>
            <a:spLocks noChangeArrowheads="1"/>
          </p:cNvSpPr>
          <p:nvPr/>
        </p:nvSpPr>
        <p:spPr bwMode="auto">
          <a:xfrm>
            <a:off x="7848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1835"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61836" name="Group 12"/>
          <p:cNvGrpSpPr>
            <a:grpSpLocks/>
          </p:cNvGrpSpPr>
          <p:nvPr/>
        </p:nvGrpSpPr>
        <p:grpSpPr bwMode="auto">
          <a:xfrm>
            <a:off x="762000" y="2667000"/>
            <a:ext cx="1066800" cy="381000"/>
            <a:chOff x="480" y="672"/>
            <a:chExt cx="672" cy="240"/>
          </a:xfrm>
        </p:grpSpPr>
        <p:grpSp>
          <p:nvGrpSpPr>
            <p:cNvPr id="461837" name="Group 13"/>
            <p:cNvGrpSpPr>
              <a:grpSpLocks/>
            </p:cNvGrpSpPr>
            <p:nvPr/>
          </p:nvGrpSpPr>
          <p:grpSpPr bwMode="auto">
            <a:xfrm>
              <a:off x="480" y="672"/>
              <a:ext cx="432" cy="240"/>
              <a:chOff x="528" y="1104"/>
              <a:chExt cx="672" cy="278"/>
            </a:xfrm>
          </p:grpSpPr>
          <p:sp>
            <p:nvSpPr>
              <p:cNvPr id="461838"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61839"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1840" name="Group 16"/>
            <p:cNvGrpSpPr>
              <a:grpSpLocks/>
            </p:cNvGrpSpPr>
            <p:nvPr/>
          </p:nvGrpSpPr>
          <p:grpSpPr bwMode="auto">
            <a:xfrm>
              <a:off x="864" y="768"/>
              <a:ext cx="288" cy="144"/>
              <a:chOff x="1152" y="816"/>
              <a:chExt cx="336" cy="192"/>
            </a:xfrm>
          </p:grpSpPr>
          <p:sp>
            <p:nvSpPr>
              <p:cNvPr id="461841"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842" name="Group 18"/>
              <p:cNvGrpSpPr>
                <a:grpSpLocks/>
              </p:cNvGrpSpPr>
              <p:nvPr/>
            </p:nvGrpSpPr>
            <p:grpSpPr bwMode="auto">
              <a:xfrm>
                <a:off x="1248" y="816"/>
                <a:ext cx="240" cy="192"/>
                <a:chOff x="1920" y="1008"/>
                <a:chExt cx="528" cy="384"/>
              </a:xfrm>
            </p:grpSpPr>
            <p:sp>
              <p:nvSpPr>
                <p:cNvPr id="461843"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44"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45"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46"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1847" name="Group 23"/>
          <p:cNvGrpSpPr>
            <a:grpSpLocks/>
          </p:cNvGrpSpPr>
          <p:nvPr/>
        </p:nvGrpSpPr>
        <p:grpSpPr bwMode="auto">
          <a:xfrm>
            <a:off x="762000" y="3733800"/>
            <a:ext cx="1066800" cy="381000"/>
            <a:chOff x="480" y="672"/>
            <a:chExt cx="672" cy="240"/>
          </a:xfrm>
        </p:grpSpPr>
        <p:grpSp>
          <p:nvGrpSpPr>
            <p:cNvPr id="461848" name="Group 24"/>
            <p:cNvGrpSpPr>
              <a:grpSpLocks/>
            </p:cNvGrpSpPr>
            <p:nvPr/>
          </p:nvGrpSpPr>
          <p:grpSpPr bwMode="auto">
            <a:xfrm>
              <a:off x="480" y="672"/>
              <a:ext cx="432" cy="240"/>
              <a:chOff x="528" y="1104"/>
              <a:chExt cx="672" cy="278"/>
            </a:xfrm>
          </p:grpSpPr>
          <p:sp>
            <p:nvSpPr>
              <p:cNvPr id="461849"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61850"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1851" name="Group 27"/>
            <p:cNvGrpSpPr>
              <a:grpSpLocks/>
            </p:cNvGrpSpPr>
            <p:nvPr/>
          </p:nvGrpSpPr>
          <p:grpSpPr bwMode="auto">
            <a:xfrm>
              <a:off x="864" y="768"/>
              <a:ext cx="288" cy="144"/>
              <a:chOff x="1152" y="816"/>
              <a:chExt cx="336" cy="192"/>
            </a:xfrm>
          </p:grpSpPr>
          <p:sp>
            <p:nvSpPr>
              <p:cNvPr id="461852"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853" name="Group 29"/>
              <p:cNvGrpSpPr>
                <a:grpSpLocks/>
              </p:cNvGrpSpPr>
              <p:nvPr/>
            </p:nvGrpSpPr>
            <p:grpSpPr bwMode="auto">
              <a:xfrm>
                <a:off x="1248" y="816"/>
                <a:ext cx="240" cy="192"/>
                <a:chOff x="1920" y="1008"/>
                <a:chExt cx="528" cy="384"/>
              </a:xfrm>
            </p:grpSpPr>
            <p:sp>
              <p:nvSpPr>
                <p:cNvPr id="461854"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55"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56"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57"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1858" name="Group 34"/>
          <p:cNvGrpSpPr>
            <a:grpSpLocks/>
          </p:cNvGrpSpPr>
          <p:nvPr/>
        </p:nvGrpSpPr>
        <p:grpSpPr bwMode="auto">
          <a:xfrm>
            <a:off x="762000" y="4800600"/>
            <a:ext cx="1066800" cy="381000"/>
            <a:chOff x="480" y="672"/>
            <a:chExt cx="672" cy="240"/>
          </a:xfrm>
        </p:grpSpPr>
        <p:grpSp>
          <p:nvGrpSpPr>
            <p:cNvPr id="461859" name="Group 35"/>
            <p:cNvGrpSpPr>
              <a:grpSpLocks/>
            </p:cNvGrpSpPr>
            <p:nvPr/>
          </p:nvGrpSpPr>
          <p:grpSpPr bwMode="auto">
            <a:xfrm>
              <a:off x="480" y="672"/>
              <a:ext cx="432" cy="240"/>
              <a:chOff x="528" y="1104"/>
              <a:chExt cx="672" cy="278"/>
            </a:xfrm>
          </p:grpSpPr>
          <p:sp>
            <p:nvSpPr>
              <p:cNvPr id="461860"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61861"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1862" name="Group 38"/>
            <p:cNvGrpSpPr>
              <a:grpSpLocks/>
            </p:cNvGrpSpPr>
            <p:nvPr/>
          </p:nvGrpSpPr>
          <p:grpSpPr bwMode="auto">
            <a:xfrm>
              <a:off x="864" y="768"/>
              <a:ext cx="288" cy="144"/>
              <a:chOff x="1152" y="816"/>
              <a:chExt cx="336" cy="192"/>
            </a:xfrm>
          </p:grpSpPr>
          <p:sp>
            <p:nvSpPr>
              <p:cNvPr id="461863"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864" name="Group 40"/>
              <p:cNvGrpSpPr>
                <a:grpSpLocks/>
              </p:cNvGrpSpPr>
              <p:nvPr/>
            </p:nvGrpSpPr>
            <p:grpSpPr bwMode="auto">
              <a:xfrm>
                <a:off x="1248" y="816"/>
                <a:ext cx="240" cy="192"/>
                <a:chOff x="1920" y="1008"/>
                <a:chExt cx="528" cy="384"/>
              </a:xfrm>
            </p:grpSpPr>
            <p:sp>
              <p:nvSpPr>
                <p:cNvPr id="461865"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66"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67"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68"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1869" name="Group 45"/>
          <p:cNvGrpSpPr>
            <a:grpSpLocks/>
          </p:cNvGrpSpPr>
          <p:nvPr/>
        </p:nvGrpSpPr>
        <p:grpSpPr bwMode="auto">
          <a:xfrm>
            <a:off x="762000" y="5334000"/>
            <a:ext cx="1066800" cy="381000"/>
            <a:chOff x="480" y="672"/>
            <a:chExt cx="672" cy="240"/>
          </a:xfrm>
        </p:grpSpPr>
        <p:grpSp>
          <p:nvGrpSpPr>
            <p:cNvPr id="461870" name="Group 46"/>
            <p:cNvGrpSpPr>
              <a:grpSpLocks/>
            </p:cNvGrpSpPr>
            <p:nvPr/>
          </p:nvGrpSpPr>
          <p:grpSpPr bwMode="auto">
            <a:xfrm>
              <a:off x="480" y="672"/>
              <a:ext cx="432" cy="240"/>
              <a:chOff x="528" y="1104"/>
              <a:chExt cx="672" cy="278"/>
            </a:xfrm>
          </p:grpSpPr>
          <p:sp>
            <p:nvSpPr>
              <p:cNvPr id="461871"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1872"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1873" name="Group 49"/>
            <p:cNvGrpSpPr>
              <a:grpSpLocks/>
            </p:cNvGrpSpPr>
            <p:nvPr/>
          </p:nvGrpSpPr>
          <p:grpSpPr bwMode="auto">
            <a:xfrm>
              <a:off x="864" y="768"/>
              <a:ext cx="288" cy="144"/>
              <a:chOff x="1152" y="816"/>
              <a:chExt cx="336" cy="192"/>
            </a:xfrm>
          </p:grpSpPr>
          <p:sp>
            <p:nvSpPr>
              <p:cNvPr id="461874"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875" name="Group 51"/>
              <p:cNvGrpSpPr>
                <a:grpSpLocks/>
              </p:cNvGrpSpPr>
              <p:nvPr/>
            </p:nvGrpSpPr>
            <p:grpSpPr bwMode="auto">
              <a:xfrm>
                <a:off x="1248" y="816"/>
                <a:ext cx="240" cy="192"/>
                <a:chOff x="1920" y="1008"/>
                <a:chExt cx="528" cy="384"/>
              </a:xfrm>
            </p:grpSpPr>
            <p:sp>
              <p:nvSpPr>
                <p:cNvPr id="461876"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77"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78"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79"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1880" name="Group 56"/>
          <p:cNvGrpSpPr>
            <a:grpSpLocks/>
          </p:cNvGrpSpPr>
          <p:nvPr/>
        </p:nvGrpSpPr>
        <p:grpSpPr bwMode="auto">
          <a:xfrm>
            <a:off x="762000" y="5867400"/>
            <a:ext cx="1066800" cy="381000"/>
            <a:chOff x="480" y="672"/>
            <a:chExt cx="672" cy="240"/>
          </a:xfrm>
        </p:grpSpPr>
        <p:grpSp>
          <p:nvGrpSpPr>
            <p:cNvPr id="461881" name="Group 57"/>
            <p:cNvGrpSpPr>
              <a:grpSpLocks/>
            </p:cNvGrpSpPr>
            <p:nvPr/>
          </p:nvGrpSpPr>
          <p:grpSpPr bwMode="auto">
            <a:xfrm>
              <a:off x="480" y="672"/>
              <a:ext cx="432" cy="240"/>
              <a:chOff x="528" y="1104"/>
              <a:chExt cx="672" cy="278"/>
            </a:xfrm>
          </p:grpSpPr>
          <p:sp>
            <p:nvSpPr>
              <p:cNvPr id="461882"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61883"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1884" name="Group 60"/>
            <p:cNvGrpSpPr>
              <a:grpSpLocks/>
            </p:cNvGrpSpPr>
            <p:nvPr/>
          </p:nvGrpSpPr>
          <p:grpSpPr bwMode="auto">
            <a:xfrm>
              <a:off x="864" y="768"/>
              <a:ext cx="288" cy="144"/>
              <a:chOff x="1152" y="816"/>
              <a:chExt cx="336" cy="192"/>
            </a:xfrm>
          </p:grpSpPr>
          <p:sp>
            <p:nvSpPr>
              <p:cNvPr id="461885"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886" name="Group 62"/>
              <p:cNvGrpSpPr>
                <a:grpSpLocks/>
              </p:cNvGrpSpPr>
              <p:nvPr/>
            </p:nvGrpSpPr>
            <p:grpSpPr bwMode="auto">
              <a:xfrm>
                <a:off x="1248" y="816"/>
                <a:ext cx="240" cy="192"/>
                <a:chOff x="1920" y="1008"/>
                <a:chExt cx="528" cy="384"/>
              </a:xfrm>
            </p:grpSpPr>
            <p:sp>
              <p:nvSpPr>
                <p:cNvPr id="461887"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88"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89"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90"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1891" name="Group 67"/>
          <p:cNvGrpSpPr>
            <a:grpSpLocks/>
          </p:cNvGrpSpPr>
          <p:nvPr/>
        </p:nvGrpSpPr>
        <p:grpSpPr bwMode="auto">
          <a:xfrm>
            <a:off x="762000" y="1066800"/>
            <a:ext cx="936625" cy="381000"/>
            <a:chOff x="480" y="672"/>
            <a:chExt cx="590" cy="240"/>
          </a:xfrm>
        </p:grpSpPr>
        <p:grpSp>
          <p:nvGrpSpPr>
            <p:cNvPr id="461892" name="Group 68"/>
            <p:cNvGrpSpPr>
              <a:grpSpLocks/>
            </p:cNvGrpSpPr>
            <p:nvPr/>
          </p:nvGrpSpPr>
          <p:grpSpPr bwMode="auto">
            <a:xfrm>
              <a:off x="480" y="672"/>
              <a:ext cx="432" cy="240"/>
              <a:chOff x="528" y="1104"/>
              <a:chExt cx="672" cy="278"/>
            </a:xfrm>
          </p:grpSpPr>
          <p:sp>
            <p:nvSpPr>
              <p:cNvPr id="461893"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1894"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1895"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1896" name="Group 72"/>
          <p:cNvGrpSpPr>
            <a:grpSpLocks/>
          </p:cNvGrpSpPr>
          <p:nvPr/>
        </p:nvGrpSpPr>
        <p:grpSpPr bwMode="auto">
          <a:xfrm>
            <a:off x="3505200" y="1066800"/>
            <a:ext cx="1066800" cy="381000"/>
            <a:chOff x="480" y="672"/>
            <a:chExt cx="672" cy="240"/>
          </a:xfrm>
        </p:grpSpPr>
        <p:grpSp>
          <p:nvGrpSpPr>
            <p:cNvPr id="461897" name="Group 73"/>
            <p:cNvGrpSpPr>
              <a:grpSpLocks/>
            </p:cNvGrpSpPr>
            <p:nvPr/>
          </p:nvGrpSpPr>
          <p:grpSpPr bwMode="auto">
            <a:xfrm>
              <a:off x="480" y="672"/>
              <a:ext cx="432" cy="240"/>
              <a:chOff x="528" y="1104"/>
              <a:chExt cx="672" cy="278"/>
            </a:xfrm>
          </p:grpSpPr>
          <p:sp>
            <p:nvSpPr>
              <p:cNvPr id="461898"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1899"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1900" name="Group 76"/>
            <p:cNvGrpSpPr>
              <a:grpSpLocks/>
            </p:cNvGrpSpPr>
            <p:nvPr/>
          </p:nvGrpSpPr>
          <p:grpSpPr bwMode="auto">
            <a:xfrm>
              <a:off x="864" y="768"/>
              <a:ext cx="288" cy="144"/>
              <a:chOff x="1152" y="816"/>
              <a:chExt cx="336" cy="192"/>
            </a:xfrm>
          </p:grpSpPr>
          <p:sp>
            <p:nvSpPr>
              <p:cNvPr id="461901"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902" name="Group 78"/>
              <p:cNvGrpSpPr>
                <a:grpSpLocks/>
              </p:cNvGrpSpPr>
              <p:nvPr/>
            </p:nvGrpSpPr>
            <p:grpSpPr bwMode="auto">
              <a:xfrm>
                <a:off x="1248" y="816"/>
                <a:ext cx="240" cy="192"/>
                <a:chOff x="1920" y="1008"/>
                <a:chExt cx="528" cy="384"/>
              </a:xfrm>
            </p:grpSpPr>
            <p:sp>
              <p:nvSpPr>
                <p:cNvPr id="461903"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04"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05"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06"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1907" name="Group 83"/>
          <p:cNvGrpSpPr>
            <a:grpSpLocks/>
          </p:cNvGrpSpPr>
          <p:nvPr/>
        </p:nvGrpSpPr>
        <p:grpSpPr bwMode="auto">
          <a:xfrm>
            <a:off x="1676400" y="1066800"/>
            <a:ext cx="936625" cy="381000"/>
            <a:chOff x="480" y="672"/>
            <a:chExt cx="590" cy="240"/>
          </a:xfrm>
        </p:grpSpPr>
        <p:grpSp>
          <p:nvGrpSpPr>
            <p:cNvPr id="461908" name="Group 84"/>
            <p:cNvGrpSpPr>
              <a:grpSpLocks/>
            </p:cNvGrpSpPr>
            <p:nvPr/>
          </p:nvGrpSpPr>
          <p:grpSpPr bwMode="auto">
            <a:xfrm>
              <a:off x="480" y="672"/>
              <a:ext cx="432" cy="240"/>
              <a:chOff x="528" y="1104"/>
              <a:chExt cx="672" cy="278"/>
            </a:xfrm>
          </p:grpSpPr>
          <p:sp>
            <p:nvSpPr>
              <p:cNvPr id="461909"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1910"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1911"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1912" name="Group 88"/>
          <p:cNvGrpSpPr>
            <a:grpSpLocks/>
          </p:cNvGrpSpPr>
          <p:nvPr/>
        </p:nvGrpSpPr>
        <p:grpSpPr bwMode="auto">
          <a:xfrm>
            <a:off x="762000" y="1600200"/>
            <a:ext cx="685800" cy="381000"/>
            <a:chOff x="528" y="1104"/>
            <a:chExt cx="672" cy="278"/>
          </a:xfrm>
        </p:grpSpPr>
        <p:sp>
          <p:nvSpPr>
            <p:cNvPr id="461913"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1914"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1915" name="Line 9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916" name="Group 92"/>
          <p:cNvGrpSpPr>
            <a:grpSpLocks/>
          </p:cNvGrpSpPr>
          <p:nvPr/>
        </p:nvGrpSpPr>
        <p:grpSpPr bwMode="auto">
          <a:xfrm>
            <a:off x="2590800" y="1600200"/>
            <a:ext cx="1066800" cy="381000"/>
            <a:chOff x="480" y="672"/>
            <a:chExt cx="672" cy="240"/>
          </a:xfrm>
        </p:grpSpPr>
        <p:grpSp>
          <p:nvGrpSpPr>
            <p:cNvPr id="461917" name="Group 93"/>
            <p:cNvGrpSpPr>
              <a:grpSpLocks/>
            </p:cNvGrpSpPr>
            <p:nvPr/>
          </p:nvGrpSpPr>
          <p:grpSpPr bwMode="auto">
            <a:xfrm>
              <a:off x="480" y="672"/>
              <a:ext cx="432" cy="240"/>
              <a:chOff x="528" y="1104"/>
              <a:chExt cx="672" cy="278"/>
            </a:xfrm>
          </p:grpSpPr>
          <p:sp>
            <p:nvSpPr>
              <p:cNvPr id="461918"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1919"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1920" name="Group 96"/>
            <p:cNvGrpSpPr>
              <a:grpSpLocks/>
            </p:cNvGrpSpPr>
            <p:nvPr/>
          </p:nvGrpSpPr>
          <p:grpSpPr bwMode="auto">
            <a:xfrm>
              <a:off x="864" y="768"/>
              <a:ext cx="288" cy="144"/>
              <a:chOff x="1152" y="816"/>
              <a:chExt cx="336" cy="192"/>
            </a:xfrm>
          </p:grpSpPr>
          <p:sp>
            <p:nvSpPr>
              <p:cNvPr id="461921"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922" name="Group 98"/>
              <p:cNvGrpSpPr>
                <a:grpSpLocks/>
              </p:cNvGrpSpPr>
              <p:nvPr/>
            </p:nvGrpSpPr>
            <p:grpSpPr bwMode="auto">
              <a:xfrm>
                <a:off x="1248" y="816"/>
                <a:ext cx="240" cy="192"/>
                <a:chOff x="1920" y="1008"/>
                <a:chExt cx="528" cy="384"/>
              </a:xfrm>
            </p:grpSpPr>
            <p:sp>
              <p:nvSpPr>
                <p:cNvPr id="461923"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24"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25"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26"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1927" name="Group 103"/>
          <p:cNvGrpSpPr>
            <a:grpSpLocks/>
          </p:cNvGrpSpPr>
          <p:nvPr/>
        </p:nvGrpSpPr>
        <p:grpSpPr bwMode="auto">
          <a:xfrm>
            <a:off x="762000" y="3200400"/>
            <a:ext cx="685800" cy="381000"/>
            <a:chOff x="528" y="1104"/>
            <a:chExt cx="672" cy="278"/>
          </a:xfrm>
        </p:grpSpPr>
        <p:sp>
          <p:nvSpPr>
            <p:cNvPr id="461928"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61929"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1930" name="Line 10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931" name="Group 107"/>
          <p:cNvGrpSpPr>
            <a:grpSpLocks/>
          </p:cNvGrpSpPr>
          <p:nvPr/>
        </p:nvGrpSpPr>
        <p:grpSpPr bwMode="auto">
          <a:xfrm>
            <a:off x="1676400" y="3200400"/>
            <a:ext cx="1066800" cy="381000"/>
            <a:chOff x="480" y="672"/>
            <a:chExt cx="672" cy="240"/>
          </a:xfrm>
        </p:grpSpPr>
        <p:grpSp>
          <p:nvGrpSpPr>
            <p:cNvPr id="461932" name="Group 108"/>
            <p:cNvGrpSpPr>
              <a:grpSpLocks/>
            </p:cNvGrpSpPr>
            <p:nvPr/>
          </p:nvGrpSpPr>
          <p:grpSpPr bwMode="auto">
            <a:xfrm>
              <a:off x="480" y="672"/>
              <a:ext cx="432" cy="240"/>
              <a:chOff x="528" y="1104"/>
              <a:chExt cx="672" cy="278"/>
            </a:xfrm>
          </p:grpSpPr>
          <p:sp>
            <p:nvSpPr>
              <p:cNvPr id="461933"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1934"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1935" name="Group 111"/>
            <p:cNvGrpSpPr>
              <a:grpSpLocks/>
            </p:cNvGrpSpPr>
            <p:nvPr/>
          </p:nvGrpSpPr>
          <p:grpSpPr bwMode="auto">
            <a:xfrm>
              <a:off x="864" y="768"/>
              <a:ext cx="288" cy="144"/>
              <a:chOff x="1152" y="816"/>
              <a:chExt cx="336" cy="192"/>
            </a:xfrm>
          </p:grpSpPr>
          <p:sp>
            <p:nvSpPr>
              <p:cNvPr id="461936"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937" name="Group 113"/>
              <p:cNvGrpSpPr>
                <a:grpSpLocks/>
              </p:cNvGrpSpPr>
              <p:nvPr/>
            </p:nvGrpSpPr>
            <p:grpSpPr bwMode="auto">
              <a:xfrm>
                <a:off x="1248" y="816"/>
                <a:ext cx="240" cy="192"/>
                <a:chOff x="1920" y="1008"/>
                <a:chExt cx="528" cy="384"/>
              </a:xfrm>
            </p:grpSpPr>
            <p:sp>
              <p:nvSpPr>
                <p:cNvPr id="461938"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39"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40"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41"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1942" name="Group 118"/>
          <p:cNvGrpSpPr>
            <a:grpSpLocks/>
          </p:cNvGrpSpPr>
          <p:nvPr/>
        </p:nvGrpSpPr>
        <p:grpSpPr bwMode="auto">
          <a:xfrm>
            <a:off x="762000" y="4267200"/>
            <a:ext cx="685800" cy="381000"/>
            <a:chOff x="528" y="1104"/>
            <a:chExt cx="672" cy="278"/>
          </a:xfrm>
        </p:grpSpPr>
        <p:sp>
          <p:nvSpPr>
            <p:cNvPr id="461943"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61944"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1945" name="Line 1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946" name="Group 122"/>
          <p:cNvGrpSpPr>
            <a:grpSpLocks/>
          </p:cNvGrpSpPr>
          <p:nvPr/>
        </p:nvGrpSpPr>
        <p:grpSpPr bwMode="auto">
          <a:xfrm>
            <a:off x="1676400" y="4267200"/>
            <a:ext cx="1066800" cy="381000"/>
            <a:chOff x="480" y="672"/>
            <a:chExt cx="672" cy="240"/>
          </a:xfrm>
        </p:grpSpPr>
        <p:grpSp>
          <p:nvGrpSpPr>
            <p:cNvPr id="461947" name="Group 123"/>
            <p:cNvGrpSpPr>
              <a:grpSpLocks/>
            </p:cNvGrpSpPr>
            <p:nvPr/>
          </p:nvGrpSpPr>
          <p:grpSpPr bwMode="auto">
            <a:xfrm>
              <a:off x="480" y="672"/>
              <a:ext cx="432" cy="240"/>
              <a:chOff x="528" y="1104"/>
              <a:chExt cx="672" cy="278"/>
            </a:xfrm>
          </p:grpSpPr>
          <p:sp>
            <p:nvSpPr>
              <p:cNvPr id="461948"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1949"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1950" name="Group 126"/>
            <p:cNvGrpSpPr>
              <a:grpSpLocks/>
            </p:cNvGrpSpPr>
            <p:nvPr/>
          </p:nvGrpSpPr>
          <p:grpSpPr bwMode="auto">
            <a:xfrm>
              <a:off x="864" y="768"/>
              <a:ext cx="288" cy="144"/>
              <a:chOff x="1152" y="816"/>
              <a:chExt cx="336" cy="192"/>
            </a:xfrm>
          </p:grpSpPr>
          <p:sp>
            <p:nvSpPr>
              <p:cNvPr id="461951" name="Line 12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952" name="Group 128"/>
              <p:cNvGrpSpPr>
                <a:grpSpLocks/>
              </p:cNvGrpSpPr>
              <p:nvPr/>
            </p:nvGrpSpPr>
            <p:grpSpPr bwMode="auto">
              <a:xfrm>
                <a:off x="1248" y="816"/>
                <a:ext cx="240" cy="192"/>
                <a:chOff x="1920" y="1008"/>
                <a:chExt cx="528" cy="384"/>
              </a:xfrm>
            </p:grpSpPr>
            <p:sp>
              <p:nvSpPr>
                <p:cNvPr id="461953" name="Line 12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54" name="Line 13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55" name="Line 13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56" name="Line 13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1957" name="Group 133"/>
          <p:cNvGrpSpPr>
            <a:grpSpLocks/>
          </p:cNvGrpSpPr>
          <p:nvPr/>
        </p:nvGrpSpPr>
        <p:grpSpPr bwMode="auto">
          <a:xfrm>
            <a:off x="762000" y="2133600"/>
            <a:ext cx="685800" cy="381000"/>
            <a:chOff x="528" y="1104"/>
            <a:chExt cx="672" cy="278"/>
          </a:xfrm>
        </p:grpSpPr>
        <p:sp>
          <p:nvSpPr>
            <p:cNvPr id="461958"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61959"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1960" name="Line 13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961" name="Group 137"/>
          <p:cNvGrpSpPr>
            <a:grpSpLocks/>
          </p:cNvGrpSpPr>
          <p:nvPr/>
        </p:nvGrpSpPr>
        <p:grpSpPr bwMode="auto">
          <a:xfrm>
            <a:off x="2590800" y="2133600"/>
            <a:ext cx="1066800" cy="381000"/>
            <a:chOff x="480" y="672"/>
            <a:chExt cx="672" cy="240"/>
          </a:xfrm>
        </p:grpSpPr>
        <p:grpSp>
          <p:nvGrpSpPr>
            <p:cNvPr id="461962" name="Group 138"/>
            <p:cNvGrpSpPr>
              <a:grpSpLocks/>
            </p:cNvGrpSpPr>
            <p:nvPr/>
          </p:nvGrpSpPr>
          <p:grpSpPr bwMode="auto">
            <a:xfrm>
              <a:off x="480" y="672"/>
              <a:ext cx="432" cy="240"/>
              <a:chOff x="528" y="1104"/>
              <a:chExt cx="672" cy="278"/>
            </a:xfrm>
          </p:grpSpPr>
          <p:sp>
            <p:nvSpPr>
              <p:cNvPr id="461963"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1964"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1965" name="Group 141"/>
            <p:cNvGrpSpPr>
              <a:grpSpLocks/>
            </p:cNvGrpSpPr>
            <p:nvPr/>
          </p:nvGrpSpPr>
          <p:grpSpPr bwMode="auto">
            <a:xfrm>
              <a:off x="864" y="768"/>
              <a:ext cx="288" cy="144"/>
              <a:chOff x="1152" y="816"/>
              <a:chExt cx="336" cy="192"/>
            </a:xfrm>
          </p:grpSpPr>
          <p:sp>
            <p:nvSpPr>
              <p:cNvPr id="461966" name="Line 14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967" name="Group 143"/>
              <p:cNvGrpSpPr>
                <a:grpSpLocks/>
              </p:cNvGrpSpPr>
              <p:nvPr/>
            </p:nvGrpSpPr>
            <p:grpSpPr bwMode="auto">
              <a:xfrm>
                <a:off x="1248" y="816"/>
                <a:ext cx="240" cy="192"/>
                <a:chOff x="1920" y="1008"/>
                <a:chExt cx="528" cy="384"/>
              </a:xfrm>
            </p:grpSpPr>
            <p:sp>
              <p:nvSpPr>
                <p:cNvPr id="461968" name="Line 14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69" name="Line 14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70" name="Line 14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71" name="Line 14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1972" name="Group 148"/>
          <p:cNvGrpSpPr>
            <a:grpSpLocks/>
          </p:cNvGrpSpPr>
          <p:nvPr/>
        </p:nvGrpSpPr>
        <p:grpSpPr bwMode="auto">
          <a:xfrm>
            <a:off x="1654175" y="1600200"/>
            <a:ext cx="685800" cy="381000"/>
            <a:chOff x="528" y="1104"/>
            <a:chExt cx="672" cy="278"/>
          </a:xfrm>
        </p:grpSpPr>
        <p:sp>
          <p:nvSpPr>
            <p:cNvPr id="461973"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1974"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1975" name="Line 151"/>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976" name="Group 152"/>
          <p:cNvGrpSpPr>
            <a:grpSpLocks/>
          </p:cNvGrpSpPr>
          <p:nvPr/>
        </p:nvGrpSpPr>
        <p:grpSpPr bwMode="auto">
          <a:xfrm>
            <a:off x="1676400" y="2133600"/>
            <a:ext cx="685800" cy="381000"/>
            <a:chOff x="528" y="1104"/>
            <a:chExt cx="672" cy="278"/>
          </a:xfrm>
        </p:grpSpPr>
        <p:sp>
          <p:nvSpPr>
            <p:cNvPr id="461977"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1978"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1979" name="Line 155"/>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1980" name="Group 156"/>
          <p:cNvGrpSpPr>
            <a:grpSpLocks/>
          </p:cNvGrpSpPr>
          <p:nvPr/>
        </p:nvGrpSpPr>
        <p:grpSpPr bwMode="auto">
          <a:xfrm>
            <a:off x="2590800" y="1066800"/>
            <a:ext cx="936625" cy="381000"/>
            <a:chOff x="480" y="672"/>
            <a:chExt cx="590" cy="240"/>
          </a:xfrm>
        </p:grpSpPr>
        <p:grpSp>
          <p:nvGrpSpPr>
            <p:cNvPr id="461981" name="Group 157"/>
            <p:cNvGrpSpPr>
              <a:grpSpLocks/>
            </p:cNvGrpSpPr>
            <p:nvPr/>
          </p:nvGrpSpPr>
          <p:grpSpPr bwMode="auto">
            <a:xfrm>
              <a:off x="480" y="672"/>
              <a:ext cx="432" cy="240"/>
              <a:chOff x="528" y="1104"/>
              <a:chExt cx="672" cy="278"/>
            </a:xfrm>
          </p:grpSpPr>
          <p:sp>
            <p:nvSpPr>
              <p:cNvPr id="461982" name="Rectangle 1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1983" name="Rectangle 1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1984" name="Line 16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69865937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Date Placeholder 1"/>
          <p:cNvSpPr>
            <a:spLocks noGrp="1"/>
          </p:cNvSpPr>
          <p:nvPr>
            <p:ph type="dt" sz="half" idx="10"/>
          </p:nvPr>
        </p:nvSpPr>
        <p:spPr/>
        <p:txBody>
          <a:bodyPr/>
          <a:lstStyle/>
          <a:p>
            <a:fld id="{A56B129E-BE6E-442F-800D-7ED74148893B}" type="datetime4">
              <a:rPr lang="en-US"/>
              <a:pPr/>
              <a:t>April 8, 2013</a:t>
            </a:fld>
            <a:endParaRPr lang="en-US"/>
          </a:p>
        </p:txBody>
      </p:sp>
      <p:sp>
        <p:nvSpPr>
          <p:cNvPr id="162" name="Footer Placeholder 2"/>
          <p:cNvSpPr>
            <a:spLocks noGrp="1"/>
          </p:cNvSpPr>
          <p:nvPr>
            <p:ph type="ftr" sz="quarter" idx="11"/>
          </p:nvPr>
        </p:nvSpPr>
        <p:spPr/>
        <p:txBody>
          <a:bodyPr/>
          <a:lstStyle/>
          <a:p>
            <a:r>
              <a:rPr lang="en-US"/>
              <a:t>www.gowrikumar.com</a:t>
            </a:r>
          </a:p>
        </p:txBody>
      </p:sp>
      <p:sp>
        <p:nvSpPr>
          <p:cNvPr id="462850"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2851"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2852"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2853"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2854"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2855"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2856"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2857"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2858"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2859" name="Rectangle 11"/>
          <p:cNvSpPr>
            <a:spLocks noChangeArrowheads="1"/>
          </p:cNvSpPr>
          <p:nvPr/>
        </p:nvSpPr>
        <p:spPr bwMode="auto">
          <a:xfrm>
            <a:off x="8305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r>
              <a:rPr lang="en-US">
                <a:solidFill>
                  <a:srgbClr val="FF0000"/>
                </a:solidFill>
              </a:rPr>
              <a:t>2</a:t>
            </a:r>
            <a:r>
              <a:rPr lang="en-US"/>
              <a:t>9</a:t>
            </a:r>
          </a:p>
        </p:txBody>
      </p:sp>
      <p:grpSp>
        <p:nvGrpSpPr>
          <p:cNvPr id="462860" name="Group 12"/>
          <p:cNvGrpSpPr>
            <a:grpSpLocks/>
          </p:cNvGrpSpPr>
          <p:nvPr/>
        </p:nvGrpSpPr>
        <p:grpSpPr bwMode="auto">
          <a:xfrm>
            <a:off x="762000" y="2667000"/>
            <a:ext cx="1066800" cy="381000"/>
            <a:chOff x="480" y="672"/>
            <a:chExt cx="672" cy="240"/>
          </a:xfrm>
        </p:grpSpPr>
        <p:grpSp>
          <p:nvGrpSpPr>
            <p:cNvPr id="462861" name="Group 13"/>
            <p:cNvGrpSpPr>
              <a:grpSpLocks/>
            </p:cNvGrpSpPr>
            <p:nvPr/>
          </p:nvGrpSpPr>
          <p:grpSpPr bwMode="auto">
            <a:xfrm>
              <a:off x="480" y="672"/>
              <a:ext cx="432" cy="240"/>
              <a:chOff x="528" y="1104"/>
              <a:chExt cx="672" cy="278"/>
            </a:xfrm>
          </p:grpSpPr>
          <p:sp>
            <p:nvSpPr>
              <p:cNvPr id="462862"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62863"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2864" name="Group 16"/>
            <p:cNvGrpSpPr>
              <a:grpSpLocks/>
            </p:cNvGrpSpPr>
            <p:nvPr/>
          </p:nvGrpSpPr>
          <p:grpSpPr bwMode="auto">
            <a:xfrm>
              <a:off x="864" y="768"/>
              <a:ext cx="288" cy="144"/>
              <a:chOff x="1152" y="816"/>
              <a:chExt cx="336" cy="192"/>
            </a:xfrm>
          </p:grpSpPr>
          <p:sp>
            <p:nvSpPr>
              <p:cNvPr id="462865"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866" name="Group 18"/>
              <p:cNvGrpSpPr>
                <a:grpSpLocks/>
              </p:cNvGrpSpPr>
              <p:nvPr/>
            </p:nvGrpSpPr>
            <p:grpSpPr bwMode="auto">
              <a:xfrm>
                <a:off x="1248" y="816"/>
                <a:ext cx="240" cy="192"/>
                <a:chOff x="1920" y="1008"/>
                <a:chExt cx="528" cy="384"/>
              </a:xfrm>
            </p:grpSpPr>
            <p:sp>
              <p:nvSpPr>
                <p:cNvPr id="462867"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68"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69"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70"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2871" name="Group 23"/>
          <p:cNvGrpSpPr>
            <a:grpSpLocks/>
          </p:cNvGrpSpPr>
          <p:nvPr/>
        </p:nvGrpSpPr>
        <p:grpSpPr bwMode="auto">
          <a:xfrm>
            <a:off x="762000" y="3733800"/>
            <a:ext cx="1066800" cy="381000"/>
            <a:chOff x="480" y="672"/>
            <a:chExt cx="672" cy="240"/>
          </a:xfrm>
        </p:grpSpPr>
        <p:grpSp>
          <p:nvGrpSpPr>
            <p:cNvPr id="462872" name="Group 24"/>
            <p:cNvGrpSpPr>
              <a:grpSpLocks/>
            </p:cNvGrpSpPr>
            <p:nvPr/>
          </p:nvGrpSpPr>
          <p:grpSpPr bwMode="auto">
            <a:xfrm>
              <a:off x="480" y="672"/>
              <a:ext cx="432" cy="240"/>
              <a:chOff x="528" y="1104"/>
              <a:chExt cx="672" cy="278"/>
            </a:xfrm>
          </p:grpSpPr>
          <p:sp>
            <p:nvSpPr>
              <p:cNvPr id="462873"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62874"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2875" name="Group 27"/>
            <p:cNvGrpSpPr>
              <a:grpSpLocks/>
            </p:cNvGrpSpPr>
            <p:nvPr/>
          </p:nvGrpSpPr>
          <p:grpSpPr bwMode="auto">
            <a:xfrm>
              <a:off x="864" y="768"/>
              <a:ext cx="288" cy="144"/>
              <a:chOff x="1152" y="816"/>
              <a:chExt cx="336" cy="192"/>
            </a:xfrm>
          </p:grpSpPr>
          <p:sp>
            <p:nvSpPr>
              <p:cNvPr id="462876"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877" name="Group 29"/>
              <p:cNvGrpSpPr>
                <a:grpSpLocks/>
              </p:cNvGrpSpPr>
              <p:nvPr/>
            </p:nvGrpSpPr>
            <p:grpSpPr bwMode="auto">
              <a:xfrm>
                <a:off x="1248" y="816"/>
                <a:ext cx="240" cy="192"/>
                <a:chOff x="1920" y="1008"/>
                <a:chExt cx="528" cy="384"/>
              </a:xfrm>
            </p:grpSpPr>
            <p:sp>
              <p:nvSpPr>
                <p:cNvPr id="462878"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79"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80"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81"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2882" name="Group 34"/>
          <p:cNvGrpSpPr>
            <a:grpSpLocks/>
          </p:cNvGrpSpPr>
          <p:nvPr/>
        </p:nvGrpSpPr>
        <p:grpSpPr bwMode="auto">
          <a:xfrm>
            <a:off x="762000" y="4800600"/>
            <a:ext cx="1066800" cy="381000"/>
            <a:chOff x="480" y="672"/>
            <a:chExt cx="672" cy="240"/>
          </a:xfrm>
        </p:grpSpPr>
        <p:grpSp>
          <p:nvGrpSpPr>
            <p:cNvPr id="462883" name="Group 35"/>
            <p:cNvGrpSpPr>
              <a:grpSpLocks/>
            </p:cNvGrpSpPr>
            <p:nvPr/>
          </p:nvGrpSpPr>
          <p:grpSpPr bwMode="auto">
            <a:xfrm>
              <a:off x="480" y="672"/>
              <a:ext cx="432" cy="240"/>
              <a:chOff x="528" y="1104"/>
              <a:chExt cx="672" cy="278"/>
            </a:xfrm>
          </p:grpSpPr>
          <p:sp>
            <p:nvSpPr>
              <p:cNvPr id="462884"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62885"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2886" name="Group 38"/>
            <p:cNvGrpSpPr>
              <a:grpSpLocks/>
            </p:cNvGrpSpPr>
            <p:nvPr/>
          </p:nvGrpSpPr>
          <p:grpSpPr bwMode="auto">
            <a:xfrm>
              <a:off x="864" y="768"/>
              <a:ext cx="288" cy="144"/>
              <a:chOff x="1152" y="816"/>
              <a:chExt cx="336" cy="192"/>
            </a:xfrm>
          </p:grpSpPr>
          <p:sp>
            <p:nvSpPr>
              <p:cNvPr id="462887"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888" name="Group 40"/>
              <p:cNvGrpSpPr>
                <a:grpSpLocks/>
              </p:cNvGrpSpPr>
              <p:nvPr/>
            </p:nvGrpSpPr>
            <p:grpSpPr bwMode="auto">
              <a:xfrm>
                <a:off x="1248" y="816"/>
                <a:ext cx="240" cy="192"/>
                <a:chOff x="1920" y="1008"/>
                <a:chExt cx="528" cy="384"/>
              </a:xfrm>
            </p:grpSpPr>
            <p:sp>
              <p:nvSpPr>
                <p:cNvPr id="462889"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90"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91"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92"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2893" name="Group 45"/>
          <p:cNvGrpSpPr>
            <a:grpSpLocks/>
          </p:cNvGrpSpPr>
          <p:nvPr/>
        </p:nvGrpSpPr>
        <p:grpSpPr bwMode="auto">
          <a:xfrm>
            <a:off x="762000" y="5334000"/>
            <a:ext cx="1066800" cy="381000"/>
            <a:chOff x="480" y="672"/>
            <a:chExt cx="672" cy="240"/>
          </a:xfrm>
        </p:grpSpPr>
        <p:grpSp>
          <p:nvGrpSpPr>
            <p:cNvPr id="462894" name="Group 46"/>
            <p:cNvGrpSpPr>
              <a:grpSpLocks/>
            </p:cNvGrpSpPr>
            <p:nvPr/>
          </p:nvGrpSpPr>
          <p:grpSpPr bwMode="auto">
            <a:xfrm>
              <a:off x="480" y="672"/>
              <a:ext cx="432" cy="240"/>
              <a:chOff x="528" y="1104"/>
              <a:chExt cx="672" cy="278"/>
            </a:xfrm>
          </p:grpSpPr>
          <p:sp>
            <p:nvSpPr>
              <p:cNvPr id="462895"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2896"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2897" name="Group 49"/>
            <p:cNvGrpSpPr>
              <a:grpSpLocks/>
            </p:cNvGrpSpPr>
            <p:nvPr/>
          </p:nvGrpSpPr>
          <p:grpSpPr bwMode="auto">
            <a:xfrm>
              <a:off x="864" y="768"/>
              <a:ext cx="288" cy="144"/>
              <a:chOff x="1152" y="816"/>
              <a:chExt cx="336" cy="192"/>
            </a:xfrm>
          </p:grpSpPr>
          <p:sp>
            <p:nvSpPr>
              <p:cNvPr id="462898"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899" name="Group 51"/>
              <p:cNvGrpSpPr>
                <a:grpSpLocks/>
              </p:cNvGrpSpPr>
              <p:nvPr/>
            </p:nvGrpSpPr>
            <p:grpSpPr bwMode="auto">
              <a:xfrm>
                <a:off x="1248" y="816"/>
                <a:ext cx="240" cy="192"/>
                <a:chOff x="1920" y="1008"/>
                <a:chExt cx="528" cy="384"/>
              </a:xfrm>
            </p:grpSpPr>
            <p:sp>
              <p:nvSpPr>
                <p:cNvPr id="462900"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01"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02"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03"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2904" name="Group 56"/>
          <p:cNvGrpSpPr>
            <a:grpSpLocks/>
          </p:cNvGrpSpPr>
          <p:nvPr/>
        </p:nvGrpSpPr>
        <p:grpSpPr bwMode="auto">
          <a:xfrm>
            <a:off x="762000" y="5867400"/>
            <a:ext cx="1066800" cy="381000"/>
            <a:chOff x="480" y="672"/>
            <a:chExt cx="672" cy="240"/>
          </a:xfrm>
        </p:grpSpPr>
        <p:grpSp>
          <p:nvGrpSpPr>
            <p:cNvPr id="462905" name="Group 57"/>
            <p:cNvGrpSpPr>
              <a:grpSpLocks/>
            </p:cNvGrpSpPr>
            <p:nvPr/>
          </p:nvGrpSpPr>
          <p:grpSpPr bwMode="auto">
            <a:xfrm>
              <a:off x="480" y="672"/>
              <a:ext cx="432" cy="240"/>
              <a:chOff x="528" y="1104"/>
              <a:chExt cx="672" cy="278"/>
            </a:xfrm>
          </p:grpSpPr>
          <p:sp>
            <p:nvSpPr>
              <p:cNvPr id="462906"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62907"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2908" name="Group 60"/>
            <p:cNvGrpSpPr>
              <a:grpSpLocks/>
            </p:cNvGrpSpPr>
            <p:nvPr/>
          </p:nvGrpSpPr>
          <p:grpSpPr bwMode="auto">
            <a:xfrm>
              <a:off x="864" y="768"/>
              <a:ext cx="288" cy="144"/>
              <a:chOff x="1152" y="816"/>
              <a:chExt cx="336" cy="192"/>
            </a:xfrm>
          </p:grpSpPr>
          <p:sp>
            <p:nvSpPr>
              <p:cNvPr id="462909"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910" name="Group 62"/>
              <p:cNvGrpSpPr>
                <a:grpSpLocks/>
              </p:cNvGrpSpPr>
              <p:nvPr/>
            </p:nvGrpSpPr>
            <p:grpSpPr bwMode="auto">
              <a:xfrm>
                <a:off x="1248" y="816"/>
                <a:ext cx="240" cy="192"/>
                <a:chOff x="1920" y="1008"/>
                <a:chExt cx="528" cy="384"/>
              </a:xfrm>
            </p:grpSpPr>
            <p:sp>
              <p:nvSpPr>
                <p:cNvPr id="462911"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12"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13"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14"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2915" name="Group 67"/>
          <p:cNvGrpSpPr>
            <a:grpSpLocks/>
          </p:cNvGrpSpPr>
          <p:nvPr/>
        </p:nvGrpSpPr>
        <p:grpSpPr bwMode="auto">
          <a:xfrm>
            <a:off x="762000" y="1066800"/>
            <a:ext cx="936625" cy="381000"/>
            <a:chOff x="480" y="672"/>
            <a:chExt cx="590" cy="240"/>
          </a:xfrm>
        </p:grpSpPr>
        <p:grpSp>
          <p:nvGrpSpPr>
            <p:cNvPr id="462916" name="Group 68"/>
            <p:cNvGrpSpPr>
              <a:grpSpLocks/>
            </p:cNvGrpSpPr>
            <p:nvPr/>
          </p:nvGrpSpPr>
          <p:grpSpPr bwMode="auto">
            <a:xfrm>
              <a:off x="480" y="672"/>
              <a:ext cx="432" cy="240"/>
              <a:chOff x="528" y="1104"/>
              <a:chExt cx="672" cy="278"/>
            </a:xfrm>
          </p:grpSpPr>
          <p:sp>
            <p:nvSpPr>
              <p:cNvPr id="462917"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2918"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2919"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2920" name="Group 72"/>
          <p:cNvGrpSpPr>
            <a:grpSpLocks/>
          </p:cNvGrpSpPr>
          <p:nvPr/>
        </p:nvGrpSpPr>
        <p:grpSpPr bwMode="auto">
          <a:xfrm>
            <a:off x="3505200" y="1066800"/>
            <a:ext cx="1066800" cy="381000"/>
            <a:chOff x="480" y="672"/>
            <a:chExt cx="672" cy="240"/>
          </a:xfrm>
        </p:grpSpPr>
        <p:grpSp>
          <p:nvGrpSpPr>
            <p:cNvPr id="462921" name="Group 73"/>
            <p:cNvGrpSpPr>
              <a:grpSpLocks/>
            </p:cNvGrpSpPr>
            <p:nvPr/>
          </p:nvGrpSpPr>
          <p:grpSpPr bwMode="auto">
            <a:xfrm>
              <a:off x="480" y="672"/>
              <a:ext cx="432" cy="240"/>
              <a:chOff x="528" y="1104"/>
              <a:chExt cx="672" cy="278"/>
            </a:xfrm>
          </p:grpSpPr>
          <p:sp>
            <p:nvSpPr>
              <p:cNvPr id="462922"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2923"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2924" name="Group 76"/>
            <p:cNvGrpSpPr>
              <a:grpSpLocks/>
            </p:cNvGrpSpPr>
            <p:nvPr/>
          </p:nvGrpSpPr>
          <p:grpSpPr bwMode="auto">
            <a:xfrm>
              <a:off x="864" y="768"/>
              <a:ext cx="288" cy="144"/>
              <a:chOff x="1152" y="816"/>
              <a:chExt cx="336" cy="192"/>
            </a:xfrm>
          </p:grpSpPr>
          <p:sp>
            <p:nvSpPr>
              <p:cNvPr id="462925"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926" name="Group 78"/>
              <p:cNvGrpSpPr>
                <a:grpSpLocks/>
              </p:cNvGrpSpPr>
              <p:nvPr/>
            </p:nvGrpSpPr>
            <p:grpSpPr bwMode="auto">
              <a:xfrm>
                <a:off x="1248" y="816"/>
                <a:ext cx="240" cy="192"/>
                <a:chOff x="1920" y="1008"/>
                <a:chExt cx="528" cy="384"/>
              </a:xfrm>
            </p:grpSpPr>
            <p:sp>
              <p:nvSpPr>
                <p:cNvPr id="462927"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28"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29"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30"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2931" name="Group 83"/>
          <p:cNvGrpSpPr>
            <a:grpSpLocks/>
          </p:cNvGrpSpPr>
          <p:nvPr/>
        </p:nvGrpSpPr>
        <p:grpSpPr bwMode="auto">
          <a:xfrm>
            <a:off x="1676400" y="1066800"/>
            <a:ext cx="936625" cy="381000"/>
            <a:chOff x="480" y="672"/>
            <a:chExt cx="590" cy="240"/>
          </a:xfrm>
        </p:grpSpPr>
        <p:grpSp>
          <p:nvGrpSpPr>
            <p:cNvPr id="462932" name="Group 84"/>
            <p:cNvGrpSpPr>
              <a:grpSpLocks/>
            </p:cNvGrpSpPr>
            <p:nvPr/>
          </p:nvGrpSpPr>
          <p:grpSpPr bwMode="auto">
            <a:xfrm>
              <a:off x="480" y="672"/>
              <a:ext cx="432" cy="240"/>
              <a:chOff x="528" y="1104"/>
              <a:chExt cx="672" cy="278"/>
            </a:xfrm>
          </p:grpSpPr>
          <p:sp>
            <p:nvSpPr>
              <p:cNvPr id="462933"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2934"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2935"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2936" name="Group 88"/>
          <p:cNvGrpSpPr>
            <a:grpSpLocks/>
          </p:cNvGrpSpPr>
          <p:nvPr/>
        </p:nvGrpSpPr>
        <p:grpSpPr bwMode="auto">
          <a:xfrm>
            <a:off x="762000" y="1600200"/>
            <a:ext cx="685800" cy="381000"/>
            <a:chOff x="528" y="1104"/>
            <a:chExt cx="672" cy="278"/>
          </a:xfrm>
        </p:grpSpPr>
        <p:sp>
          <p:nvSpPr>
            <p:cNvPr id="462937"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2938"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2939" name="Line 9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940" name="Group 92"/>
          <p:cNvGrpSpPr>
            <a:grpSpLocks/>
          </p:cNvGrpSpPr>
          <p:nvPr/>
        </p:nvGrpSpPr>
        <p:grpSpPr bwMode="auto">
          <a:xfrm>
            <a:off x="2590800" y="1600200"/>
            <a:ext cx="1066800" cy="381000"/>
            <a:chOff x="480" y="672"/>
            <a:chExt cx="672" cy="240"/>
          </a:xfrm>
        </p:grpSpPr>
        <p:grpSp>
          <p:nvGrpSpPr>
            <p:cNvPr id="462941" name="Group 93"/>
            <p:cNvGrpSpPr>
              <a:grpSpLocks/>
            </p:cNvGrpSpPr>
            <p:nvPr/>
          </p:nvGrpSpPr>
          <p:grpSpPr bwMode="auto">
            <a:xfrm>
              <a:off x="480" y="672"/>
              <a:ext cx="432" cy="240"/>
              <a:chOff x="528" y="1104"/>
              <a:chExt cx="672" cy="278"/>
            </a:xfrm>
          </p:grpSpPr>
          <p:sp>
            <p:nvSpPr>
              <p:cNvPr id="462942"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2943"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2944" name="Group 96"/>
            <p:cNvGrpSpPr>
              <a:grpSpLocks/>
            </p:cNvGrpSpPr>
            <p:nvPr/>
          </p:nvGrpSpPr>
          <p:grpSpPr bwMode="auto">
            <a:xfrm>
              <a:off x="864" y="768"/>
              <a:ext cx="288" cy="144"/>
              <a:chOff x="1152" y="816"/>
              <a:chExt cx="336" cy="192"/>
            </a:xfrm>
          </p:grpSpPr>
          <p:sp>
            <p:nvSpPr>
              <p:cNvPr id="462945"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946" name="Group 98"/>
              <p:cNvGrpSpPr>
                <a:grpSpLocks/>
              </p:cNvGrpSpPr>
              <p:nvPr/>
            </p:nvGrpSpPr>
            <p:grpSpPr bwMode="auto">
              <a:xfrm>
                <a:off x="1248" y="816"/>
                <a:ext cx="240" cy="192"/>
                <a:chOff x="1920" y="1008"/>
                <a:chExt cx="528" cy="384"/>
              </a:xfrm>
            </p:grpSpPr>
            <p:sp>
              <p:nvSpPr>
                <p:cNvPr id="462947"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48"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49"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50"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2951" name="Group 103"/>
          <p:cNvGrpSpPr>
            <a:grpSpLocks/>
          </p:cNvGrpSpPr>
          <p:nvPr/>
        </p:nvGrpSpPr>
        <p:grpSpPr bwMode="auto">
          <a:xfrm>
            <a:off x="762000" y="3200400"/>
            <a:ext cx="685800" cy="381000"/>
            <a:chOff x="528" y="1104"/>
            <a:chExt cx="672" cy="278"/>
          </a:xfrm>
        </p:grpSpPr>
        <p:sp>
          <p:nvSpPr>
            <p:cNvPr id="462952"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62953"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2954" name="Line 10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955" name="Group 107"/>
          <p:cNvGrpSpPr>
            <a:grpSpLocks/>
          </p:cNvGrpSpPr>
          <p:nvPr/>
        </p:nvGrpSpPr>
        <p:grpSpPr bwMode="auto">
          <a:xfrm>
            <a:off x="1676400" y="3200400"/>
            <a:ext cx="1066800" cy="381000"/>
            <a:chOff x="480" y="672"/>
            <a:chExt cx="672" cy="240"/>
          </a:xfrm>
        </p:grpSpPr>
        <p:grpSp>
          <p:nvGrpSpPr>
            <p:cNvPr id="462956" name="Group 108"/>
            <p:cNvGrpSpPr>
              <a:grpSpLocks/>
            </p:cNvGrpSpPr>
            <p:nvPr/>
          </p:nvGrpSpPr>
          <p:grpSpPr bwMode="auto">
            <a:xfrm>
              <a:off x="480" y="672"/>
              <a:ext cx="432" cy="240"/>
              <a:chOff x="528" y="1104"/>
              <a:chExt cx="672" cy="278"/>
            </a:xfrm>
          </p:grpSpPr>
          <p:sp>
            <p:nvSpPr>
              <p:cNvPr id="462957"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2958"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2959" name="Group 111"/>
            <p:cNvGrpSpPr>
              <a:grpSpLocks/>
            </p:cNvGrpSpPr>
            <p:nvPr/>
          </p:nvGrpSpPr>
          <p:grpSpPr bwMode="auto">
            <a:xfrm>
              <a:off x="864" y="768"/>
              <a:ext cx="288" cy="144"/>
              <a:chOff x="1152" y="816"/>
              <a:chExt cx="336" cy="192"/>
            </a:xfrm>
          </p:grpSpPr>
          <p:sp>
            <p:nvSpPr>
              <p:cNvPr id="462960"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961" name="Group 113"/>
              <p:cNvGrpSpPr>
                <a:grpSpLocks/>
              </p:cNvGrpSpPr>
              <p:nvPr/>
            </p:nvGrpSpPr>
            <p:grpSpPr bwMode="auto">
              <a:xfrm>
                <a:off x="1248" y="816"/>
                <a:ext cx="240" cy="192"/>
                <a:chOff x="1920" y="1008"/>
                <a:chExt cx="528" cy="384"/>
              </a:xfrm>
            </p:grpSpPr>
            <p:sp>
              <p:nvSpPr>
                <p:cNvPr id="462962"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63"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64"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65"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2966" name="Group 118"/>
          <p:cNvGrpSpPr>
            <a:grpSpLocks/>
          </p:cNvGrpSpPr>
          <p:nvPr/>
        </p:nvGrpSpPr>
        <p:grpSpPr bwMode="auto">
          <a:xfrm>
            <a:off x="762000" y="4267200"/>
            <a:ext cx="685800" cy="381000"/>
            <a:chOff x="528" y="1104"/>
            <a:chExt cx="672" cy="278"/>
          </a:xfrm>
        </p:grpSpPr>
        <p:sp>
          <p:nvSpPr>
            <p:cNvPr id="462967"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62968"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2969" name="Line 1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970" name="Group 122"/>
          <p:cNvGrpSpPr>
            <a:grpSpLocks/>
          </p:cNvGrpSpPr>
          <p:nvPr/>
        </p:nvGrpSpPr>
        <p:grpSpPr bwMode="auto">
          <a:xfrm>
            <a:off x="1676400" y="4267200"/>
            <a:ext cx="1066800" cy="381000"/>
            <a:chOff x="480" y="672"/>
            <a:chExt cx="672" cy="240"/>
          </a:xfrm>
        </p:grpSpPr>
        <p:grpSp>
          <p:nvGrpSpPr>
            <p:cNvPr id="462971" name="Group 123"/>
            <p:cNvGrpSpPr>
              <a:grpSpLocks/>
            </p:cNvGrpSpPr>
            <p:nvPr/>
          </p:nvGrpSpPr>
          <p:grpSpPr bwMode="auto">
            <a:xfrm>
              <a:off x="480" y="672"/>
              <a:ext cx="432" cy="240"/>
              <a:chOff x="528" y="1104"/>
              <a:chExt cx="672" cy="278"/>
            </a:xfrm>
          </p:grpSpPr>
          <p:sp>
            <p:nvSpPr>
              <p:cNvPr id="462972"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2973"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2974" name="Group 126"/>
            <p:cNvGrpSpPr>
              <a:grpSpLocks/>
            </p:cNvGrpSpPr>
            <p:nvPr/>
          </p:nvGrpSpPr>
          <p:grpSpPr bwMode="auto">
            <a:xfrm>
              <a:off x="864" y="768"/>
              <a:ext cx="288" cy="144"/>
              <a:chOff x="1152" y="816"/>
              <a:chExt cx="336" cy="192"/>
            </a:xfrm>
          </p:grpSpPr>
          <p:sp>
            <p:nvSpPr>
              <p:cNvPr id="462975" name="Line 12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976" name="Group 128"/>
              <p:cNvGrpSpPr>
                <a:grpSpLocks/>
              </p:cNvGrpSpPr>
              <p:nvPr/>
            </p:nvGrpSpPr>
            <p:grpSpPr bwMode="auto">
              <a:xfrm>
                <a:off x="1248" y="816"/>
                <a:ext cx="240" cy="192"/>
                <a:chOff x="1920" y="1008"/>
                <a:chExt cx="528" cy="384"/>
              </a:xfrm>
            </p:grpSpPr>
            <p:sp>
              <p:nvSpPr>
                <p:cNvPr id="462977" name="Line 12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78" name="Line 13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79" name="Line 13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80" name="Line 13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2981" name="Group 133"/>
          <p:cNvGrpSpPr>
            <a:grpSpLocks/>
          </p:cNvGrpSpPr>
          <p:nvPr/>
        </p:nvGrpSpPr>
        <p:grpSpPr bwMode="auto">
          <a:xfrm>
            <a:off x="762000" y="2133600"/>
            <a:ext cx="685800" cy="381000"/>
            <a:chOff x="528" y="1104"/>
            <a:chExt cx="672" cy="278"/>
          </a:xfrm>
        </p:grpSpPr>
        <p:sp>
          <p:nvSpPr>
            <p:cNvPr id="462982"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62983"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2984" name="Line 13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985" name="Group 137"/>
          <p:cNvGrpSpPr>
            <a:grpSpLocks/>
          </p:cNvGrpSpPr>
          <p:nvPr/>
        </p:nvGrpSpPr>
        <p:grpSpPr bwMode="auto">
          <a:xfrm>
            <a:off x="2590800" y="2133600"/>
            <a:ext cx="1066800" cy="381000"/>
            <a:chOff x="480" y="672"/>
            <a:chExt cx="672" cy="240"/>
          </a:xfrm>
        </p:grpSpPr>
        <p:grpSp>
          <p:nvGrpSpPr>
            <p:cNvPr id="462986" name="Group 138"/>
            <p:cNvGrpSpPr>
              <a:grpSpLocks/>
            </p:cNvGrpSpPr>
            <p:nvPr/>
          </p:nvGrpSpPr>
          <p:grpSpPr bwMode="auto">
            <a:xfrm>
              <a:off x="480" y="672"/>
              <a:ext cx="432" cy="240"/>
              <a:chOff x="528" y="1104"/>
              <a:chExt cx="672" cy="278"/>
            </a:xfrm>
          </p:grpSpPr>
          <p:sp>
            <p:nvSpPr>
              <p:cNvPr id="462987"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2988"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2989" name="Group 141"/>
            <p:cNvGrpSpPr>
              <a:grpSpLocks/>
            </p:cNvGrpSpPr>
            <p:nvPr/>
          </p:nvGrpSpPr>
          <p:grpSpPr bwMode="auto">
            <a:xfrm>
              <a:off x="864" y="768"/>
              <a:ext cx="288" cy="144"/>
              <a:chOff x="1152" y="816"/>
              <a:chExt cx="336" cy="192"/>
            </a:xfrm>
          </p:grpSpPr>
          <p:sp>
            <p:nvSpPr>
              <p:cNvPr id="462990" name="Line 14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2991" name="Group 143"/>
              <p:cNvGrpSpPr>
                <a:grpSpLocks/>
              </p:cNvGrpSpPr>
              <p:nvPr/>
            </p:nvGrpSpPr>
            <p:grpSpPr bwMode="auto">
              <a:xfrm>
                <a:off x="1248" y="816"/>
                <a:ext cx="240" cy="192"/>
                <a:chOff x="1920" y="1008"/>
                <a:chExt cx="528" cy="384"/>
              </a:xfrm>
            </p:grpSpPr>
            <p:sp>
              <p:nvSpPr>
                <p:cNvPr id="462992" name="Line 14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93" name="Line 14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94" name="Line 14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95" name="Line 14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2996" name="Group 148"/>
          <p:cNvGrpSpPr>
            <a:grpSpLocks/>
          </p:cNvGrpSpPr>
          <p:nvPr/>
        </p:nvGrpSpPr>
        <p:grpSpPr bwMode="auto">
          <a:xfrm>
            <a:off x="1654175" y="1600200"/>
            <a:ext cx="685800" cy="381000"/>
            <a:chOff x="528" y="1104"/>
            <a:chExt cx="672" cy="278"/>
          </a:xfrm>
        </p:grpSpPr>
        <p:sp>
          <p:nvSpPr>
            <p:cNvPr id="462997"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2998"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2999" name="Line 151"/>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000" name="Group 152"/>
          <p:cNvGrpSpPr>
            <a:grpSpLocks/>
          </p:cNvGrpSpPr>
          <p:nvPr/>
        </p:nvGrpSpPr>
        <p:grpSpPr bwMode="auto">
          <a:xfrm>
            <a:off x="1676400" y="2133600"/>
            <a:ext cx="685800" cy="381000"/>
            <a:chOff x="528" y="1104"/>
            <a:chExt cx="672" cy="278"/>
          </a:xfrm>
        </p:grpSpPr>
        <p:sp>
          <p:nvSpPr>
            <p:cNvPr id="463001"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3002"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3003" name="Line 155"/>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004" name="Group 156"/>
          <p:cNvGrpSpPr>
            <a:grpSpLocks/>
          </p:cNvGrpSpPr>
          <p:nvPr/>
        </p:nvGrpSpPr>
        <p:grpSpPr bwMode="auto">
          <a:xfrm>
            <a:off x="2590800" y="1066800"/>
            <a:ext cx="936625" cy="381000"/>
            <a:chOff x="480" y="672"/>
            <a:chExt cx="590" cy="240"/>
          </a:xfrm>
        </p:grpSpPr>
        <p:grpSp>
          <p:nvGrpSpPr>
            <p:cNvPr id="463005" name="Group 157"/>
            <p:cNvGrpSpPr>
              <a:grpSpLocks/>
            </p:cNvGrpSpPr>
            <p:nvPr/>
          </p:nvGrpSpPr>
          <p:grpSpPr bwMode="auto">
            <a:xfrm>
              <a:off x="480" y="672"/>
              <a:ext cx="432" cy="240"/>
              <a:chOff x="528" y="1104"/>
              <a:chExt cx="672" cy="278"/>
            </a:xfrm>
          </p:grpSpPr>
          <p:sp>
            <p:nvSpPr>
              <p:cNvPr id="463006" name="Rectangle 1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3007" name="Rectangle 1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3008" name="Line 16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34421056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Date Placeholder 1"/>
          <p:cNvSpPr>
            <a:spLocks noGrp="1"/>
          </p:cNvSpPr>
          <p:nvPr>
            <p:ph type="dt" sz="half" idx="10"/>
          </p:nvPr>
        </p:nvSpPr>
        <p:spPr/>
        <p:txBody>
          <a:bodyPr/>
          <a:lstStyle/>
          <a:p>
            <a:fld id="{F50BFA7A-394B-49F1-B2DB-88D9874269F5}" type="datetime4">
              <a:rPr lang="en-US"/>
              <a:pPr/>
              <a:t>April 8, 2013</a:t>
            </a:fld>
            <a:endParaRPr lang="en-US"/>
          </a:p>
        </p:txBody>
      </p:sp>
      <p:sp>
        <p:nvSpPr>
          <p:cNvPr id="166" name="Footer Placeholder 2"/>
          <p:cNvSpPr>
            <a:spLocks noGrp="1"/>
          </p:cNvSpPr>
          <p:nvPr>
            <p:ph type="ftr" sz="quarter" idx="11"/>
          </p:nvPr>
        </p:nvSpPr>
        <p:spPr/>
        <p:txBody>
          <a:bodyPr/>
          <a:lstStyle/>
          <a:p>
            <a:r>
              <a:rPr lang="en-US"/>
              <a:t>www.gowrikumar.com</a:t>
            </a:r>
          </a:p>
        </p:txBody>
      </p:sp>
      <p:sp>
        <p:nvSpPr>
          <p:cNvPr id="463874"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3875"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3876"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3877"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3878"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3879"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3880"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3881"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3882"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3883" name="Rectangle 11"/>
          <p:cNvSpPr>
            <a:spLocks noChangeArrowheads="1"/>
          </p:cNvSpPr>
          <p:nvPr/>
        </p:nvSpPr>
        <p:spPr bwMode="auto">
          <a:xfrm>
            <a:off x="8305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63884" name="Group 12"/>
          <p:cNvGrpSpPr>
            <a:grpSpLocks/>
          </p:cNvGrpSpPr>
          <p:nvPr/>
        </p:nvGrpSpPr>
        <p:grpSpPr bwMode="auto">
          <a:xfrm>
            <a:off x="762000" y="2667000"/>
            <a:ext cx="1066800" cy="381000"/>
            <a:chOff x="480" y="672"/>
            <a:chExt cx="672" cy="240"/>
          </a:xfrm>
        </p:grpSpPr>
        <p:grpSp>
          <p:nvGrpSpPr>
            <p:cNvPr id="463885" name="Group 13"/>
            <p:cNvGrpSpPr>
              <a:grpSpLocks/>
            </p:cNvGrpSpPr>
            <p:nvPr/>
          </p:nvGrpSpPr>
          <p:grpSpPr bwMode="auto">
            <a:xfrm>
              <a:off x="480" y="672"/>
              <a:ext cx="432" cy="240"/>
              <a:chOff x="528" y="1104"/>
              <a:chExt cx="672" cy="278"/>
            </a:xfrm>
          </p:grpSpPr>
          <p:sp>
            <p:nvSpPr>
              <p:cNvPr id="463886"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63887"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3888" name="Group 16"/>
            <p:cNvGrpSpPr>
              <a:grpSpLocks/>
            </p:cNvGrpSpPr>
            <p:nvPr/>
          </p:nvGrpSpPr>
          <p:grpSpPr bwMode="auto">
            <a:xfrm>
              <a:off x="864" y="768"/>
              <a:ext cx="288" cy="144"/>
              <a:chOff x="1152" y="816"/>
              <a:chExt cx="336" cy="192"/>
            </a:xfrm>
          </p:grpSpPr>
          <p:sp>
            <p:nvSpPr>
              <p:cNvPr id="463889"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890" name="Group 18"/>
              <p:cNvGrpSpPr>
                <a:grpSpLocks/>
              </p:cNvGrpSpPr>
              <p:nvPr/>
            </p:nvGrpSpPr>
            <p:grpSpPr bwMode="auto">
              <a:xfrm>
                <a:off x="1248" y="816"/>
                <a:ext cx="240" cy="192"/>
                <a:chOff x="1920" y="1008"/>
                <a:chExt cx="528" cy="384"/>
              </a:xfrm>
            </p:grpSpPr>
            <p:sp>
              <p:nvSpPr>
                <p:cNvPr id="463891"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92"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93"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94"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3895" name="Group 23"/>
          <p:cNvGrpSpPr>
            <a:grpSpLocks/>
          </p:cNvGrpSpPr>
          <p:nvPr/>
        </p:nvGrpSpPr>
        <p:grpSpPr bwMode="auto">
          <a:xfrm>
            <a:off x="762000" y="3733800"/>
            <a:ext cx="1066800" cy="381000"/>
            <a:chOff x="480" y="672"/>
            <a:chExt cx="672" cy="240"/>
          </a:xfrm>
        </p:grpSpPr>
        <p:grpSp>
          <p:nvGrpSpPr>
            <p:cNvPr id="463896" name="Group 24"/>
            <p:cNvGrpSpPr>
              <a:grpSpLocks/>
            </p:cNvGrpSpPr>
            <p:nvPr/>
          </p:nvGrpSpPr>
          <p:grpSpPr bwMode="auto">
            <a:xfrm>
              <a:off x="480" y="672"/>
              <a:ext cx="432" cy="240"/>
              <a:chOff x="528" y="1104"/>
              <a:chExt cx="672" cy="278"/>
            </a:xfrm>
          </p:grpSpPr>
          <p:sp>
            <p:nvSpPr>
              <p:cNvPr id="463897"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63898"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3899" name="Group 27"/>
            <p:cNvGrpSpPr>
              <a:grpSpLocks/>
            </p:cNvGrpSpPr>
            <p:nvPr/>
          </p:nvGrpSpPr>
          <p:grpSpPr bwMode="auto">
            <a:xfrm>
              <a:off x="864" y="768"/>
              <a:ext cx="288" cy="144"/>
              <a:chOff x="1152" y="816"/>
              <a:chExt cx="336" cy="192"/>
            </a:xfrm>
          </p:grpSpPr>
          <p:sp>
            <p:nvSpPr>
              <p:cNvPr id="463900"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901" name="Group 29"/>
              <p:cNvGrpSpPr>
                <a:grpSpLocks/>
              </p:cNvGrpSpPr>
              <p:nvPr/>
            </p:nvGrpSpPr>
            <p:grpSpPr bwMode="auto">
              <a:xfrm>
                <a:off x="1248" y="816"/>
                <a:ext cx="240" cy="192"/>
                <a:chOff x="1920" y="1008"/>
                <a:chExt cx="528" cy="384"/>
              </a:xfrm>
            </p:grpSpPr>
            <p:sp>
              <p:nvSpPr>
                <p:cNvPr id="463902"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03"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04"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05"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3906" name="Group 34"/>
          <p:cNvGrpSpPr>
            <a:grpSpLocks/>
          </p:cNvGrpSpPr>
          <p:nvPr/>
        </p:nvGrpSpPr>
        <p:grpSpPr bwMode="auto">
          <a:xfrm>
            <a:off x="762000" y="4800600"/>
            <a:ext cx="1066800" cy="381000"/>
            <a:chOff x="480" y="672"/>
            <a:chExt cx="672" cy="240"/>
          </a:xfrm>
        </p:grpSpPr>
        <p:grpSp>
          <p:nvGrpSpPr>
            <p:cNvPr id="463907" name="Group 35"/>
            <p:cNvGrpSpPr>
              <a:grpSpLocks/>
            </p:cNvGrpSpPr>
            <p:nvPr/>
          </p:nvGrpSpPr>
          <p:grpSpPr bwMode="auto">
            <a:xfrm>
              <a:off x="480" y="672"/>
              <a:ext cx="432" cy="240"/>
              <a:chOff x="528" y="1104"/>
              <a:chExt cx="672" cy="278"/>
            </a:xfrm>
          </p:grpSpPr>
          <p:sp>
            <p:nvSpPr>
              <p:cNvPr id="463908"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63909"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3910" name="Group 38"/>
            <p:cNvGrpSpPr>
              <a:grpSpLocks/>
            </p:cNvGrpSpPr>
            <p:nvPr/>
          </p:nvGrpSpPr>
          <p:grpSpPr bwMode="auto">
            <a:xfrm>
              <a:off x="864" y="768"/>
              <a:ext cx="288" cy="144"/>
              <a:chOff x="1152" y="816"/>
              <a:chExt cx="336" cy="192"/>
            </a:xfrm>
          </p:grpSpPr>
          <p:sp>
            <p:nvSpPr>
              <p:cNvPr id="463911"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912" name="Group 40"/>
              <p:cNvGrpSpPr>
                <a:grpSpLocks/>
              </p:cNvGrpSpPr>
              <p:nvPr/>
            </p:nvGrpSpPr>
            <p:grpSpPr bwMode="auto">
              <a:xfrm>
                <a:off x="1248" y="816"/>
                <a:ext cx="240" cy="192"/>
                <a:chOff x="1920" y="1008"/>
                <a:chExt cx="528" cy="384"/>
              </a:xfrm>
            </p:grpSpPr>
            <p:sp>
              <p:nvSpPr>
                <p:cNvPr id="463913"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14"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15"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16"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3917" name="Group 45"/>
          <p:cNvGrpSpPr>
            <a:grpSpLocks/>
          </p:cNvGrpSpPr>
          <p:nvPr/>
        </p:nvGrpSpPr>
        <p:grpSpPr bwMode="auto">
          <a:xfrm>
            <a:off x="762000" y="5334000"/>
            <a:ext cx="1066800" cy="381000"/>
            <a:chOff x="480" y="672"/>
            <a:chExt cx="672" cy="240"/>
          </a:xfrm>
        </p:grpSpPr>
        <p:grpSp>
          <p:nvGrpSpPr>
            <p:cNvPr id="463918" name="Group 46"/>
            <p:cNvGrpSpPr>
              <a:grpSpLocks/>
            </p:cNvGrpSpPr>
            <p:nvPr/>
          </p:nvGrpSpPr>
          <p:grpSpPr bwMode="auto">
            <a:xfrm>
              <a:off x="480" y="672"/>
              <a:ext cx="432" cy="240"/>
              <a:chOff x="528" y="1104"/>
              <a:chExt cx="672" cy="278"/>
            </a:xfrm>
          </p:grpSpPr>
          <p:sp>
            <p:nvSpPr>
              <p:cNvPr id="463919"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3920"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3921" name="Group 49"/>
            <p:cNvGrpSpPr>
              <a:grpSpLocks/>
            </p:cNvGrpSpPr>
            <p:nvPr/>
          </p:nvGrpSpPr>
          <p:grpSpPr bwMode="auto">
            <a:xfrm>
              <a:off x="864" y="768"/>
              <a:ext cx="288" cy="144"/>
              <a:chOff x="1152" y="816"/>
              <a:chExt cx="336" cy="192"/>
            </a:xfrm>
          </p:grpSpPr>
          <p:sp>
            <p:nvSpPr>
              <p:cNvPr id="463922"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923" name="Group 51"/>
              <p:cNvGrpSpPr>
                <a:grpSpLocks/>
              </p:cNvGrpSpPr>
              <p:nvPr/>
            </p:nvGrpSpPr>
            <p:grpSpPr bwMode="auto">
              <a:xfrm>
                <a:off x="1248" y="816"/>
                <a:ext cx="240" cy="192"/>
                <a:chOff x="1920" y="1008"/>
                <a:chExt cx="528" cy="384"/>
              </a:xfrm>
            </p:grpSpPr>
            <p:sp>
              <p:nvSpPr>
                <p:cNvPr id="463924"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25"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26"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27"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3928" name="Group 56"/>
          <p:cNvGrpSpPr>
            <a:grpSpLocks/>
          </p:cNvGrpSpPr>
          <p:nvPr/>
        </p:nvGrpSpPr>
        <p:grpSpPr bwMode="auto">
          <a:xfrm>
            <a:off x="762000" y="5867400"/>
            <a:ext cx="1066800" cy="381000"/>
            <a:chOff x="480" y="672"/>
            <a:chExt cx="672" cy="240"/>
          </a:xfrm>
        </p:grpSpPr>
        <p:grpSp>
          <p:nvGrpSpPr>
            <p:cNvPr id="463929" name="Group 57"/>
            <p:cNvGrpSpPr>
              <a:grpSpLocks/>
            </p:cNvGrpSpPr>
            <p:nvPr/>
          </p:nvGrpSpPr>
          <p:grpSpPr bwMode="auto">
            <a:xfrm>
              <a:off x="480" y="672"/>
              <a:ext cx="432" cy="240"/>
              <a:chOff x="528" y="1104"/>
              <a:chExt cx="672" cy="278"/>
            </a:xfrm>
          </p:grpSpPr>
          <p:sp>
            <p:nvSpPr>
              <p:cNvPr id="463930"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63931"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3932" name="Group 60"/>
            <p:cNvGrpSpPr>
              <a:grpSpLocks/>
            </p:cNvGrpSpPr>
            <p:nvPr/>
          </p:nvGrpSpPr>
          <p:grpSpPr bwMode="auto">
            <a:xfrm>
              <a:off x="864" y="768"/>
              <a:ext cx="288" cy="144"/>
              <a:chOff x="1152" y="816"/>
              <a:chExt cx="336" cy="192"/>
            </a:xfrm>
          </p:grpSpPr>
          <p:sp>
            <p:nvSpPr>
              <p:cNvPr id="463933"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934" name="Group 62"/>
              <p:cNvGrpSpPr>
                <a:grpSpLocks/>
              </p:cNvGrpSpPr>
              <p:nvPr/>
            </p:nvGrpSpPr>
            <p:grpSpPr bwMode="auto">
              <a:xfrm>
                <a:off x="1248" y="816"/>
                <a:ext cx="240" cy="192"/>
                <a:chOff x="1920" y="1008"/>
                <a:chExt cx="528" cy="384"/>
              </a:xfrm>
            </p:grpSpPr>
            <p:sp>
              <p:nvSpPr>
                <p:cNvPr id="463935"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36"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37"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38"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3939" name="Group 67"/>
          <p:cNvGrpSpPr>
            <a:grpSpLocks/>
          </p:cNvGrpSpPr>
          <p:nvPr/>
        </p:nvGrpSpPr>
        <p:grpSpPr bwMode="auto">
          <a:xfrm>
            <a:off x="762000" y="1066800"/>
            <a:ext cx="936625" cy="381000"/>
            <a:chOff x="480" y="672"/>
            <a:chExt cx="590" cy="240"/>
          </a:xfrm>
        </p:grpSpPr>
        <p:grpSp>
          <p:nvGrpSpPr>
            <p:cNvPr id="463940" name="Group 68"/>
            <p:cNvGrpSpPr>
              <a:grpSpLocks/>
            </p:cNvGrpSpPr>
            <p:nvPr/>
          </p:nvGrpSpPr>
          <p:grpSpPr bwMode="auto">
            <a:xfrm>
              <a:off x="480" y="672"/>
              <a:ext cx="432" cy="240"/>
              <a:chOff x="528" y="1104"/>
              <a:chExt cx="672" cy="278"/>
            </a:xfrm>
          </p:grpSpPr>
          <p:sp>
            <p:nvSpPr>
              <p:cNvPr id="463941"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3942"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3943"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3944" name="Group 72"/>
          <p:cNvGrpSpPr>
            <a:grpSpLocks/>
          </p:cNvGrpSpPr>
          <p:nvPr/>
        </p:nvGrpSpPr>
        <p:grpSpPr bwMode="auto">
          <a:xfrm>
            <a:off x="3505200" y="1066800"/>
            <a:ext cx="1066800" cy="381000"/>
            <a:chOff x="480" y="672"/>
            <a:chExt cx="672" cy="240"/>
          </a:xfrm>
        </p:grpSpPr>
        <p:grpSp>
          <p:nvGrpSpPr>
            <p:cNvPr id="463945" name="Group 73"/>
            <p:cNvGrpSpPr>
              <a:grpSpLocks/>
            </p:cNvGrpSpPr>
            <p:nvPr/>
          </p:nvGrpSpPr>
          <p:grpSpPr bwMode="auto">
            <a:xfrm>
              <a:off x="480" y="672"/>
              <a:ext cx="432" cy="240"/>
              <a:chOff x="528" y="1104"/>
              <a:chExt cx="672" cy="278"/>
            </a:xfrm>
          </p:grpSpPr>
          <p:sp>
            <p:nvSpPr>
              <p:cNvPr id="463946"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3947"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3948" name="Group 76"/>
            <p:cNvGrpSpPr>
              <a:grpSpLocks/>
            </p:cNvGrpSpPr>
            <p:nvPr/>
          </p:nvGrpSpPr>
          <p:grpSpPr bwMode="auto">
            <a:xfrm>
              <a:off x="864" y="768"/>
              <a:ext cx="288" cy="144"/>
              <a:chOff x="1152" y="816"/>
              <a:chExt cx="336" cy="192"/>
            </a:xfrm>
          </p:grpSpPr>
          <p:sp>
            <p:nvSpPr>
              <p:cNvPr id="463949"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950" name="Group 78"/>
              <p:cNvGrpSpPr>
                <a:grpSpLocks/>
              </p:cNvGrpSpPr>
              <p:nvPr/>
            </p:nvGrpSpPr>
            <p:grpSpPr bwMode="auto">
              <a:xfrm>
                <a:off x="1248" y="816"/>
                <a:ext cx="240" cy="192"/>
                <a:chOff x="1920" y="1008"/>
                <a:chExt cx="528" cy="384"/>
              </a:xfrm>
            </p:grpSpPr>
            <p:sp>
              <p:nvSpPr>
                <p:cNvPr id="463951"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52"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53"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54"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3955" name="Group 83"/>
          <p:cNvGrpSpPr>
            <a:grpSpLocks/>
          </p:cNvGrpSpPr>
          <p:nvPr/>
        </p:nvGrpSpPr>
        <p:grpSpPr bwMode="auto">
          <a:xfrm>
            <a:off x="1676400" y="1066800"/>
            <a:ext cx="936625" cy="381000"/>
            <a:chOff x="480" y="672"/>
            <a:chExt cx="590" cy="240"/>
          </a:xfrm>
        </p:grpSpPr>
        <p:grpSp>
          <p:nvGrpSpPr>
            <p:cNvPr id="463956" name="Group 84"/>
            <p:cNvGrpSpPr>
              <a:grpSpLocks/>
            </p:cNvGrpSpPr>
            <p:nvPr/>
          </p:nvGrpSpPr>
          <p:grpSpPr bwMode="auto">
            <a:xfrm>
              <a:off x="480" y="672"/>
              <a:ext cx="432" cy="240"/>
              <a:chOff x="528" y="1104"/>
              <a:chExt cx="672" cy="278"/>
            </a:xfrm>
          </p:grpSpPr>
          <p:sp>
            <p:nvSpPr>
              <p:cNvPr id="463957"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3958"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3959"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3960" name="Group 88"/>
          <p:cNvGrpSpPr>
            <a:grpSpLocks/>
          </p:cNvGrpSpPr>
          <p:nvPr/>
        </p:nvGrpSpPr>
        <p:grpSpPr bwMode="auto">
          <a:xfrm>
            <a:off x="762000" y="1600200"/>
            <a:ext cx="685800" cy="381000"/>
            <a:chOff x="528" y="1104"/>
            <a:chExt cx="672" cy="278"/>
          </a:xfrm>
        </p:grpSpPr>
        <p:sp>
          <p:nvSpPr>
            <p:cNvPr id="463961"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3962"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3963" name="Line 9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964" name="Group 92"/>
          <p:cNvGrpSpPr>
            <a:grpSpLocks/>
          </p:cNvGrpSpPr>
          <p:nvPr/>
        </p:nvGrpSpPr>
        <p:grpSpPr bwMode="auto">
          <a:xfrm>
            <a:off x="2590800" y="1600200"/>
            <a:ext cx="1066800" cy="381000"/>
            <a:chOff x="480" y="672"/>
            <a:chExt cx="672" cy="240"/>
          </a:xfrm>
        </p:grpSpPr>
        <p:grpSp>
          <p:nvGrpSpPr>
            <p:cNvPr id="463965" name="Group 93"/>
            <p:cNvGrpSpPr>
              <a:grpSpLocks/>
            </p:cNvGrpSpPr>
            <p:nvPr/>
          </p:nvGrpSpPr>
          <p:grpSpPr bwMode="auto">
            <a:xfrm>
              <a:off x="480" y="672"/>
              <a:ext cx="432" cy="240"/>
              <a:chOff x="528" y="1104"/>
              <a:chExt cx="672" cy="278"/>
            </a:xfrm>
          </p:grpSpPr>
          <p:sp>
            <p:nvSpPr>
              <p:cNvPr id="463966"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3967"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3968" name="Group 96"/>
            <p:cNvGrpSpPr>
              <a:grpSpLocks/>
            </p:cNvGrpSpPr>
            <p:nvPr/>
          </p:nvGrpSpPr>
          <p:grpSpPr bwMode="auto">
            <a:xfrm>
              <a:off x="864" y="768"/>
              <a:ext cx="288" cy="144"/>
              <a:chOff x="1152" y="816"/>
              <a:chExt cx="336" cy="192"/>
            </a:xfrm>
          </p:grpSpPr>
          <p:sp>
            <p:nvSpPr>
              <p:cNvPr id="463969"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970" name="Group 98"/>
              <p:cNvGrpSpPr>
                <a:grpSpLocks/>
              </p:cNvGrpSpPr>
              <p:nvPr/>
            </p:nvGrpSpPr>
            <p:grpSpPr bwMode="auto">
              <a:xfrm>
                <a:off x="1248" y="816"/>
                <a:ext cx="240" cy="192"/>
                <a:chOff x="1920" y="1008"/>
                <a:chExt cx="528" cy="384"/>
              </a:xfrm>
            </p:grpSpPr>
            <p:sp>
              <p:nvSpPr>
                <p:cNvPr id="463971"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72"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73"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74"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3975" name="Group 103"/>
          <p:cNvGrpSpPr>
            <a:grpSpLocks/>
          </p:cNvGrpSpPr>
          <p:nvPr/>
        </p:nvGrpSpPr>
        <p:grpSpPr bwMode="auto">
          <a:xfrm>
            <a:off x="762000" y="3200400"/>
            <a:ext cx="685800" cy="381000"/>
            <a:chOff x="528" y="1104"/>
            <a:chExt cx="672" cy="278"/>
          </a:xfrm>
        </p:grpSpPr>
        <p:sp>
          <p:nvSpPr>
            <p:cNvPr id="463976"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63977"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3978" name="Line 10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979" name="Group 107"/>
          <p:cNvGrpSpPr>
            <a:grpSpLocks/>
          </p:cNvGrpSpPr>
          <p:nvPr/>
        </p:nvGrpSpPr>
        <p:grpSpPr bwMode="auto">
          <a:xfrm>
            <a:off x="1676400" y="3200400"/>
            <a:ext cx="1066800" cy="381000"/>
            <a:chOff x="480" y="672"/>
            <a:chExt cx="672" cy="240"/>
          </a:xfrm>
        </p:grpSpPr>
        <p:grpSp>
          <p:nvGrpSpPr>
            <p:cNvPr id="463980" name="Group 108"/>
            <p:cNvGrpSpPr>
              <a:grpSpLocks/>
            </p:cNvGrpSpPr>
            <p:nvPr/>
          </p:nvGrpSpPr>
          <p:grpSpPr bwMode="auto">
            <a:xfrm>
              <a:off x="480" y="672"/>
              <a:ext cx="432" cy="240"/>
              <a:chOff x="528" y="1104"/>
              <a:chExt cx="672" cy="278"/>
            </a:xfrm>
          </p:grpSpPr>
          <p:sp>
            <p:nvSpPr>
              <p:cNvPr id="463981"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3982"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3983" name="Group 111"/>
            <p:cNvGrpSpPr>
              <a:grpSpLocks/>
            </p:cNvGrpSpPr>
            <p:nvPr/>
          </p:nvGrpSpPr>
          <p:grpSpPr bwMode="auto">
            <a:xfrm>
              <a:off x="864" y="768"/>
              <a:ext cx="288" cy="144"/>
              <a:chOff x="1152" y="816"/>
              <a:chExt cx="336" cy="192"/>
            </a:xfrm>
          </p:grpSpPr>
          <p:sp>
            <p:nvSpPr>
              <p:cNvPr id="463984"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985" name="Group 113"/>
              <p:cNvGrpSpPr>
                <a:grpSpLocks/>
              </p:cNvGrpSpPr>
              <p:nvPr/>
            </p:nvGrpSpPr>
            <p:grpSpPr bwMode="auto">
              <a:xfrm>
                <a:off x="1248" y="816"/>
                <a:ext cx="240" cy="192"/>
                <a:chOff x="1920" y="1008"/>
                <a:chExt cx="528" cy="384"/>
              </a:xfrm>
            </p:grpSpPr>
            <p:sp>
              <p:nvSpPr>
                <p:cNvPr id="463986"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87"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88"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89"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3990" name="Group 118"/>
          <p:cNvGrpSpPr>
            <a:grpSpLocks/>
          </p:cNvGrpSpPr>
          <p:nvPr/>
        </p:nvGrpSpPr>
        <p:grpSpPr bwMode="auto">
          <a:xfrm>
            <a:off x="762000" y="4267200"/>
            <a:ext cx="685800" cy="381000"/>
            <a:chOff x="528" y="1104"/>
            <a:chExt cx="672" cy="278"/>
          </a:xfrm>
        </p:grpSpPr>
        <p:sp>
          <p:nvSpPr>
            <p:cNvPr id="463991"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63992"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3993" name="Line 1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3994" name="Group 122"/>
          <p:cNvGrpSpPr>
            <a:grpSpLocks/>
          </p:cNvGrpSpPr>
          <p:nvPr/>
        </p:nvGrpSpPr>
        <p:grpSpPr bwMode="auto">
          <a:xfrm>
            <a:off x="1676400" y="4267200"/>
            <a:ext cx="1066800" cy="381000"/>
            <a:chOff x="480" y="672"/>
            <a:chExt cx="672" cy="240"/>
          </a:xfrm>
        </p:grpSpPr>
        <p:grpSp>
          <p:nvGrpSpPr>
            <p:cNvPr id="463995" name="Group 123"/>
            <p:cNvGrpSpPr>
              <a:grpSpLocks/>
            </p:cNvGrpSpPr>
            <p:nvPr/>
          </p:nvGrpSpPr>
          <p:grpSpPr bwMode="auto">
            <a:xfrm>
              <a:off x="480" y="672"/>
              <a:ext cx="432" cy="240"/>
              <a:chOff x="528" y="1104"/>
              <a:chExt cx="672" cy="278"/>
            </a:xfrm>
          </p:grpSpPr>
          <p:sp>
            <p:nvSpPr>
              <p:cNvPr id="463996"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3997"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3998" name="Group 126"/>
            <p:cNvGrpSpPr>
              <a:grpSpLocks/>
            </p:cNvGrpSpPr>
            <p:nvPr/>
          </p:nvGrpSpPr>
          <p:grpSpPr bwMode="auto">
            <a:xfrm>
              <a:off x="864" y="768"/>
              <a:ext cx="288" cy="144"/>
              <a:chOff x="1152" y="816"/>
              <a:chExt cx="336" cy="192"/>
            </a:xfrm>
          </p:grpSpPr>
          <p:sp>
            <p:nvSpPr>
              <p:cNvPr id="463999" name="Line 12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000" name="Group 128"/>
              <p:cNvGrpSpPr>
                <a:grpSpLocks/>
              </p:cNvGrpSpPr>
              <p:nvPr/>
            </p:nvGrpSpPr>
            <p:grpSpPr bwMode="auto">
              <a:xfrm>
                <a:off x="1248" y="816"/>
                <a:ext cx="240" cy="192"/>
                <a:chOff x="1920" y="1008"/>
                <a:chExt cx="528" cy="384"/>
              </a:xfrm>
            </p:grpSpPr>
            <p:sp>
              <p:nvSpPr>
                <p:cNvPr id="464001" name="Line 12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002" name="Line 13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003" name="Line 13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004" name="Line 13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4005" name="Group 133"/>
          <p:cNvGrpSpPr>
            <a:grpSpLocks/>
          </p:cNvGrpSpPr>
          <p:nvPr/>
        </p:nvGrpSpPr>
        <p:grpSpPr bwMode="auto">
          <a:xfrm>
            <a:off x="762000" y="2133600"/>
            <a:ext cx="685800" cy="381000"/>
            <a:chOff x="528" y="1104"/>
            <a:chExt cx="672" cy="278"/>
          </a:xfrm>
        </p:grpSpPr>
        <p:sp>
          <p:nvSpPr>
            <p:cNvPr id="464006"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64007"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4008" name="Line 13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009" name="Group 137"/>
          <p:cNvGrpSpPr>
            <a:grpSpLocks/>
          </p:cNvGrpSpPr>
          <p:nvPr/>
        </p:nvGrpSpPr>
        <p:grpSpPr bwMode="auto">
          <a:xfrm>
            <a:off x="3505200" y="2133600"/>
            <a:ext cx="1066800" cy="381000"/>
            <a:chOff x="480" y="672"/>
            <a:chExt cx="672" cy="240"/>
          </a:xfrm>
        </p:grpSpPr>
        <p:grpSp>
          <p:nvGrpSpPr>
            <p:cNvPr id="464010" name="Group 138"/>
            <p:cNvGrpSpPr>
              <a:grpSpLocks/>
            </p:cNvGrpSpPr>
            <p:nvPr/>
          </p:nvGrpSpPr>
          <p:grpSpPr bwMode="auto">
            <a:xfrm>
              <a:off x="480" y="672"/>
              <a:ext cx="432" cy="240"/>
              <a:chOff x="528" y="1104"/>
              <a:chExt cx="672" cy="278"/>
            </a:xfrm>
          </p:grpSpPr>
          <p:sp>
            <p:nvSpPr>
              <p:cNvPr id="464011"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64012"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4013" name="Group 141"/>
            <p:cNvGrpSpPr>
              <a:grpSpLocks/>
            </p:cNvGrpSpPr>
            <p:nvPr/>
          </p:nvGrpSpPr>
          <p:grpSpPr bwMode="auto">
            <a:xfrm>
              <a:off x="864" y="768"/>
              <a:ext cx="288" cy="144"/>
              <a:chOff x="1152" y="816"/>
              <a:chExt cx="336" cy="192"/>
            </a:xfrm>
          </p:grpSpPr>
          <p:sp>
            <p:nvSpPr>
              <p:cNvPr id="464014" name="Line 14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015" name="Group 143"/>
              <p:cNvGrpSpPr>
                <a:grpSpLocks/>
              </p:cNvGrpSpPr>
              <p:nvPr/>
            </p:nvGrpSpPr>
            <p:grpSpPr bwMode="auto">
              <a:xfrm>
                <a:off x="1248" y="816"/>
                <a:ext cx="240" cy="192"/>
                <a:chOff x="1920" y="1008"/>
                <a:chExt cx="528" cy="384"/>
              </a:xfrm>
            </p:grpSpPr>
            <p:sp>
              <p:nvSpPr>
                <p:cNvPr id="464016" name="Line 14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017" name="Line 14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018" name="Line 14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019" name="Line 14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4020" name="Group 148"/>
          <p:cNvGrpSpPr>
            <a:grpSpLocks/>
          </p:cNvGrpSpPr>
          <p:nvPr/>
        </p:nvGrpSpPr>
        <p:grpSpPr bwMode="auto">
          <a:xfrm>
            <a:off x="1654175" y="1600200"/>
            <a:ext cx="685800" cy="381000"/>
            <a:chOff x="528" y="1104"/>
            <a:chExt cx="672" cy="278"/>
          </a:xfrm>
        </p:grpSpPr>
        <p:sp>
          <p:nvSpPr>
            <p:cNvPr id="464021"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4022"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4023" name="Line 151"/>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024" name="Group 152"/>
          <p:cNvGrpSpPr>
            <a:grpSpLocks/>
          </p:cNvGrpSpPr>
          <p:nvPr/>
        </p:nvGrpSpPr>
        <p:grpSpPr bwMode="auto">
          <a:xfrm>
            <a:off x="1676400" y="2133600"/>
            <a:ext cx="685800" cy="381000"/>
            <a:chOff x="528" y="1104"/>
            <a:chExt cx="672" cy="278"/>
          </a:xfrm>
        </p:grpSpPr>
        <p:sp>
          <p:nvSpPr>
            <p:cNvPr id="464025"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4026"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4027" name="Line 155"/>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028" name="Group 156"/>
          <p:cNvGrpSpPr>
            <a:grpSpLocks/>
          </p:cNvGrpSpPr>
          <p:nvPr/>
        </p:nvGrpSpPr>
        <p:grpSpPr bwMode="auto">
          <a:xfrm>
            <a:off x="2590800" y="1066800"/>
            <a:ext cx="936625" cy="381000"/>
            <a:chOff x="480" y="672"/>
            <a:chExt cx="590" cy="240"/>
          </a:xfrm>
        </p:grpSpPr>
        <p:grpSp>
          <p:nvGrpSpPr>
            <p:cNvPr id="464029" name="Group 157"/>
            <p:cNvGrpSpPr>
              <a:grpSpLocks/>
            </p:cNvGrpSpPr>
            <p:nvPr/>
          </p:nvGrpSpPr>
          <p:grpSpPr bwMode="auto">
            <a:xfrm>
              <a:off x="480" y="672"/>
              <a:ext cx="432" cy="240"/>
              <a:chOff x="528" y="1104"/>
              <a:chExt cx="672" cy="278"/>
            </a:xfrm>
          </p:grpSpPr>
          <p:sp>
            <p:nvSpPr>
              <p:cNvPr id="464030" name="Rectangle 1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4031" name="Rectangle 1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4032" name="Line 16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4047" name="Group 175"/>
          <p:cNvGrpSpPr>
            <a:grpSpLocks/>
          </p:cNvGrpSpPr>
          <p:nvPr/>
        </p:nvGrpSpPr>
        <p:grpSpPr bwMode="auto">
          <a:xfrm>
            <a:off x="2590800" y="2133600"/>
            <a:ext cx="685800" cy="381000"/>
            <a:chOff x="528" y="1104"/>
            <a:chExt cx="672" cy="278"/>
          </a:xfrm>
        </p:grpSpPr>
        <p:sp>
          <p:nvSpPr>
            <p:cNvPr id="464048" name="Rectangle 17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4049" name="Rectangle 17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4050" name="Line 178"/>
          <p:cNvSpPr>
            <a:spLocks noChangeShapeType="1"/>
          </p:cNvSpPr>
          <p:nvPr/>
        </p:nvSpPr>
        <p:spPr bwMode="auto">
          <a:xfrm>
            <a:off x="32004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 xmlns:p14="http://schemas.microsoft.com/office/powerpoint/2010/main" val="167883881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Date Placeholder 1"/>
          <p:cNvSpPr>
            <a:spLocks noGrp="1"/>
          </p:cNvSpPr>
          <p:nvPr>
            <p:ph type="dt" sz="half" idx="10"/>
          </p:nvPr>
        </p:nvSpPr>
        <p:spPr/>
        <p:txBody>
          <a:bodyPr/>
          <a:lstStyle/>
          <a:p>
            <a:fld id="{76CE1563-4E06-472B-8DA5-EC29ABA3DAAA}" type="datetime4">
              <a:rPr lang="en-US"/>
              <a:pPr/>
              <a:t>April 8, 2013</a:t>
            </a:fld>
            <a:endParaRPr lang="en-US"/>
          </a:p>
        </p:txBody>
      </p:sp>
      <p:sp>
        <p:nvSpPr>
          <p:cNvPr id="166" name="Footer Placeholder 2"/>
          <p:cNvSpPr>
            <a:spLocks noGrp="1"/>
          </p:cNvSpPr>
          <p:nvPr>
            <p:ph type="ftr" sz="quarter" idx="11"/>
          </p:nvPr>
        </p:nvSpPr>
        <p:spPr/>
        <p:txBody>
          <a:bodyPr/>
          <a:lstStyle/>
          <a:p>
            <a:r>
              <a:rPr lang="en-US"/>
              <a:t>www.gowrikumar.com</a:t>
            </a:r>
          </a:p>
        </p:txBody>
      </p:sp>
      <p:sp>
        <p:nvSpPr>
          <p:cNvPr id="464898" name="Rectangle 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4899" name="Rectangle 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4900" name="Rectangle 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4901" name="Rectangle 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4902" name="Rectangle 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4903" name="Rectangle 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4904" name="Rectangle 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4905" name="Rectangle 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4906" name="Rectangle 1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4907" name="Rectangle 1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grpSp>
        <p:nvGrpSpPr>
          <p:cNvPr id="464908" name="Group 12"/>
          <p:cNvGrpSpPr>
            <a:grpSpLocks/>
          </p:cNvGrpSpPr>
          <p:nvPr/>
        </p:nvGrpSpPr>
        <p:grpSpPr bwMode="auto">
          <a:xfrm>
            <a:off x="762000" y="2667000"/>
            <a:ext cx="1066800" cy="381000"/>
            <a:chOff x="480" y="672"/>
            <a:chExt cx="672" cy="240"/>
          </a:xfrm>
        </p:grpSpPr>
        <p:grpSp>
          <p:nvGrpSpPr>
            <p:cNvPr id="464909" name="Group 13"/>
            <p:cNvGrpSpPr>
              <a:grpSpLocks/>
            </p:cNvGrpSpPr>
            <p:nvPr/>
          </p:nvGrpSpPr>
          <p:grpSpPr bwMode="auto">
            <a:xfrm>
              <a:off x="480" y="672"/>
              <a:ext cx="432" cy="240"/>
              <a:chOff x="528" y="1104"/>
              <a:chExt cx="672" cy="278"/>
            </a:xfrm>
          </p:grpSpPr>
          <p:sp>
            <p:nvSpPr>
              <p:cNvPr id="464910"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64911"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4912" name="Group 16"/>
            <p:cNvGrpSpPr>
              <a:grpSpLocks/>
            </p:cNvGrpSpPr>
            <p:nvPr/>
          </p:nvGrpSpPr>
          <p:grpSpPr bwMode="auto">
            <a:xfrm>
              <a:off x="864" y="768"/>
              <a:ext cx="288" cy="144"/>
              <a:chOff x="1152" y="816"/>
              <a:chExt cx="336" cy="192"/>
            </a:xfrm>
          </p:grpSpPr>
          <p:sp>
            <p:nvSpPr>
              <p:cNvPr id="464913"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914" name="Group 18"/>
              <p:cNvGrpSpPr>
                <a:grpSpLocks/>
              </p:cNvGrpSpPr>
              <p:nvPr/>
            </p:nvGrpSpPr>
            <p:grpSpPr bwMode="auto">
              <a:xfrm>
                <a:off x="1248" y="816"/>
                <a:ext cx="240" cy="192"/>
                <a:chOff x="1920" y="1008"/>
                <a:chExt cx="528" cy="384"/>
              </a:xfrm>
            </p:grpSpPr>
            <p:sp>
              <p:nvSpPr>
                <p:cNvPr id="464915"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16"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17"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18"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4919" name="Group 23"/>
          <p:cNvGrpSpPr>
            <a:grpSpLocks/>
          </p:cNvGrpSpPr>
          <p:nvPr/>
        </p:nvGrpSpPr>
        <p:grpSpPr bwMode="auto">
          <a:xfrm>
            <a:off x="762000" y="3733800"/>
            <a:ext cx="1066800" cy="381000"/>
            <a:chOff x="480" y="672"/>
            <a:chExt cx="672" cy="240"/>
          </a:xfrm>
        </p:grpSpPr>
        <p:grpSp>
          <p:nvGrpSpPr>
            <p:cNvPr id="464920" name="Group 24"/>
            <p:cNvGrpSpPr>
              <a:grpSpLocks/>
            </p:cNvGrpSpPr>
            <p:nvPr/>
          </p:nvGrpSpPr>
          <p:grpSpPr bwMode="auto">
            <a:xfrm>
              <a:off x="480" y="672"/>
              <a:ext cx="432" cy="240"/>
              <a:chOff x="528" y="1104"/>
              <a:chExt cx="672" cy="278"/>
            </a:xfrm>
          </p:grpSpPr>
          <p:sp>
            <p:nvSpPr>
              <p:cNvPr id="464921"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64922"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4923" name="Group 27"/>
            <p:cNvGrpSpPr>
              <a:grpSpLocks/>
            </p:cNvGrpSpPr>
            <p:nvPr/>
          </p:nvGrpSpPr>
          <p:grpSpPr bwMode="auto">
            <a:xfrm>
              <a:off x="864" y="768"/>
              <a:ext cx="288" cy="144"/>
              <a:chOff x="1152" y="816"/>
              <a:chExt cx="336" cy="192"/>
            </a:xfrm>
          </p:grpSpPr>
          <p:sp>
            <p:nvSpPr>
              <p:cNvPr id="464924"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925" name="Group 29"/>
              <p:cNvGrpSpPr>
                <a:grpSpLocks/>
              </p:cNvGrpSpPr>
              <p:nvPr/>
            </p:nvGrpSpPr>
            <p:grpSpPr bwMode="auto">
              <a:xfrm>
                <a:off x="1248" y="816"/>
                <a:ext cx="240" cy="192"/>
                <a:chOff x="1920" y="1008"/>
                <a:chExt cx="528" cy="384"/>
              </a:xfrm>
            </p:grpSpPr>
            <p:sp>
              <p:nvSpPr>
                <p:cNvPr id="464926"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27"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28"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29"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4930" name="Group 34"/>
          <p:cNvGrpSpPr>
            <a:grpSpLocks/>
          </p:cNvGrpSpPr>
          <p:nvPr/>
        </p:nvGrpSpPr>
        <p:grpSpPr bwMode="auto">
          <a:xfrm>
            <a:off x="762000" y="4800600"/>
            <a:ext cx="1066800" cy="381000"/>
            <a:chOff x="480" y="672"/>
            <a:chExt cx="672" cy="240"/>
          </a:xfrm>
        </p:grpSpPr>
        <p:grpSp>
          <p:nvGrpSpPr>
            <p:cNvPr id="464931" name="Group 35"/>
            <p:cNvGrpSpPr>
              <a:grpSpLocks/>
            </p:cNvGrpSpPr>
            <p:nvPr/>
          </p:nvGrpSpPr>
          <p:grpSpPr bwMode="auto">
            <a:xfrm>
              <a:off x="480" y="672"/>
              <a:ext cx="432" cy="240"/>
              <a:chOff x="528" y="1104"/>
              <a:chExt cx="672" cy="278"/>
            </a:xfrm>
          </p:grpSpPr>
          <p:sp>
            <p:nvSpPr>
              <p:cNvPr id="464932"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64933"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4934" name="Group 38"/>
            <p:cNvGrpSpPr>
              <a:grpSpLocks/>
            </p:cNvGrpSpPr>
            <p:nvPr/>
          </p:nvGrpSpPr>
          <p:grpSpPr bwMode="auto">
            <a:xfrm>
              <a:off x="864" y="768"/>
              <a:ext cx="288" cy="144"/>
              <a:chOff x="1152" y="816"/>
              <a:chExt cx="336" cy="192"/>
            </a:xfrm>
          </p:grpSpPr>
          <p:sp>
            <p:nvSpPr>
              <p:cNvPr id="464935"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936" name="Group 40"/>
              <p:cNvGrpSpPr>
                <a:grpSpLocks/>
              </p:cNvGrpSpPr>
              <p:nvPr/>
            </p:nvGrpSpPr>
            <p:grpSpPr bwMode="auto">
              <a:xfrm>
                <a:off x="1248" y="816"/>
                <a:ext cx="240" cy="192"/>
                <a:chOff x="1920" y="1008"/>
                <a:chExt cx="528" cy="384"/>
              </a:xfrm>
            </p:grpSpPr>
            <p:sp>
              <p:nvSpPr>
                <p:cNvPr id="464937"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38"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39"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40"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4941" name="Group 45"/>
          <p:cNvGrpSpPr>
            <a:grpSpLocks/>
          </p:cNvGrpSpPr>
          <p:nvPr/>
        </p:nvGrpSpPr>
        <p:grpSpPr bwMode="auto">
          <a:xfrm>
            <a:off x="762000" y="5334000"/>
            <a:ext cx="1066800" cy="381000"/>
            <a:chOff x="480" y="672"/>
            <a:chExt cx="672" cy="240"/>
          </a:xfrm>
        </p:grpSpPr>
        <p:grpSp>
          <p:nvGrpSpPr>
            <p:cNvPr id="464942" name="Group 46"/>
            <p:cNvGrpSpPr>
              <a:grpSpLocks/>
            </p:cNvGrpSpPr>
            <p:nvPr/>
          </p:nvGrpSpPr>
          <p:grpSpPr bwMode="auto">
            <a:xfrm>
              <a:off x="480" y="672"/>
              <a:ext cx="432" cy="240"/>
              <a:chOff x="528" y="1104"/>
              <a:chExt cx="672" cy="278"/>
            </a:xfrm>
          </p:grpSpPr>
          <p:sp>
            <p:nvSpPr>
              <p:cNvPr id="464943"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4944"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4945" name="Group 49"/>
            <p:cNvGrpSpPr>
              <a:grpSpLocks/>
            </p:cNvGrpSpPr>
            <p:nvPr/>
          </p:nvGrpSpPr>
          <p:grpSpPr bwMode="auto">
            <a:xfrm>
              <a:off x="864" y="768"/>
              <a:ext cx="288" cy="144"/>
              <a:chOff x="1152" y="816"/>
              <a:chExt cx="336" cy="192"/>
            </a:xfrm>
          </p:grpSpPr>
          <p:sp>
            <p:nvSpPr>
              <p:cNvPr id="464946"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947" name="Group 51"/>
              <p:cNvGrpSpPr>
                <a:grpSpLocks/>
              </p:cNvGrpSpPr>
              <p:nvPr/>
            </p:nvGrpSpPr>
            <p:grpSpPr bwMode="auto">
              <a:xfrm>
                <a:off x="1248" y="816"/>
                <a:ext cx="240" cy="192"/>
                <a:chOff x="1920" y="1008"/>
                <a:chExt cx="528" cy="384"/>
              </a:xfrm>
            </p:grpSpPr>
            <p:sp>
              <p:nvSpPr>
                <p:cNvPr id="464948"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49"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50"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51"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4952" name="Group 56"/>
          <p:cNvGrpSpPr>
            <a:grpSpLocks/>
          </p:cNvGrpSpPr>
          <p:nvPr/>
        </p:nvGrpSpPr>
        <p:grpSpPr bwMode="auto">
          <a:xfrm>
            <a:off x="762000" y="5867400"/>
            <a:ext cx="1066800" cy="381000"/>
            <a:chOff x="480" y="672"/>
            <a:chExt cx="672" cy="240"/>
          </a:xfrm>
        </p:grpSpPr>
        <p:grpSp>
          <p:nvGrpSpPr>
            <p:cNvPr id="464953" name="Group 57"/>
            <p:cNvGrpSpPr>
              <a:grpSpLocks/>
            </p:cNvGrpSpPr>
            <p:nvPr/>
          </p:nvGrpSpPr>
          <p:grpSpPr bwMode="auto">
            <a:xfrm>
              <a:off x="480" y="672"/>
              <a:ext cx="432" cy="240"/>
              <a:chOff x="528" y="1104"/>
              <a:chExt cx="672" cy="278"/>
            </a:xfrm>
          </p:grpSpPr>
          <p:sp>
            <p:nvSpPr>
              <p:cNvPr id="464954"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64955"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4956" name="Group 60"/>
            <p:cNvGrpSpPr>
              <a:grpSpLocks/>
            </p:cNvGrpSpPr>
            <p:nvPr/>
          </p:nvGrpSpPr>
          <p:grpSpPr bwMode="auto">
            <a:xfrm>
              <a:off x="864" y="768"/>
              <a:ext cx="288" cy="144"/>
              <a:chOff x="1152" y="816"/>
              <a:chExt cx="336" cy="192"/>
            </a:xfrm>
          </p:grpSpPr>
          <p:sp>
            <p:nvSpPr>
              <p:cNvPr id="464957"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958" name="Group 62"/>
              <p:cNvGrpSpPr>
                <a:grpSpLocks/>
              </p:cNvGrpSpPr>
              <p:nvPr/>
            </p:nvGrpSpPr>
            <p:grpSpPr bwMode="auto">
              <a:xfrm>
                <a:off x="1248" y="816"/>
                <a:ext cx="240" cy="192"/>
                <a:chOff x="1920" y="1008"/>
                <a:chExt cx="528" cy="384"/>
              </a:xfrm>
            </p:grpSpPr>
            <p:sp>
              <p:nvSpPr>
                <p:cNvPr id="464959"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60"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61"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62"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4963" name="Group 67"/>
          <p:cNvGrpSpPr>
            <a:grpSpLocks/>
          </p:cNvGrpSpPr>
          <p:nvPr/>
        </p:nvGrpSpPr>
        <p:grpSpPr bwMode="auto">
          <a:xfrm>
            <a:off x="762000" y="1066800"/>
            <a:ext cx="936625" cy="381000"/>
            <a:chOff x="480" y="672"/>
            <a:chExt cx="590" cy="240"/>
          </a:xfrm>
        </p:grpSpPr>
        <p:grpSp>
          <p:nvGrpSpPr>
            <p:cNvPr id="464964" name="Group 68"/>
            <p:cNvGrpSpPr>
              <a:grpSpLocks/>
            </p:cNvGrpSpPr>
            <p:nvPr/>
          </p:nvGrpSpPr>
          <p:grpSpPr bwMode="auto">
            <a:xfrm>
              <a:off x="480" y="672"/>
              <a:ext cx="432" cy="240"/>
              <a:chOff x="528" y="1104"/>
              <a:chExt cx="672" cy="278"/>
            </a:xfrm>
          </p:grpSpPr>
          <p:sp>
            <p:nvSpPr>
              <p:cNvPr id="464965"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4966"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4967"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4968" name="Group 72"/>
          <p:cNvGrpSpPr>
            <a:grpSpLocks/>
          </p:cNvGrpSpPr>
          <p:nvPr/>
        </p:nvGrpSpPr>
        <p:grpSpPr bwMode="auto">
          <a:xfrm>
            <a:off x="3505200" y="1066800"/>
            <a:ext cx="1066800" cy="381000"/>
            <a:chOff x="480" y="672"/>
            <a:chExt cx="672" cy="240"/>
          </a:xfrm>
        </p:grpSpPr>
        <p:grpSp>
          <p:nvGrpSpPr>
            <p:cNvPr id="464969" name="Group 73"/>
            <p:cNvGrpSpPr>
              <a:grpSpLocks/>
            </p:cNvGrpSpPr>
            <p:nvPr/>
          </p:nvGrpSpPr>
          <p:grpSpPr bwMode="auto">
            <a:xfrm>
              <a:off x="480" y="672"/>
              <a:ext cx="432" cy="240"/>
              <a:chOff x="528" y="1104"/>
              <a:chExt cx="672" cy="278"/>
            </a:xfrm>
          </p:grpSpPr>
          <p:sp>
            <p:nvSpPr>
              <p:cNvPr id="464970"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4971"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4972" name="Group 76"/>
            <p:cNvGrpSpPr>
              <a:grpSpLocks/>
            </p:cNvGrpSpPr>
            <p:nvPr/>
          </p:nvGrpSpPr>
          <p:grpSpPr bwMode="auto">
            <a:xfrm>
              <a:off x="864" y="768"/>
              <a:ext cx="288" cy="144"/>
              <a:chOff x="1152" y="816"/>
              <a:chExt cx="336" cy="192"/>
            </a:xfrm>
          </p:grpSpPr>
          <p:sp>
            <p:nvSpPr>
              <p:cNvPr id="464973"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974" name="Group 78"/>
              <p:cNvGrpSpPr>
                <a:grpSpLocks/>
              </p:cNvGrpSpPr>
              <p:nvPr/>
            </p:nvGrpSpPr>
            <p:grpSpPr bwMode="auto">
              <a:xfrm>
                <a:off x="1248" y="816"/>
                <a:ext cx="240" cy="192"/>
                <a:chOff x="1920" y="1008"/>
                <a:chExt cx="528" cy="384"/>
              </a:xfrm>
            </p:grpSpPr>
            <p:sp>
              <p:nvSpPr>
                <p:cNvPr id="464975"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76"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77"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78"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4979" name="Group 83"/>
          <p:cNvGrpSpPr>
            <a:grpSpLocks/>
          </p:cNvGrpSpPr>
          <p:nvPr/>
        </p:nvGrpSpPr>
        <p:grpSpPr bwMode="auto">
          <a:xfrm>
            <a:off x="1676400" y="1066800"/>
            <a:ext cx="936625" cy="381000"/>
            <a:chOff x="480" y="672"/>
            <a:chExt cx="590" cy="240"/>
          </a:xfrm>
        </p:grpSpPr>
        <p:grpSp>
          <p:nvGrpSpPr>
            <p:cNvPr id="464980" name="Group 84"/>
            <p:cNvGrpSpPr>
              <a:grpSpLocks/>
            </p:cNvGrpSpPr>
            <p:nvPr/>
          </p:nvGrpSpPr>
          <p:grpSpPr bwMode="auto">
            <a:xfrm>
              <a:off x="480" y="672"/>
              <a:ext cx="432" cy="240"/>
              <a:chOff x="528" y="1104"/>
              <a:chExt cx="672" cy="278"/>
            </a:xfrm>
          </p:grpSpPr>
          <p:sp>
            <p:nvSpPr>
              <p:cNvPr id="464981"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4982"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4983"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4984" name="Group 88"/>
          <p:cNvGrpSpPr>
            <a:grpSpLocks/>
          </p:cNvGrpSpPr>
          <p:nvPr/>
        </p:nvGrpSpPr>
        <p:grpSpPr bwMode="auto">
          <a:xfrm>
            <a:off x="762000" y="1600200"/>
            <a:ext cx="685800" cy="381000"/>
            <a:chOff x="528" y="1104"/>
            <a:chExt cx="672" cy="278"/>
          </a:xfrm>
        </p:grpSpPr>
        <p:sp>
          <p:nvSpPr>
            <p:cNvPr id="464985"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4986"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4987" name="Line 9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988" name="Group 92"/>
          <p:cNvGrpSpPr>
            <a:grpSpLocks/>
          </p:cNvGrpSpPr>
          <p:nvPr/>
        </p:nvGrpSpPr>
        <p:grpSpPr bwMode="auto">
          <a:xfrm>
            <a:off x="2590800" y="1600200"/>
            <a:ext cx="1066800" cy="381000"/>
            <a:chOff x="480" y="672"/>
            <a:chExt cx="672" cy="240"/>
          </a:xfrm>
        </p:grpSpPr>
        <p:grpSp>
          <p:nvGrpSpPr>
            <p:cNvPr id="464989" name="Group 93"/>
            <p:cNvGrpSpPr>
              <a:grpSpLocks/>
            </p:cNvGrpSpPr>
            <p:nvPr/>
          </p:nvGrpSpPr>
          <p:grpSpPr bwMode="auto">
            <a:xfrm>
              <a:off x="480" y="672"/>
              <a:ext cx="432" cy="240"/>
              <a:chOff x="528" y="1104"/>
              <a:chExt cx="672" cy="278"/>
            </a:xfrm>
          </p:grpSpPr>
          <p:sp>
            <p:nvSpPr>
              <p:cNvPr id="464990"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4991"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4992" name="Group 96"/>
            <p:cNvGrpSpPr>
              <a:grpSpLocks/>
            </p:cNvGrpSpPr>
            <p:nvPr/>
          </p:nvGrpSpPr>
          <p:grpSpPr bwMode="auto">
            <a:xfrm>
              <a:off x="864" y="768"/>
              <a:ext cx="288" cy="144"/>
              <a:chOff x="1152" y="816"/>
              <a:chExt cx="336" cy="192"/>
            </a:xfrm>
          </p:grpSpPr>
          <p:sp>
            <p:nvSpPr>
              <p:cNvPr id="464993"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4994" name="Group 98"/>
              <p:cNvGrpSpPr>
                <a:grpSpLocks/>
              </p:cNvGrpSpPr>
              <p:nvPr/>
            </p:nvGrpSpPr>
            <p:grpSpPr bwMode="auto">
              <a:xfrm>
                <a:off x="1248" y="816"/>
                <a:ext cx="240" cy="192"/>
                <a:chOff x="1920" y="1008"/>
                <a:chExt cx="528" cy="384"/>
              </a:xfrm>
            </p:grpSpPr>
            <p:sp>
              <p:nvSpPr>
                <p:cNvPr id="464995"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96"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97"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98"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4999" name="Group 103"/>
          <p:cNvGrpSpPr>
            <a:grpSpLocks/>
          </p:cNvGrpSpPr>
          <p:nvPr/>
        </p:nvGrpSpPr>
        <p:grpSpPr bwMode="auto">
          <a:xfrm>
            <a:off x="762000" y="3200400"/>
            <a:ext cx="685800" cy="381000"/>
            <a:chOff x="528" y="1104"/>
            <a:chExt cx="672" cy="278"/>
          </a:xfrm>
        </p:grpSpPr>
        <p:sp>
          <p:nvSpPr>
            <p:cNvPr id="465000"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65001"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5002" name="Line 10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003" name="Group 107"/>
          <p:cNvGrpSpPr>
            <a:grpSpLocks/>
          </p:cNvGrpSpPr>
          <p:nvPr/>
        </p:nvGrpSpPr>
        <p:grpSpPr bwMode="auto">
          <a:xfrm>
            <a:off x="1676400" y="3200400"/>
            <a:ext cx="1066800" cy="381000"/>
            <a:chOff x="480" y="672"/>
            <a:chExt cx="672" cy="240"/>
          </a:xfrm>
        </p:grpSpPr>
        <p:grpSp>
          <p:nvGrpSpPr>
            <p:cNvPr id="465004" name="Group 108"/>
            <p:cNvGrpSpPr>
              <a:grpSpLocks/>
            </p:cNvGrpSpPr>
            <p:nvPr/>
          </p:nvGrpSpPr>
          <p:grpSpPr bwMode="auto">
            <a:xfrm>
              <a:off x="480" y="672"/>
              <a:ext cx="432" cy="240"/>
              <a:chOff x="528" y="1104"/>
              <a:chExt cx="672" cy="278"/>
            </a:xfrm>
          </p:grpSpPr>
          <p:sp>
            <p:nvSpPr>
              <p:cNvPr id="465005"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5006"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5007" name="Group 111"/>
            <p:cNvGrpSpPr>
              <a:grpSpLocks/>
            </p:cNvGrpSpPr>
            <p:nvPr/>
          </p:nvGrpSpPr>
          <p:grpSpPr bwMode="auto">
            <a:xfrm>
              <a:off x="864" y="768"/>
              <a:ext cx="288" cy="144"/>
              <a:chOff x="1152" y="816"/>
              <a:chExt cx="336" cy="192"/>
            </a:xfrm>
          </p:grpSpPr>
          <p:sp>
            <p:nvSpPr>
              <p:cNvPr id="465008"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009" name="Group 113"/>
              <p:cNvGrpSpPr>
                <a:grpSpLocks/>
              </p:cNvGrpSpPr>
              <p:nvPr/>
            </p:nvGrpSpPr>
            <p:grpSpPr bwMode="auto">
              <a:xfrm>
                <a:off x="1248" y="816"/>
                <a:ext cx="240" cy="192"/>
                <a:chOff x="1920" y="1008"/>
                <a:chExt cx="528" cy="384"/>
              </a:xfrm>
            </p:grpSpPr>
            <p:sp>
              <p:nvSpPr>
                <p:cNvPr id="465010"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011"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012"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013"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5014" name="Group 118"/>
          <p:cNvGrpSpPr>
            <a:grpSpLocks/>
          </p:cNvGrpSpPr>
          <p:nvPr/>
        </p:nvGrpSpPr>
        <p:grpSpPr bwMode="auto">
          <a:xfrm>
            <a:off x="762000" y="4267200"/>
            <a:ext cx="685800" cy="381000"/>
            <a:chOff x="528" y="1104"/>
            <a:chExt cx="672" cy="278"/>
          </a:xfrm>
        </p:grpSpPr>
        <p:sp>
          <p:nvSpPr>
            <p:cNvPr id="465015"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65016"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5017" name="Line 1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018" name="Group 122"/>
          <p:cNvGrpSpPr>
            <a:grpSpLocks/>
          </p:cNvGrpSpPr>
          <p:nvPr/>
        </p:nvGrpSpPr>
        <p:grpSpPr bwMode="auto">
          <a:xfrm>
            <a:off x="1676400" y="4267200"/>
            <a:ext cx="1066800" cy="381000"/>
            <a:chOff x="480" y="672"/>
            <a:chExt cx="672" cy="240"/>
          </a:xfrm>
        </p:grpSpPr>
        <p:grpSp>
          <p:nvGrpSpPr>
            <p:cNvPr id="465019" name="Group 123"/>
            <p:cNvGrpSpPr>
              <a:grpSpLocks/>
            </p:cNvGrpSpPr>
            <p:nvPr/>
          </p:nvGrpSpPr>
          <p:grpSpPr bwMode="auto">
            <a:xfrm>
              <a:off x="480" y="672"/>
              <a:ext cx="432" cy="240"/>
              <a:chOff x="528" y="1104"/>
              <a:chExt cx="672" cy="278"/>
            </a:xfrm>
          </p:grpSpPr>
          <p:sp>
            <p:nvSpPr>
              <p:cNvPr id="465020"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5021"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5022" name="Group 126"/>
            <p:cNvGrpSpPr>
              <a:grpSpLocks/>
            </p:cNvGrpSpPr>
            <p:nvPr/>
          </p:nvGrpSpPr>
          <p:grpSpPr bwMode="auto">
            <a:xfrm>
              <a:off x="864" y="768"/>
              <a:ext cx="288" cy="144"/>
              <a:chOff x="1152" y="816"/>
              <a:chExt cx="336" cy="192"/>
            </a:xfrm>
          </p:grpSpPr>
          <p:sp>
            <p:nvSpPr>
              <p:cNvPr id="465023" name="Line 12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024" name="Group 128"/>
              <p:cNvGrpSpPr>
                <a:grpSpLocks/>
              </p:cNvGrpSpPr>
              <p:nvPr/>
            </p:nvGrpSpPr>
            <p:grpSpPr bwMode="auto">
              <a:xfrm>
                <a:off x="1248" y="816"/>
                <a:ext cx="240" cy="192"/>
                <a:chOff x="1920" y="1008"/>
                <a:chExt cx="528" cy="384"/>
              </a:xfrm>
            </p:grpSpPr>
            <p:sp>
              <p:nvSpPr>
                <p:cNvPr id="465025" name="Line 12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026" name="Line 13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027" name="Line 13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028" name="Line 13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5029" name="Group 133"/>
          <p:cNvGrpSpPr>
            <a:grpSpLocks/>
          </p:cNvGrpSpPr>
          <p:nvPr/>
        </p:nvGrpSpPr>
        <p:grpSpPr bwMode="auto">
          <a:xfrm>
            <a:off x="762000" y="2133600"/>
            <a:ext cx="685800" cy="381000"/>
            <a:chOff x="528" y="1104"/>
            <a:chExt cx="672" cy="278"/>
          </a:xfrm>
        </p:grpSpPr>
        <p:sp>
          <p:nvSpPr>
            <p:cNvPr id="465030"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65031"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5032" name="Line 13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033" name="Group 137"/>
          <p:cNvGrpSpPr>
            <a:grpSpLocks/>
          </p:cNvGrpSpPr>
          <p:nvPr/>
        </p:nvGrpSpPr>
        <p:grpSpPr bwMode="auto">
          <a:xfrm>
            <a:off x="3505200" y="2133600"/>
            <a:ext cx="1066800" cy="381000"/>
            <a:chOff x="480" y="672"/>
            <a:chExt cx="672" cy="240"/>
          </a:xfrm>
        </p:grpSpPr>
        <p:grpSp>
          <p:nvGrpSpPr>
            <p:cNvPr id="465034" name="Group 138"/>
            <p:cNvGrpSpPr>
              <a:grpSpLocks/>
            </p:cNvGrpSpPr>
            <p:nvPr/>
          </p:nvGrpSpPr>
          <p:grpSpPr bwMode="auto">
            <a:xfrm>
              <a:off x="480" y="672"/>
              <a:ext cx="432" cy="240"/>
              <a:chOff x="528" y="1104"/>
              <a:chExt cx="672" cy="278"/>
            </a:xfrm>
          </p:grpSpPr>
          <p:sp>
            <p:nvSpPr>
              <p:cNvPr id="465035"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65036"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5037" name="Group 141"/>
            <p:cNvGrpSpPr>
              <a:grpSpLocks/>
            </p:cNvGrpSpPr>
            <p:nvPr/>
          </p:nvGrpSpPr>
          <p:grpSpPr bwMode="auto">
            <a:xfrm>
              <a:off x="864" y="768"/>
              <a:ext cx="288" cy="144"/>
              <a:chOff x="1152" y="816"/>
              <a:chExt cx="336" cy="192"/>
            </a:xfrm>
          </p:grpSpPr>
          <p:sp>
            <p:nvSpPr>
              <p:cNvPr id="465038" name="Line 14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039" name="Group 143"/>
              <p:cNvGrpSpPr>
                <a:grpSpLocks/>
              </p:cNvGrpSpPr>
              <p:nvPr/>
            </p:nvGrpSpPr>
            <p:grpSpPr bwMode="auto">
              <a:xfrm>
                <a:off x="1248" y="816"/>
                <a:ext cx="240" cy="192"/>
                <a:chOff x="1920" y="1008"/>
                <a:chExt cx="528" cy="384"/>
              </a:xfrm>
            </p:grpSpPr>
            <p:sp>
              <p:nvSpPr>
                <p:cNvPr id="465040" name="Line 14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041" name="Line 14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042" name="Line 14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043" name="Line 14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5044" name="Group 148"/>
          <p:cNvGrpSpPr>
            <a:grpSpLocks/>
          </p:cNvGrpSpPr>
          <p:nvPr/>
        </p:nvGrpSpPr>
        <p:grpSpPr bwMode="auto">
          <a:xfrm>
            <a:off x="1654175" y="1600200"/>
            <a:ext cx="685800" cy="381000"/>
            <a:chOff x="528" y="1104"/>
            <a:chExt cx="672" cy="278"/>
          </a:xfrm>
        </p:grpSpPr>
        <p:sp>
          <p:nvSpPr>
            <p:cNvPr id="465045"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5046"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5047" name="Line 151"/>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048" name="Group 152"/>
          <p:cNvGrpSpPr>
            <a:grpSpLocks/>
          </p:cNvGrpSpPr>
          <p:nvPr/>
        </p:nvGrpSpPr>
        <p:grpSpPr bwMode="auto">
          <a:xfrm>
            <a:off x="1676400" y="2133600"/>
            <a:ext cx="685800" cy="381000"/>
            <a:chOff x="528" y="1104"/>
            <a:chExt cx="672" cy="278"/>
          </a:xfrm>
        </p:grpSpPr>
        <p:sp>
          <p:nvSpPr>
            <p:cNvPr id="465049"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5050"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5051" name="Line 155"/>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052" name="Group 156"/>
          <p:cNvGrpSpPr>
            <a:grpSpLocks/>
          </p:cNvGrpSpPr>
          <p:nvPr/>
        </p:nvGrpSpPr>
        <p:grpSpPr bwMode="auto">
          <a:xfrm>
            <a:off x="2590800" y="1066800"/>
            <a:ext cx="936625" cy="381000"/>
            <a:chOff x="480" y="672"/>
            <a:chExt cx="590" cy="240"/>
          </a:xfrm>
        </p:grpSpPr>
        <p:grpSp>
          <p:nvGrpSpPr>
            <p:cNvPr id="465053" name="Group 157"/>
            <p:cNvGrpSpPr>
              <a:grpSpLocks/>
            </p:cNvGrpSpPr>
            <p:nvPr/>
          </p:nvGrpSpPr>
          <p:grpSpPr bwMode="auto">
            <a:xfrm>
              <a:off x="480" y="672"/>
              <a:ext cx="432" cy="240"/>
              <a:chOff x="528" y="1104"/>
              <a:chExt cx="672" cy="278"/>
            </a:xfrm>
          </p:grpSpPr>
          <p:sp>
            <p:nvSpPr>
              <p:cNvPr id="465054" name="Rectangle 1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5055" name="Rectangle 1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5056" name="Line 16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5057" name="Group 161"/>
          <p:cNvGrpSpPr>
            <a:grpSpLocks/>
          </p:cNvGrpSpPr>
          <p:nvPr/>
        </p:nvGrpSpPr>
        <p:grpSpPr bwMode="auto">
          <a:xfrm>
            <a:off x="2590800" y="2133600"/>
            <a:ext cx="685800" cy="381000"/>
            <a:chOff x="528" y="1104"/>
            <a:chExt cx="672" cy="278"/>
          </a:xfrm>
        </p:grpSpPr>
        <p:sp>
          <p:nvSpPr>
            <p:cNvPr id="465058" name="Rectangle 16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5059" name="Rectangle 16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5060" name="Line 164"/>
          <p:cNvSpPr>
            <a:spLocks noChangeShapeType="1"/>
          </p:cNvSpPr>
          <p:nvPr/>
        </p:nvSpPr>
        <p:spPr bwMode="auto">
          <a:xfrm>
            <a:off x="32004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 xmlns:p14="http://schemas.microsoft.com/office/powerpoint/2010/main" val="33204062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Date Placeholder 1"/>
          <p:cNvSpPr>
            <a:spLocks noGrp="1"/>
          </p:cNvSpPr>
          <p:nvPr>
            <p:ph type="dt" sz="half" idx="10"/>
          </p:nvPr>
        </p:nvSpPr>
        <p:spPr/>
        <p:txBody>
          <a:bodyPr/>
          <a:lstStyle/>
          <a:p>
            <a:fld id="{011A9EAD-4B7C-4B2F-981D-66B7306B1515}" type="datetime4">
              <a:rPr lang="en-US"/>
              <a:pPr/>
              <a:t>April 8, 2013</a:t>
            </a:fld>
            <a:endParaRPr lang="en-US"/>
          </a:p>
        </p:txBody>
      </p:sp>
      <p:sp>
        <p:nvSpPr>
          <p:cNvPr id="166" name="Footer Placeholder 2"/>
          <p:cNvSpPr>
            <a:spLocks noGrp="1"/>
          </p:cNvSpPr>
          <p:nvPr>
            <p:ph type="ftr" sz="quarter" idx="11"/>
          </p:nvPr>
        </p:nvSpPr>
        <p:spPr/>
        <p:txBody>
          <a:bodyPr/>
          <a:lstStyle/>
          <a:p>
            <a:r>
              <a:rPr lang="en-US"/>
              <a:t>www.gowrikumar.com</a:t>
            </a:r>
          </a:p>
        </p:txBody>
      </p:sp>
      <p:grpSp>
        <p:nvGrpSpPr>
          <p:cNvPr id="465932" name="Group 12"/>
          <p:cNvGrpSpPr>
            <a:grpSpLocks/>
          </p:cNvGrpSpPr>
          <p:nvPr/>
        </p:nvGrpSpPr>
        <p:grpSpPr bwMode="auto">
          <a:xfrm>
            <a:off x="762000" y="2667000"/>
            <a:ext cx="1066800" cy="381000"/>
            <a:chOff x="480" y="672"/>
            <a:chExt cx="672" cy="240"/>
          </a:xfrm>
        </p:grpSpPr>
        <p:grpSp>
          <p:nvGrpSpPr>
            <p:cNvPr id="465933" name="Group 13"/>
            <p:cNvGrpSpPr>
              <a:grpSpLocks/>
            </p:cNvGrpSpPr>
            <p:nvPr/>
          </p:nvGrpSpPr>
          <p:grpSpPr bwMode="auto">
            <a:xfrm>
              <a:off x="480" y="672"/>
              <a:ext cx="432" cy="240"/>
              <a:chOff x="528" y="1104"/>
              <a:chExt cx="672" cy="278"/>
            </a:xfrm>
          </p:grpSpPr>
          <p:sp>
            <p:nvSpPr>
              <p:cNvPr id="465934" name="Rectangle 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65935" name="Rectangle 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5936" name="Group 16"/>
            <p:cNvGrpSpPr>
              <a:grpSpLocks/>
            </p:cNvGrpSpPr>
            <p:nvPr/>
          </p:nvGrpSpPr>
          <p:grpSpPr bwMode="auto">
            <a:xfrm>
              <a:off x="864" y="768"/>
              <a:ext cx="288" cy="144"/>
              <a:chOff x="1152" y="816"/>
              <a:chExt cx="336" cy="192"/>
            </a:xfrm>
          </p:grpSpPr>
          <p:sp>
            <p:nvSpPr>
              <p:cNvPr id="465937" name="Line 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938" name="Group 18"/>
              <p:cNvGrpSpPr>
                <a:grpSpLocks/>
              </p:cNvGrpSpPr>
              <p:nvPr/>
            </p:nvGrpSpPr>
            <p:grpSpPr bwMode="auto">
              <a:xfrm>
                <a:off x="1248" y="816"/>
                <a:ext cx="240" cy="192"/>
                <a:chOff x="1920" y="1008"/>
                <a:chExt cx="528" cy="384"/>
              </a:xfrm>
            </p:grpSpPr>
            <p:sp>
              <p:nvSpPr>
                <p:cNvPr id="465939" name="Line 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40" name="Line 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41" name="Line 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42" name="Line 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5943" name="Group 23"/>
          <p:cNvGrpSpPr>
            <a:grpSpLocks/>
          </p:cNvGrpSpPr>
          <p:nvPr/>
        </p:nvGrpSpPr>
        <p:grpSpPr bwMode="auto">
          <a:xfrm>
            <a:off x="762000" y="3733800"/>
            <a:ext cx="1066800" cy="381000"/>
            <a:chOff x="480" y="672"/>
            <a:chExt cx="672" cy="240"/>
          </a:xfrm>
        </p:grpSpPr>
        <p:grpSp>
          <p:nvGrpSpPr>
            <p:cNvPr id="465944" name="Group 24"/>
            <p:cNvGrpSpPr>
              <a:grpSpLocks/>
            </p:cNvGrpSpPr>
            <p:nvPr/>
          </p:nvGrpSpPr>
          <p:grpSpPr bwMode="auto">
            <a:xfrm>
              <a:off x="480" y="672"/>
              <a:ext cx="432" cy="240"/>
              <a:chOff x="528" y="1104"/>
              <a:chExt cx="672" cy="278"/>
            </a:xfrm>
          </p:grpSpPr>
          <p:sp>
            <p:nvSpPr>
              <p:cNvPr id="465945" name="Rectangle 2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65946" name="Rectangle 2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5947" name="Group 27"/>
            <p:cNvGrpSpPr>
              <a:grpSpLocks/>
            </p:cNvGrpSpPr>
            <p:nvPr/>
          </p:nvGrpSpPr>
          <p:grpSpPr bwMode="auto">
            <a:xfrm>
              <a:off x="864" y="768"/>
              <a:ext cx="288" cy="144"/>
              <a:chOff x="1152" y="816"/>
              <a:chExt cx="336" cy="192"/>
            </a:xfrm>
          </p:grpSpPr>
          <p:sp>
            <p:nvSpPr>
              <p:cNvPr id="465948" name="Line 2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949" name="Group 29"/>
              <p:cNvGrpSpPr>
                <a:grpSpLocks/>
              </p:cNvGrpSpPr>
              <p:nvPr/>
            </p:nvGrpSpPr>
            <p:grpSpPr bwMode="auto">
              <a:xfrm>
                <a:off x="1248" y="816"/>
                <a:ext cx="240" cy="192"/>
                <a:chOff x="1920" y="1008"/>
                <a:chExt cx="528" cy="384"/>
              </a:xfrm>
            </p:grpSpPr>
            <p:sp>
              <p:nvSpPr>
                <p:cNvPr id="465950" name="Line 3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51" name="Line 3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52" name="Line 3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53" name="Line 3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5954" name="Group 34"/>
          <p:cNvGrpSpPr>
            <a:grpSpLocks/>
          </p:cNvGrpSpPr>
          <p:nvPr/>
        </p:nvGrpSpPr>
        <p:grpSpPr bwMode="auto">
          <a:xfrm>
            <a:off x="762000" y="4800600"/>
            <a:ext cx="1066800" cy="381000"/>
            <a:chOff x="480" y="672"/>
            <a:chExt cx="672" cy="240"/>
          </a:xfrm>
        </p:grpSpPr>
        <p:grpSp>
          <p:nvGrpSpPr>
            <p:cNvPr id="465955" name="Group 35"/>
            <p:cNvGrpSpPr>
              <a:grpSpLocks/>
            </p:cNvGrpSpPr>
            <p:nvPr/>
          </p:nvGrpSpPr>
          <p:grpSpPr bwMode="auto">
            <a:xfrm>
              <a:off x="480" y="672"/>
              <a:ext cx="432" cy="240"/>
              <a:chOff x="528" y="1104"/>
              <a:chExt cx="672" cy="278"/>
            </a:xfrm>
          </p:grpSpPr>
          <p:sp>
            <p:nvSpPr>
              <p:cNvPr id="465956" name="Rectangle 3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65957" name="Rectangle 3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5958" name="Group 38"/>
            <p:cNvGrpSpPr>
              <a:grpSpLocks/>
            </p:cNvGrpSpPr>
            <p:nvPr/>
          </p:nvGrpSpPr>
          <p:grpSpPr bwMode="auto">
            <a:xfrm>
              <a:off x="864" y="768"/>
              <a:ext cx="288" cy="144"/>
              <a:chOff x="1152" y="816"/>
              <a:chExt cx="336" cy="192"/>
            </a:xfrm>
          </p:grpSpPr>
          <p:sp>
            <p:nvSpPr>
              <p:cNvPr id="465959" name="Line 3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960" name="Group 40"/>
              <p:cNvGrpSpPr>
                <a:grpSpLocks/>
              </p:cNvGrpSpPr>
              <p:nvPr/>
            </p:nvGrpSpPr>
            <p:grpSpPr bwMode="auto">
              <a:xfrm>
                <a:off x="1248" y="816"/>
                <a:ext cx="240" cy="192"/>
                <a:chOff x="1920" y="1008"/>
                <a:chExt cx="528" cy="384"/>
              </a:xfrm>
            </p:grpSpPr>
            <p:sp>
              <p:nvSpPr>
                <p:cNvPr id="465961" name="Line 4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62" name="Line 4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63" name="Line 4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64" name="Line 4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5965" name="Group 45"/>
          <p:cNvGrpSpPr>
            <a:grpSpLocks/>
          </p:cNvGrpSpPr>
          <p:nvPr/>
        </p:nvGrpSpPr>
        <p:grpSpPr bwMode="auto">
          <a:xfrm>
            <a:off x="762000" y="5334000"/>
            <a:ext cx="1066800" cy="381000"/>
            <a:chOff x="480" y="672"/>
            <a:chExt cx="672" cy="240"/>
          </a:xfrm>
        </p:grpSpPr>
        <p:grpSp>
          <p:nvGrpSpPr>
            <p:cNvPr id="465966" name="Group 46"/>
            <p:cNvGrpSpPr>
              <a:grpSpLocks/>
            </p:cNvGrpSpPr>
            <p:nvPr/>
          </p:nvGrpSpPr>
          <p:grpSpPr bwMode="auto">
            <a:xfrm>
              <a:off x="480" y="672"/>
              <a:ext cx="432" cy="240"/>
              <a:chOff x="528" y="1104"/>
              <a:chExt cx="672" cy="278"/>
            </a:xfrm>
          </p:grpSpPr>
          <p:sp>
            <p:nvSpPr>
              <p:cNvPr id="465967" name="Rectangle 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5968" name="Rectangle 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5969" name="Group 49"/>
            <p:cNvGrpSpPr>
              <a:grpSpLocks/>
            </p:cNvGrpSpPr>
            <p:nvPr/>
          </p:nvGrpSpPr>
          <p:grpSpPr bwMode="auto">
            <a:xfrm>
              <a:off x="864" y="768"/>
              <a:ext cx="288" cy="144"/>
              <a:chOff x="1152" y="816"/>
              <a:chExt cx="336" cy="192"/>
            </a:xfrm>
          </p:grpSpPr>
          <p:sp>
            <p:nvSpPr>
              <p:cNvPr id="465970" name="Line 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971" name="Group 51"/>
              <p:cNvGrpSpPr>
                <a:grpSpLocks/>
              </p:cNvGrpSpPr>
              <p:nvPr/>
            </p:nvGrpSpPr>
            <p:grpSpPr bwMode="auto">
              <a:xfrm>
                <a:off x="1248" y="816"/>
                <a:ext cx="240" cy="192"/>
                <a:chOff x="1920" y="1008"/>
                <a:chExt cx="528" cy="384"/>
              </a:xfrm>
            </p:grpSpPr>
            <p:sp>
              <p:nvSpPr>
                <p:cNvPr id="465972" name="Line 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73" name="Line 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74" name="Line 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75" name="Line 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5976" name="Group 56"/>
          <p:cNvGrpSpPr>
            <a:grpSpLocks/>
          </p:cNvGrpSpPr>
          <p:nvPr/>
        </p:nvGrpSpPr>
        <p:grpSpPr bwMode="auto">
          <a:xfrm>
            <a:off x="762000" y="5867400"/>
            <a:ext cx="1066800" cy="381000"/>
            <a:chOff x="480" y="672"/>
            <a:chExt cx="672" cy="240"/>
          </a:xfrm>
        </p:grpSpPr>
        <p:grpSp>
          <p:nvGrpSpPr>
            <p:cNvPr id="465977" name="Group 57"/>
            <p:cNvGrpSpPr>
              <a:grpSpLocks/>
            </p:cNvGrpSpPr>
            <p:nvPr/>
          </p:nvGrpSpPr>
          <p:grpSpPr bwMode="auto">
            <a:xfrm>
              <a:off x="480" y="672"/>
              <a:ext cx="432" cy="240"/>
              <a:chOff x="528" y="1104"/>
              <a:chExt cx="672" cy="278"/>
            </a:xfrm>
          </p:grpSpPr>
          <p:sp>
            <p:nvSpPr>
              <p:cNvPr id="465978"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65979"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5980" name="Group 60"/>
            <p:cNvGrpSpPr>
              <a:grpSpLocks/>
            </p:cNvGrpSpPr>
            <p:nvPr/>
          </p:nvGrpSpPr>
          <p:grpSpPr bwMode="auto">
            <a:xfrm>
              <a:off x="864" y="768"/>
              <a:ext cx="288" cy="144"/>
              <a:chOff x="1152" y="816"/>
              <a:chExt cx="336" cy="192"/>
            </a:xfrm>
          </p:grpSpPr>
          <p:sp>
            <p:nvSpPr>
              <p:cNvPr id="465981"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982" name="Group 62"/>
              <p:cNvGrpSpPr>
                <a:grpSpLocks/>
              </p:cNvGrpSpPr>
              <p:nvPr/>
            </p:nvGrpSpPr>
            <p:grpSpPr bwMode="auto">
              <a:xfrm>
                <a:off x="1248" y="816"/>
                <a:ext cx="240" cy="192"/>
                <a:chOff x="1920" y="1008"/>
                <a:chExt cx="528" cy="384"/>
              </a:xfrm>
            </p:grpSpPr>
            <p:sp>
              <p:nvSpPr>
                <p:cNvPr id="465983"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84"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85"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86"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5987" name="Group 67"/>
          <p:cNvGrpSpPr>
            <a:grpSpLocks/>
          </p:cNvGrpSpPr>
          <p:nvPr/>
        </p:nvGrpSpPr>
        <p:grpSpPr bwMode="auto">
          <a:xfrm>
            <a:off x="762000" y="1066800"/>
            <a:ext cx="936625" cy="381000"/>
            <a:chOff x="480" y="672"/>
            <a:chExt cx="590" cy="240"/>
          </a:xfrm>
        </p:grpSpPr>
        <p:grpSp>
          <p:nvGrpSpPr>
            <p:cNvPr id="465988" name="Group 68"/>
            <p:cNvGrpSpPr>
              <a:grpSpLocks/>
            </p:cNvGrpSpPr>
            <p:nvPr/>
          </p:nvGrpSpPr>
          <p:grpSpPr bwMode="auto">
            <a:xfrm>
              <a:off x="480" y="672"/>
              <a:ext cx="432" cy="240"/>
              <a:chOff x="528" y="1104"/>
              <a:chExt cx="672" cy="278"/>
            </a:xfrm>
          </p:grpSpPr>
          <p:sp>
            <p:nvSpPr>
              <p:cNvPr id="465989"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5990"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5991" name="Line 7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5992" name="Group 72"/>
          <p:cNvGrpSpPr>
            <a:grpSpLocks/>
          </p:cNvGrpSpPr>
          <p:nvPr/>
        </p:nvGrpSpPr>
        <p:grpSpPr bwMode="auto">
          <a:xfrm>
            <a:off x="3505200" y="1066800"/>
            <a:ext cx="1066800" cy="381000"/>
            <a:chOff x="480" y="672"/>
            <a:chExt cx="672" cy="240"/>
          </a:xfrm>
        </p:grpSpPr>
        <p:grpSp>
          <p:nvGrpSpPr>
            <p:cNvPr id="465993" name="Group 73"/>
            <p:cNvGrpSpPr>
              <a:grpSpLocks/>
            </p:cNvGrpSpPr>
            <p:nvPr/>
          </p:nvGrpSpPr>
          <p:grpSpPr bwMode="auto">
            <a:xfrm>
              <a:off x="480" y="672"/>
              <a:ext cx="432" cy="240"/>
              <a:chOff x="528" y="1104"/>
              <a:chExt cx="672" cy="278"/>
            </a:xfrm>
          </p:grpSpPr>
          <p:sp>
            <p:nvSpPr>
              <p:cNvPr id="465994" name="Rectangle 7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5995" name="Rectangle 7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5996" name="Group 76"/>
            <p:cNvGrpSpPr>
              <a:grpSpLocks/>
            </p:cNvGrpSpPr>
            <p:nvPr/>
          </p:nvGrpSpPr>
          <p:grpSpPr bwMode="auto">
            <a:xfrm>
              <a:off x="864" y="768"/>
              <a:ext cx="288" cy="144"/>
              <a:chOff x="1152" y="816"/>
              <a:chExt cx="336" cy="192"/>
            </a:xfrm>
          </p:grpSpPr>
          <p:sp>
            <p:nvSpPr>
              <p:cNvPr id="465997" name="Line 7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5998" name="Group 78"/>
              <p:cNvGrpSpPr>
                <a:grpSpLocks/>
              </p:cNvGrpSpPr>
              <p:nvPr/>
            </p:nvGrpSpPr>
            <p:grpSpPr bwMode="auto">
              <a:xfrm>
                <a:off x="1248" y="816"/>
                <a:ext cx="240" cy="192"/>
                <a:chOff x="1920" y="1008"/>
                <a:chExt cx="528" cy="384"/>
              </a:xfrm>
            </p:grpSpPr>
            <p:sp>
              <p:nvSpPr>
                <p:cNvPr id="465999" name="Line 7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00" name="Line 8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01" name="Line 8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02" name="Line 8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6003" name="Group 83"/>
          <p:cNvGrpSpPr>
            <a:grpSpLocks/>
          </p:cNvGrpSpPr>
          <p:nvPr/>
        </p:nvGrpSpPr>
        <p:grpSpPr bwMode="auto">
          <a:xfrm>
            <a:off x="1676400" y="1066800"/>
            <a:ext cx="936625" cy="381000"/>
            <a:chOff x="480" y="672"/>
            <a:chExt cx="590" cy="240"/>
          </a:xfrm>
        </p:grpSpPr>
        <p:grpSp>
          <p:nvGrpSpPr>
            <p:cNvPr id="466004" name="Group 84"/>
            <p:cNvGrpSpPr>
              <a:grpSpLocks/>
            </p:cNvGrpSpPr>
            <p:nvPr/>
          </p:nvGrpSpPr>
          <p:grpSpPr bwMode="auto">
            <a:xfrm>
              <a:off x="480" y="672"/>
              <a:ext cx="432" cy="240"/>
              <a:chOff x="528" y="1104"/>
              <a:chExt cx="672" cy="278"/>
            </a:xfrm>
          </p:grpSpPr>
          <p:sp>
            <p:nvSpPr>
              <p:cNvPr id="466005" name="Rectangle 8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6006" name="Rectangle 8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6007" name="Line 8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6008" name="Group 88"/>
          <p:cNvGrpSpPr>
            <a:grpSpLocks/>
          </p:cNvGrpSpPr>
          <p:nvPr/>
        </p:nvGrpSpPr>
        <p:grpSpPr bwMode="auto">
          <a:xfrm>
            <a:off x="762000" y="1600200"/>
            <a:ext cx="685800" cy="381000"/>
            <a:chOff x="528" y="1104"/>
            <a:chExt cx="672" cy="278"/>
          </a:xfrm>
        </p:grpSpPr>
        <p:sp>
          <p:nvSpPr>
            <p:cNvPr id="466009" name="Rectangle 8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6010" name="Rectangle 9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6011" name="Line 9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012" name="Group 92"/>
          <p:cNvGrpSpPr>
            <a:grpSpLocks/>
          </p:cNvGrpSpPr>
          <p:nvPr/>
        </p:nvGrpSpPr>
        <p:grpSpPr bwMode="auto">
          <a:xfrm>
            <a:off x="2590800" y="1600200"/>
            <a:ext cx="1066800" cy="381000"/>
            <a:chOff x="480" y="672"/>
            <a:chExt cx="672" cy="240"/>
          </a:xfrm>
        </p:grpSpPr>
        <p:grpSp>
          <p:nvGrpSpPr>
            <p:cNvPr id="466013" name="Group 93"/>
            <p:cNvGrpSpPr>
              <a:grpSpLocks/>
            </p:cNvGrpSpPr>
            <p:nvPr/>
          </p:nvGrpSpPr>
          <p:grpSpPr bwMode="auto">
            <a:xfrm>
              <a:off x="480" y="672"/>
              <a:ext cx="432" cy="240"/>
              <a:chOff x="528" y="1104"/>
              <a:chExt cx="672" cy="278"/>
            </a:xfrm>
          </p:grpSpPr>
          <p:sp>
            <p:nvSpPr>
              <p:cNvPr id="466014"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6015"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6016" name="Group 96"/>
            <p:cNvGrpSpPr>
              <a:grpSpLocks/>
            </p:cNvGrpSpPr>
            <p:nvPr/>
          </p:nvGrpSpPr>
          <p:grpSpPr bwMode="auto">
            <a:xfrm>
              <a:off x="864" y="768"/>
              <a:ext cx="288" cy="144"/>
              <a:chOff x="1152" y="816"/>
              <a:chExt cx="336" cy="192"/>
            </a:xfrm>
          </p:grpSpPr>
          <p:sp>
            <p:nvSpPr>
              <p:cNvPr id="466017" name="Line 9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018" name="Group 98"/>
              <p:cNvGrpSpPr>
                <a:grpSpLocks/>
              </p:cNvGrpSpPr>
              <p:nvPr/>
            </p:nvGrpSpPr>
            <p:grpSpPr bwMode="auto">
              <a:xfrm>
                <a:off x="1248" y="816"/>
                <a:ext cx="240" cy="192"/>
                <a:chOff x="1920" y="1008"/>
                <a:chExt cx="528" cy="384"/>
              </a:xfrm>
            </p:grpSpPr>
            <p:sp>
              <p:nvSpPr>
                <p:cNvPr id="466019" name="Line 9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20" name="Line 10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21" name="Line 10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22" name="Line 10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6023" name="Group 103"/>
          <p:cNvGrpSpPr>
            <a:grpSpLocks/>
          </p:cNvGrpSpPr>
          <p:nvPr/>
        </p:nvGrpSpPr>
        <p:grpSpPr bwMode="auto">
          <a:xfrm>
            <a:off x="762000" y="3200400"/>
            <a:ext cx="685800" cy="381000"/>
            <a:chOff x="528" y="1104"/>
            <a:chExt cx="672" cy="278"/>
          </a:xfrm>
        </p:grpSpPr>
        <p:sp>
          <p:nvSpPr>
            <p:cNvPr id="466024" name="Rectangle 10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66025" name="Rectangle 10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6026" name="Line 10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027" name="Group 107"/>
          <p:cNvGrpSpPr>
            <a:grpSpLocks/>
          </p:cNvGrpSpPr>
          <p:nvPr/>
        </p:nvGrpSpPr>
        <p:grpSpPr bwMode="auto">
          <a:xfrm>
            <a:off x="1676400" y="3200400"/>
            <a:ext cx="1066800" cy="381000"/>
            <a:chOff x="480" y="672"/>
            <a:chExt cx="672" cy="240"/>
          </a:xfrm>
        </p:grpSpPr>
        <p:grpSp>
          <p:nvGrpSpPr>
            <p:cNvPr id="466028" name="Group 108"/>
            <p:cNvGrpSpPr>
              <a:grpSpLocks/>
            </p:cNvGrpSpPr>
            <p:nvPr/>
          </p:nvGrpSpPr>
          <p:grpSpPr bwMode="auto">
            <a:xfrm>
              <a:off x="480" y="672"/>
              <a:ext cx="432" cy="240"/>
              <a:chOff x="528" y="1104"/>
              <a:chExt cx="672" cy="278"/>
            </a:xfrm>
          </p:grpSpPr>
          <p:sp>
            <p:nvSpPr>
              <p:cNvPr id="466029"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6030"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6031" name="Group 111"/>
            <p:cNvGrpSpPr>
              <a:grpSpLocks/>
            </p:cNvGrpSpPr>
            <p:nvPr/>
          </p:nvGrpSpPr>
          <p:grpSpPr bwMode="auto">
            <a:xfrm>
              <a:off x="864" y="768"/>
              <a:ext cx="288" cy="144"/>
              <a:chOff x="1152" y="816"/>
              <a:chExt cx="336" cy="192"/>
            </a:xfrm>
          </p:grpSpPr>
          <p:sp>
            <p:nvSpPr>
              <p:cNvPr id="466032" name="Line 11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033" name="Group 113"/>
              <p:cNvGrpSpPr>
                <a:grpSpLocks/>
              </p:cNvGrpSpPr>
              <p:nvPr/>
            </p:nvGrpSpPr>
            <p:grpSpPr bwMode="auto">
              <a:xfrm>
                <a:off x="1248" y="816"/>
                <a:ext cx="240" cy="192"/>
                <a:chOff x="1920" y="1008"/>
                <a:chExt cx="528" cy="384"/>
              </a:xfrm>
            </p:grpSpPr>
            <p:sp>
              <p:nvSpPr>
                <p:cNvPr id="466034" name="Line 11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35" name="Line 11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36" name="Line 11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37" name="Line 11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6038" name="Group 118"/>
          <p:cNvGrpSpPr>
            <a:grpSpLocks/>
          </p:cNvGrpSpPr>
          <p:nvPr/>
        </p:nvGrpSpPr>
        <p:grpSpPr bwMode="auto">
          <a:xfrm>
            <a:off x="762000" y="4267200"/>
            <a:ext cx="685800" cy="381000"/>
            <a:chOff x="528" y="1104"/>
            <a:chExt cx="672" cy="278"/>
          </a:xfrm>
        </p:grpSpPr>
        <p:sp>
          <p:nvSpPr>
            <p:cNvPr id="466039" name="Rectangle 11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66040" name="Rectangle 12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6041" name="Line 12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042" name="Group 122"/>
          <p:cNvGrpSpPr>
            <a:grpSpLocks/>
          </p:cNvGrpSpPr>
          <p:nvPr/>
        </p:nvGrpSpPr>
        <p:grpSpPr bwMode="auto">
          <a:xfrm>
            <a:off x="1676400" y="4267200"/>
            <a:ext cx="1066800" cy="381000"/>
            <a:chOff x="480" y="672"/>
            <a:chExt cx="672" cy="240"/>
          </a:xfrm>
        </p:grpSpPr>
        <p:grpSp>
          <p:nvGrpSpPr>
            <p:cNvPr id="466043" name="Group 123"/>
            <p:cNvGrpSpPr>
              <a:grpSpLocks/>
            </p:cNvGrpSpPr>
            <p:nvPr/>
          </p:nvGrpSpPr>
          <p:grpSpPr bwMode="auto">
            <a:xfrm>
              <a:off x="480" y="672"/>
              <a:ext cx="432" cy="240"/>
              <a:chOff x="528" y="1104"/>
              <a:chExt cx="672" cy="278"/>
            </a:xfrm>
          </p:grpSpPr>
          <p:sp>
            <p:nvSpPr>
              <p:cNvPr id="466044"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6045"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6046" name="Group 126"/>
            <p:cNvGrpSpPr>
              <a:grpSpLocks/>
            </p:cNvGrpSpPr>
            <p:nvPr/>
          </p:nvGrpSpPr>
          <p:grpSpPr bwMode="auto">
            <a:xfrm>
              <a:off x="864" y="768"/>
              <a:ext cx="288" cy="144"/>
              <a:chOff x="1152" y="816"/>
              <a:chExt cx="336" cy="192"/>
            </a:xfrm>
          </p:grpSpPr>
          <p:sp>
            <p:nvSpPr>
              <p:cNvPr id="466047" name="Line 12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048" name="Group 128"/>
              <p:cNvGrpSpPr>
                <a:grpSpLocks/>
              </p:cNvGrpSpPr>
              <p:nvPr/>
            </p:nvGrpSpPr>
            <p:grpSpPr bwMode="auto">
              <a:xfrm>
                <a:off x="1248" y="816"/>
                <a:ext cx="240" cy="192"/>
                <a:chOff x="1920" y="1008"/>
                <a:chExt cx="528" cy="384"/>
              </a:xfrm>
            </p:grpSpPr>
            <p:sp>
              <p:nvSpPr>
                <p:cNvPr id="466049" name="Line 12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50" name="Line 13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51" name="Line 13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52" name="Line 13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6053" name="Group 133"/>
          <p:cNvGrpSpPr>
            <a:grpSpLocks/>
          </p:cNvGrpSpPr>
          <p:nvPr/>
        </p:nvGrpSpPr>
        <p:grpSpPr bwMode="auto">
          <a:xfrm>
            <a:off x="762000" y="2133600"/>
            <a:ext cx="685800" cy="381000"/>
            <a:chOff x="528" y="1104"/>
            <a:chExt cx="672" cy="278"/>
          </a:xfrm>
        </p:grpSpPr>
        <p:sp>
          <p:nvSpPr>
            <p:cNvPr id="466054"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66055"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6056" name="Line 13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057" name="Group 137"/>
          <p:cNvGrpSpPr>
            <a:grpSpLocks/>
          </p:cNvGrpSpPr>
          <p:nvPr/>
        </p:nvGrpSpPr>
        <p:grpSpPr bwMode="auto">
          <a:xfrm>
            <a:off x="3505200" y="2133600"/>
            <a:ext cx="1066800" cy="381000"/>
            <a:chOff x="480" y="672"/>
            <a:chExt cx="672" cy="240"/>
          </a:xfrm>
        </p:grpSpPr>
        <p:grpSp>
          <p:nvGrpSpPr>
            <p:cNvPr id="466058" name="Group 138"/>
            <p:cNvGrpSpPr>
              <a:grpSpLocks/>
            </p:cNvGrpSpPr>
            <p:nvPr/>
          </p:nvGrpSpPr>
          <p:grpSpPr bwMode="auto">
            <a:xfrm>
              <a:off x="480" y="672"/>
              <a:ext cx="432" cy="240"/>
              <a:chOff x="528" y="1104"/>
              <a:chExt cx="672" cy="278"/>
            </a:xfrm>
          </p:grpSpPr>
          <p:sp>
            <p:nvSpPr>
              <p:cNvPr id="466059"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66060"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6061" name="Group 141"/>
            <p:cNvGrpSpPr>
              <a:grpSpLocks/>
            </p:cNvGrpSpPr>
            <p:nvPr/>
          </p:nvGrpSpPr>
          <p:grpSpPr bwMode="auto">
            <a:xfrm>
              <a:off x="864" y="768"/>
              <a:ext cx="288" cy="144"/>
              <a:chOff x="1152" y="816"/>
              <a:chExt cx="336" cy="192"/>
            </a:xfrm>
          </p:grpSpPr>
          <p:sp>
            <p:nvSpPr>
              <p:cNvPr id="466062" name="Line 14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063" name="Group 143"/>
              <p:cNvGrpSpPr>
                <a:grpSpLocks/>
              </p:cNvGrpSpPr>
              <p:nvPr/>
            </p:nvGrpSpPr>
            <p:grpSpPr bwMode="auto">
              <a:xfrm>
                <a:off x="1248" y="816"/>
                <a:ext cx="240" cy="192"/>
                <a:chOff x="1920" y="1008"/>
                <a:chExt cx="528" cy="384"/>
              </a:xfrm>
            </p:grpSpPr>
            <p:sp>
              <p:nvSpPr>
                <p:cNvPr id="466064" name="Line 14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65" name="Line 14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66" name="Line 14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67" name="Line 14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6068" name="Group 148"/>
          <p:cNvGrpSpPr>
            <a:grpSpLocks/>
          </p:cNvGrpSpPr>
          <p:nvPr/>
        </p:nvGrpSpPr>
        <p:grpSpPr bwMode="auto">
          <a:xfrm>
            <a:off x="1654175" y="1600200"/>
            <a:ext cx="685800" cy="381000"/>
            <a:chOff x="528" y="1104"/>
            <a:chExt cx="672" cy="278"/>
          </a:xfrm>
        </p:grpSpPr>
        <p:sp>
          <p:nvSpPr>
            <p:cNvPr id="466069" name="Rectangle 14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6070" name="Rectangle 15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6071" name="Line 151"/>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072" name="Group 152"/>
          <p:cNvGrpSpPr>
            <a:grpSpLocks/>
          </p:cNvGrpSpPr>
          <p:nvPr/>
        </p:nvGrpSpPr>
        <p:grpSpPr bwMode="auto">
          <a:xfrm>
            <a:off x="1676400" y="2133600"/>
            <a:ext cx="685800" cy="381000"/>
            <a:chOff x="528" y="1104"/>
            <a:chExt cx="672" cy="278"/>
          </a:xfrm>
        </p:grpSpPr>
        <p:sp>
          <p:nvSpPr>
            <p:cNvPr id="466073" name="Rectangle 15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6074" name="Rectangle 15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6075" name="Line 155"/>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076" name="Group 156"/>
          <p:cNvGrpSpPr>
            <a:grpSpLocks/>
          </p:cNvGrpSpPr>
          <p:nvPr/>
        </p:nvGrpSpPr>
        <p:grpSpPr bwMode="auto">
          <a:xfrm>
            <a:off x="2590800" y="1066800"/>
            <a:ext cx="936625" cy="381000"/>
            <a:chOff x="480" y="672"/>
            <a:chExt cx="590" cy="240"/>
          </a:xfrm>
        </p:grpSpPr>
        <p:grpSp>
          <p:nvGrpSpPr>
            <p:cNvPr id="466077" name="Group 157"/>
            <p:cNvGrpSpPr>
              <a:grpSpLocks/>
            </p:cNvGrpSpPr>
            <p:nvPr/>
          </p:nvGrpSpPr>
          <p:grpSpPr bwMode="auto">
            <a:xfrm>
              <a:off x="480" y="672"/>
              <a:ext cx="432" cy="240"/>
              <a:chOff x="528" y="1104"/>
              <a:chExt cx="672" cy="278"/>
            </a:xfrm>
          </p:grpSpPr>
          <p:sp>
            <p:nvSpPr>
              <p:cNvPr id="466078" name="Rectangle 1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6079" name="Rectangle 1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6080" name="Line 16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6081" name="Group 161"/>
          <p:cNvGrpSpPr>
            <a:grpSpLocks/>
          </p:cNvGrpSpPr>
          <p:nvPr/>
        </p:nvGrpSpPr>
        <p:grpSpPr bwMode="auto">
          <a:xfrm>
            <a:off x="2590800" y="2133600"/>
            <a:ext cx="685800" cy="381000"/>
            <a:chOff x="528" y="1104"/>
            <a:chExt cx="672" cy="278"/>
          </a:xfrm>
        </p:grpSpPr>
        <p:sp>
          <p:nvSpPr>
            <p:cNvPr id="466082" name="Rectangle 16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6083" name="Rectangle 16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6084" name="Line 164"/>
          <p:cNvSpPr>
            <a:spLocks noChangeShapeType="1"/>
          </p:cNvSpPr>
          <p:nvPr/>
        </p:nvSpPr>
        <p:spPr bwMode="auto">
          <a:xfrm>
            <a:off x="32004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085" name="Rectangle 165"/>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6086" name="Rectangle 166"/>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6087" name="Rectangle 167"/>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6088" name="Rectangle 168"/>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6089" name="Rectangle 169"/>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6090" name="Rectangle 170"/>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6091" name="Rectangle 171"/>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6092" name="Rectangle 172"/>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6093" name="Rectangle 173"/>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6094" name="Rectangle 174"/>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Tree>
    <p:extLst>
      <p:ext uri="{BB962C8B-B14F-4D97-AF65-F5344CB8AC3E}">
        <p14:creationId xmlns="" xmlns:p14="http://schemas.microsoft.com/office/powerpoint/2010/main" val="25655131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Date Placeholder 1"/>
          <p:cNvSpPr>
            <a:spLocks noGrp="1"/>
          </p:cNvSpPr>
          <p:nvPr>
            <p:ph type="dt" sz="half" idx="10"/>
          </p:nvPr>
        </p:nvSpPr>
        <p:spPr/>
        <p:txBody>
          <a:bodyPr/>
          <a:lstStyle/>
          <a:p>
            <a:fld id="{1CEBB38B-5E49-4345-9CA2-42A7B92920DD}" type="datetime4">
              <a:rPr lang="en-US"/>
              <a:pPr/>
              <a:t>April 8, 2013</a:t>
            </a:fld>
            <a:endParaRPr lang="en-US"/>
          </a:p>
        </p:txBody>
      </p:sp>
      <p:sp>
        <p:nvSpPr>
          <p:cNvPr id="166" name="Footer Placeholder 2"/>
          <p:cNvSpPr>
            <a:spLocks noGrp="1"/>
          </p:cNvSpPr>
          <p:nvPr>
            <p:ph type="ftr" sz="quarter" idx="11"/>
          </p:nvPr>
        </p:nvSpPr>
        <p:spPr/>
        <p:txBody>
          <a:bodyPr/>
          <a:lstStyle/>
          <a:p>
            <a:r>
              <a:rPr lang="en-US"/>
              <a:t>www.gowrikumar.com</a:t>
            </a:r>
          </a:p>
        </p:txBody>
      </p:sp>
      <p:grpSp>
        <p:nvGrpSpPr>
          <p:cNvPr id="466946" name="Group 2"/>
          <p:cNvGrpSpPr>
            <a:grpSpLocks/>
          </p:cNvGrpSpPr>
          <p:nvPr/>
        </p:nvGrpSpPr>
        <p:grpSpPr bwMode="auto">
          <a:xfrm>
            <a:off x="762000" y="2667000"/>
            <a:ext cx="1066800" cy="381000"/>
            <a:chOff x="480" y="672"/>
            <a:chExt cx="672" cy="240"/>
          </a:xfrm>
        </p:grpSpPr>
        <p:grpSp>
          <p:nvGrpSpPr>
            <p:cNvPr id="466947" name="Group 3"/>
            <p:cNvGrpSpPr>
              <a:grpSpLocks/>
            </p:cNvGrpSpPr>
            <p:nvPr/>
          </p:nvGrpSpPr>
          <p:grpSpPr bwMode="auto">
            <a:xfrm>
              <a:off x="480" y="672"/>
              <a:ext cx="432" cy="240"/>
              <a:chOff x="528" y="1104"/>
              <a:chExt cx="672" cy="278"/>
            </a:xfrm>
          </p:grpSpPr>
          <p:sp>
            <p:nvSpPr>
              <p:cNvPr id="466948"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66949"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6950" name="Group 6"/>
            <p:cNvGrpSpPr>
              <a:grpSpLocks/>
            </p:cNvGrpSpPr>
            <p:nvPr/>
          </p:nvGrpSpPr>
          <p:grpSpPr bwMode="auto">
            <a:xfrm>
              <a:off x="864" y="768"/>
              <a:ext cx="288" cy="144"/>
              <a:chOff x="1152" y="816"/>
              <a:chExt cx="336" cy="192"/>
            </a:xfrm>
          </p:grpSpPr>
          <p:sp>
            <p:nvSpPr>
              <p:cNvPr id="466951"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952" name="Group 8"/>
              <p:cNvGrpSpPr>
                <a:grpSpLocks/>
              </p:cNvGrpSpPr>
              <p:nvPr/>
            </p:nvGrpSpPr>
            <p:grpSpPr bwMode="auto">
              <a:xfrm>
                <a:off x="1248" y="816"/>
                <a:ext cx="240" cy="192"/>
                <a:chOff x="1920" y="1008"/>
                <a:chExt cx="528" cy="384"/>
              </a:xfrm>
            </p:grpSpPr>
            <p:sp>
              <p:nvSpPr>
                <p:cNvPr id="466953"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54"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55"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56"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6957" name="Group 13"/>
          <p:cNvGrpSpPr>
            <a:grpSpLocks/>
          </p:cNvGrpSpPr>
          <p:nvPr/>
        </p:nvGrpSpPr>
        <p:grpSpPr bwMode="auto">
          <a:xfrm>
            <a:off x="762000" y="3733800"/>
            <a:ext cx="1066800" cy="381000"/>
            <a:chOff x="480" y="672"/>
            <a:chExt cx="672" cy="240"/>
          </a:xfrm>
        </p:grpSpPr>
        <p:grpSp>
          <p:nvGrpSpPr>
            <p:cNvPr id="466958" name="Group 14"/>
            <p:cNvGrpSpPr>
              <a:grpSpLocks/>
            </p:cNvGrpSpPr>
            <p:nvPr/>
          </p:nvGrpSpPr>
          <p:grpSpPr bwMode="auto">
            <a:xfrm>
              <a:off x="480" y="672"/>
              <a:ext cx="432" cy="240"/>
              <a:chOff x="528" y="1104"/>
              <a:chExt cx="672" cy="278"/>
            </a:xfrm>
          </p:grpSpPr>
          <p:sp>
            <p:nvSpPr>
              <p:cNvPr id="46695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6696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6961" name="Group 17"/>
            <p:cNvGrpSpPr>
              <a:grpSpLocks/>
            </p:cNvGrpSpPr>
            <p:nvPr/>
          </p:nvGrpSpPr>
          <p:grpSpPr bwMode="auto">
            <a:xfrm>
              <a:off x="864" y="768"/>
              <a:ext cx="288" cy="144"/>
              <a:chOff x="1152" y="816"/>
              <a:chExt cx="336" cy="192"/>
            </a:xfrm>
          </p:grpSpPr>
          <p:sp>
            <p:nvSpPr>
              <p:cNvPr id="466962"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963" name="Group 19"/>
              <p:cNvGrpSpPr>
                <a:grpSpLocks/>
              </p:cNvGrpSpPr>
              <p:nvPr/>
            </p:nvGrpSpPr>
            <p:grpSpPr bwMode="auto">
              <a:xfrm>
                <a:off x="1248" y="816"/>
                <a:ext cx="240" cy="192"/>
                <a:chOff x="1920" y="1008"/>
                <a:chExt cx="528" cy="384"/>
              </a:xfrm>
            </p:grpSpPr>
            <p:sp>
              <p:nvSpPr>
                <p:cNvPr id="466964"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65"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66"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67"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6968" name="Group 24"/>
          <p:cNvGrpSpPr>
            <a:grpSpLocks/>
          </p:cNvGrpSpPr>
          <p:nvPr/>
        </p:nvGrpSpPr>
        <p:grpSpPr bwMode="auto">
          <a:xfrm>
            <a:off x="762000" y="4800600"/>
            <a:ext cx="1066800" cy="381000"/>
            <a:chOff x="480" y="672"/>
            <a:chExt cx="672" cy="240"/>
          </a:xfrm>
        </p:grpSpPr>
        <p:grpSp>
          <p:nvGrpSpPr>
            <p:cNvPr id="466969" name="Group 25"/>
            <p:cNvGrpSpPr>
              <a:grpSpLocks/>
            </p:cNvGrpSpPr>
            <p:nvPr/>
          </p:nvGrpSpPr>
          <p:grpSpPr bwMode="auto">
            <a:xfrm>
              <a:off x="480" y="672"/>
              <a:ext cx="432" cy="240"/>
              <a:chOff x="528" y="1104"/>
              <a:chExt cx="672" cy="278"/>
            </a:xfrm>
          </p:grpSpPr>
          <p:sp>
            <p:nvSpPr>
              <p:cNvPr id="466970"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66971"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6972" name="Group 28"/>
            <p:cNvGrpSpPr>
              <a:grpSpLocks/>
            </p:cNvGrpSpPr>
            <p:nvPr/>
          </p:nvGrpSpPr>
          <p:grpSpPr bwMode="auto">
            <a:xfrm>
              <a:off x="864" y="768"/>
              <a:ext cx="288" cy="144"/>
              <a:chOff x="1152" y="816"/>
              <a:chExt cx="336" cy="192"/>
            </a:xfrm>
          </p:grpSpPr>
          <p:sp>
            <p:nvSpPr>
              <p:cNvPr id="466973"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974" name="Group 30"/>
              <p:cNvGrpSpPr>
                <a:grpSpLocks/>
              </p:cNvGrpSpPr>
              <p:nvPr/>
            </p:nvGrpSpPr>
            <p:grpSpPr bwMode="auto">
              <a:xfrm>
                <a:off x="1248" y="816"/>
                <a:ext cx="240" cy="192"/>
                <a:chOff x="1920" y="1008"/>
                <a:chExt cx="528" cy="384"/>
              </a:xfrm>
            </p:grpSpPr>
            <p:sp>
              <p:nvSpPr>
                <p:cNvPr id="466975"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76"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77"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78"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6979" name="Group 35"/>
          <p:cNvGrpSpPr>
            <a:grpSpLocks/>
          </p:cNvGrpSpPr>
          <p:nvPr/>
        </p:nvGrpSpPr>
        <p:grpSpPr bwMode="auto">
          <a:xfrm>
            <a:off x="762000" y="5334000"/>
            <a:ext cx="1066800" cy="381000"/>
            <a:chOff x="480" y="672"/>
            <a:chExt cx="672" cy="240"/>
          </a:xfrm>
        </p:grpSpPr>
        <p:grpSp>
          <p:nvGrpSpPr>
            <p:cNvPr id="466980" name="Group 36"/>
            <p:cNvGrpSpPr>
              <a:grpSpLocks/>
            </p:cNvGrpSpPr>
            <p:nvPr/>
          </p:nvGrpSpPr>
          <p:grpSpPr bwMode="auto">
            <a:xfrm>
              <a:off x="480" y="672"/>
              <a:ext cx="432" cy="240"/>
              <a:chOff x="528" y="1104"/>
              <a:chExt cx="672" cy="278"/>
            </a:xfrm>
          </p:grpSpPr>
          <p:sp>
            <p:nvSpPr>
              <p:cNvPr id="466981"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6982"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6983" name="Group 39"/>
            <p:cNvGrpSpPr>
              <a:grpSpLocks/>
            </p:cNvGrpSpPr>
            <p:nvPr/>
          </p:nvGrpSpPr>
          <p:grpSpPr bwMode="auto">
            <a:xfrm>
              <a:off x="864" y="768"/>
              <a:ext cx="288" cy="144"/>
              <a:chOff x="1152" y="816"/>
              <a:chExt cx="336" cy="192"/>
            </a:xfrm>
          </p:grpSpPr>
          <p:sp>
            <p:nvSpPr>
              <p:cNvPr id="466984"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985" name="Group 41"/>
              <p:cNvGrpSpPr>
                <a:grpSpLocks/>
              </p:cNvGrpSpPr>
              <p:nvPr/>
            </p:nvGrpSpPr>
            <p:grpSpPr bwMode="auto">
              <a:xfrm>
                <a:off x="1248" y="816"/>
                <a:ext cx="240" cy="192"/>
                <a:chOff x="1920" y="1008"/>
                <a:chExt cx="528" cy="384"/>
              </a:xfrm>
            </p:grpSpPr>
            <p:sp>
              <p:nvSpPr>
                <p:cNvPr id="466986"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87"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88"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89"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6990" name="Group 46"/>
          <p:cNvGrpSpPr>
            <a:grpSpLocks/>
          </p:cNvGrpSpPr>
          <p:nvPr/>
        </p:nvGrpSpPr>
        <p:grpSpPr bwMode="auto">
          <a:xfrm>
            <a:off x="762000" y="5867400"/>
            <a:ext cx="1066800" cy="381000"/>
            <a:chOff x="480" y="672"/>
            <a:chExt cx="672" cy="240"/>
          </a:xfrm>
        </p:grpSpPr>
        <p:grpSp>
          <p:nvGrpSpPr>
            <p:cNvPr id="466991" name="Group 47"/>
            <p:cNvGrpSpPr>
              <a:grpSpLocks/>
            </p:cNvGrpSpPr>
            <p:nvPr/>
          </p:nvGrpSpPr>
          <p:grpSpPr bwMode="auto">
            <a:xfrm>
              <a:off x="480" y="672"/>
              <a:ext cx="432" cy="240"/>
              <a:chOff x="528" y="1104"/>
              <a:chExt cx="672" cy="278"/>
            </a:xfrm>
          </p:grpSpPr>
          <p:sp>
            <p:nvSpPr>
              <p:cNvPr id="466992"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66993"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6994" name="Group 50"/>
            <p:cNvGrpSpPr>
              <a:grpSpLocks/>
            </p:cNvGrpSpPr>
            <p:nvPr/>
          </p:nvGrpSpPr>
          <p:grpSpPr bwMode="auto">
            <a:xfrm>
              <a:off x="864" y="768"/>
              <a:ext cx="288" cy="144"/>
              <a:chOff x="1152" y="816"/>
              <a:chExt cx="336" cy="192"/>
            </a:xfrm>
          </p:grpSpPr>
          <p:sp>
            <p:nvSpPr>
              <p:cNvPr id="466995"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6996" name="Group 52"/>
              <p:cNvGrpSpPr>
                <a:grpSpLocks/>
              </p:cNvGrpSpPr>
              <p:nvPr/>
            </p:nvGrpSpPr>
            <p:grpSpPr bwMode="auto">
              <a:xfrm>
                <a:off x="1248" y="816"/>
                <a:ext cx="240" cy="192"/>
                <a:chOff x="1920" y="1008"/>
                <a:chExt cx="528" cy="384"/>
              </a:xfrm>
            </p:grpSpPr>
            <p:sp>
              <p:nvSpPr>
                <p:cNvPr id="466997"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98"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6999"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00"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7001" name="Group 57"/>
          <p:cNvGrpSpPr>
            <a:grpSpLocks/>
          </p:cNvGrpSpPr>
          <p:nvPr/>
        </p:nvGrpSpPr>
        <p:grpSpPr bwMode="auto">
          <a:xfrm>
            <a:off x="762000" y="1066800"/>
            <a:ext cx="936625" cy="381000"/>
            <a:chOff x="480" y="672"/>
            <a:chExt cx="590" cy="240"/>
          </a:xfrm>
        </p:grpSpPr>
        <p:grpSp>
          <p:nvGrpSpPr>
            <p:cNvPr id="467002" name="Group 58"/>
            <p:cNvGrpSpPr>
              <a:grpSpLocks/>
            </p:cNvGrpSpPr>
            <p:nvPr/>
          </p:nvGrpSpPr>
          <p:grpSpPr bwMode="auto">
            <a:xfrm>
              <a:off x="480" y="672"/>
              <a:ext cx="432" cy="240"/>
              <a:chOff x="528" y="1104"/>
              <a:chExt cx="672" cy="278"/>
            </a:xfrm>
          </p:grpSpPr>
          <p:sp>
            <p:nvSpPr>
              <p:cNvPr id="467003" name="Rectangle 5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7004" name="Rectangle 6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7005" name="Line 6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7006" name="Group 62"/>
          <p:cNvGrpSpPr>
            <a:grpSpLocks/>
          </p:cNvGrpSpPr>
          <p:nvPr/>
        </p:nvGrpSpPr>
        <p:grpSpPr bwMode="auto">
          <a:xfrm>
            <a:off x="3505200" y="1066800"/>
            <a:ext cx="1066800" cy="381000"/>
            <a:chOff x="480" y="672"/>
            <a:chExt cx="672" cy="240"/>
          </a:xfrm>
        </p:grpSpPr>
        <p:grpSp>
          <p:nvGrpSpPr>
            <p:cNvPr id="467007" name="Group 63"/>
            <p:cNvGrpSpPr>
              <a:grpSpLocks/>
            </p:cNvGrpSpPr>
            <p:nvPr/>
          </p:nvGrpSpPr>
          <p:grpSpPr bwMode="auto">
            <a:xfrm>
              <a:off x="480" y="672"/>
              <a:ext cx="432" cy="240"/>
              <a:chOff x="528" y="1104"/>
              <a:chExt cx="672" cy="278"/>
            </a:xfrm>
          </p:grpSpPr>
          <p:sp>
            <p:nvSpPr>
              <p:cNvPr id="467008" name="Rectangle 6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7009" name="Rectangle 6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7010" name="Group 66"/>
            <p:cNvGrpSpPr>
              <a:grpSpLocks/>
            </p:cNvGrpSpPr>
            <p:nvPr/>
          </p:nvGrpSpPr>
          <p:grpSpPr bwMode="auto">
            <a:xfrm>
              <a:off x="864" y="768"/>
              <a:ext cx="288" cy="144"/>
              <a:chOff x="1152" y="816"/>
              <a:chExt cx="336" cy="192"/>
            </a:xfrm>
          </p:grpSpPr>
          <p:sp>
            <p:nvSpPr>
              <p:cNvPr id="467011" name="Line 6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012" name="Group 68"/>
              <p:cNvGrpSpPr>
                <a:grpSpLocks/>
              </p:cNvGrpSpPr>
              <p:nvPr/>
            </p:nvGrpSpPr>
            <p:grpSpPr bwMode="auto">
              <a:xfrm>
                <a:off x="1248" y="816"/>
                <a:ext cx="240" cy="192"/>
                <a:chOff x="1920" y="1008"/>
                <a:chExt cx="528" cy="384"/>
              </a:xfrm>
            </p:grpSpPr>
            <p:sp>
              <p:nvSpPr>
                <p:cNvPr id="467013" name="Line 6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14" name="Line 7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15" name="Line 7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16" name="Line 7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7017" name="Group 73"/>
          <p:cNvGrpSpPr>
            <a:grpSpLocks/>
          </p:cNvGrpSpPr>
          <p:nvPr/>
        </p:nvGrpSpPr>
        <p:grpSpPr bwMode="auto">
          <a:xfrm>
            <a:off x="1676400" y="1066800"/>
            <a:ext cx="936625" cy="381000"/>
            <a:chOff x="480" y="672"/>
            <a:chExt cx="590" cy="240"/>
          </a:xfrm>
        </p:grpSpPr>
        <p:grpSp>
          <p:nvGrpSpPr>
            <p:cNvPr id="467018" name="Group 74"/>
            <p:cNvGrpSpPr>
              <a:grpSpLocks/>
            </p:cNvGrpSpPr>
            <p:nvPr/>
          </p:nvGrpSpPr>
          <p:grpSpPr bwMode="auto">
            <a:xfrm>
              <a:off x="480" y="672"/>
              <a:ext cx="432" cy="240"/>
              <a:chOff x="528" y="1104"/>
              <a:chExt cx="672" cy="278"/>
            </a:xfrm>
          </p:grpSpPr>
          <p:sp>
            <p:nvSpPr>
              <p:cNvPr id="467019" name="Rectangle 7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7020" name="Rectangle 7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7021" name="Line 7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7022" name="Group 78"/>
          <p:cNvGrpSpPr>
            <a:grpSpLocks/>
          </p:cNvGrpSpPr>
          <p:nvPr/>
        </p:nvGrpSpPr>
        <p:grpSpPr bwMode="auto">
          <a:xfrm>
            <a:off x="762000" y="1600200"/>
            <a:ext cx="685800" cy="381000"/>
            <a:chOff x="528" y="1104"/>
            <a:chExt cx="672" cy="278"/>
          </a:xfrm>
        </p:grpSpPr>
        <p:sp>
          <p:nvSpPr>
            <p:cNvPr id="467023"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7024"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7025" name="Line 8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026" name="Group 82"/>
          <p:cNvGrpSpPr>
            <a:grpSpLocks/>
          </p:cNvGrpSpPr>
          <p:nvPr/>
        </p:nvGrpSpPr>
        <p:grpSpPr bwMode="auto">
          <a:xfrm>
            <a:off x="2590800" y="1600200"/>
            <a:ext cx="1066800" cy="381000"/>
            <a:chOff x="480" y="672"/>
            <a:chExt cx="672" cy="240"/>
          </a:xfrm>
        </p:grpSpPr>
        <p:grpSp>
          <p:nvGrpSpPr>
            <p:cNvPr id="467027" name="Group 83"/>
            <p:cNvGrpSpPr>
              <a:grpSpLocks/>
            </p:cNvGrpSpPr>
            <p:nvPr/>
          </p:nvGrpSpPr>
          <p:grpSpPr bwMode="auto">
            <a:xfrm>
              <a:off x="480" y="672"/>
              <a:ext cx="432" cy="240"/>
              <a:chOff x="528" y="1104"/>
              <a:chExt cx="672" cy="278"/>
            </a:xfrm>
          </p:grpSpPr>
          <p:sp>
            <p:nvSpPr>
              <p:cNvPr id="467028" name="Rectangle 8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7029" name="Rectangle 8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7030" name="Group 86"/>
            <p:cNvGrpSpPr>
              <a:grpSpLocks/>
            </p:cNvGrpSpPr>
            <p:nvPr/>
          </p:nvGrpSpPr>
          <p:grpSpPr bwMode="auto">
            <a:xfrm>
              <a:off x="864" y="768"/>
              <a:ext cx="288" cy="144"/>
              <a:chOff x="1152" y="816"/>
              <a:chExt cx="336" cy="192"/>
            </a:xfrm>
          </p:grpSpPr>
          <p:sp>
            <p:nvSpPr>
              <p:cNvPr id="467031" name="Line 8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032" name="Group 88"/>
              <p:cNvGrpSpPr>
                <a:grpSpLocks/>
              </p:cNvGrpSpPr>
              <p:nvPr/>
            </p:nvGrpSpPr>
            <p:grpSpPr bwMode="auto">
              <a:xfrm>
                <a:off x="1248" y="816"/>
                <a:ext cx="240" cy="192"/>
                <a:chOff x="1920" y="1008"/>
                <a:chExt cx="528" cy="384"/>
              </a:xfrm>
            </p:grpSpPr>
            <p:sp>
              <p:nvSpPr>
                <p:cNvPr id="467033" name="Line 8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34" name="Line 9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35" name="Line 9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36" name="Line 9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7037" name="Group 93"/>
          <p:cNvGrpSpPr>
            <a:grpSpLocks/>
          </p:cNvGrpSpPr>
          <p:nvPr/>
        </p:nvGrpSpPr>
        <p:grpSpPr bwMode="auto">
          <a:xfrm>
            <a:off x="762000" y="3200400"/>
            <a:ext cx="685800" cy="381000"/>
            <a:chOff x="528" y="1104"/>
            <a:chExt cx="672" cy="278"/>
          </a:xfrm>
        </p:grpSpPr>
        <p:sp>
          <p:nvSpPr>
            <p:cNvPr id="467038"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67039"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7040" name="Line 9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041" name="Group 97"/>
          <p:cNvGrpSpPr>
            <a:grpSpLocks/>
          </p:cNvGrpSpPr>
          <p:nvPr/>
        </p:nvGrpSpPr>
        <p:grpSpPr bwMode="auto">
          <a:xfrm>
            <a:off x="1676400" y="3200400"/>
            <a:ext cx="1066800" cy="381000"/>
            <a:chOff x="480" y="672"/>
            <a:chExt cx="672" cy="240"/>
          </a:xfrm>
        </p:grpSpPr>
        <p:grpSp>
          <p:nvGrpSpPr>
            <p:cNvPr id="467042" name="Group 98"/>
            <p:cNvGrpSpPr>
              <a:grpSpLocks/>
            </p:cNvGrpSpPr>
            <p:nvPr/>
          </p:nvGrpSpPr>
          <p:grpSpPr bwMode="auto">
            <a:xfrm>
              <a:off x="480" y="672"/>
              <a:ext cx="432" cy="240"/>
              <a:chOff x="528" y="1104"/>
              <a:chExt cx="672" cy="278"/>
            </a:xfrm>
          </p:grpSpPr>
          <p:sp>
            <p:nvSpPr>
              <p:cNvPr id="467043" name="Rectangle 9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7044" name="Rectangle 10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7045" name="Group 101"/>
            <p:cNvGrpSpPr>
              <a:grpSpLocks/>
            </p:cNvGrpSpPr>
            <p:nvPr/>
          </p:nvGrpSpPr>
          <p:grpSpPr bwMode="auto">
            <a:xfrm>
              <a:off x="864" y="768"/>
              <a:ext cx="288" cy="144"/>
              <a:chOff x="1152" y="816"/>
              <a:chExt cx="336" cy="192"/>
            </a:xfrm>
          </p:grpSpPr>
          <p:sp>
            <p:nvSpPr>
              <p:cNvPr id="467046" name="Line 10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047" name="Group 103"/>
              <p:cNvGrpSpPr>
                <a:grpSpLocks/>
              </p:cNvGrpSpPr>
              <p:nvPr/>
            </p:nvGrpSpPr>
            <p:grpSpPr bwMode="auto">
              <a:xfrm>
                <a:off x="1248" y="816"/>
                <a:ext cx="240" cy="192"/>
                <a:chOff x="1920" y="1008"/>
                <a:chExt cx="528" cy="384"/>
              </a:xfrm>
            </p:grpSpPr>
            <p:sp>
              <p:nvSpPr>
                <p:cNvPr id="467048" name="Line 10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49" name="Line 10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50" name="Line 10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51" name="Line 10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7052" name="Group 108"/>
          <p:cNvGrpSpPr>
            <a:grpSpLocks/>
          </p:cNvGrpSpPr>
          <p:nvPr/>
        </p:nvGrpSpPr>
        <p:grpSpPr bwMode="auto">
          <a:xfrm>
            <a:off x="762000" y="4267200"/>
            <a:ext cx="685800" cy="381000"/>
            <a:chOff x="528" y="1104"/>
            <a:chExt cx="672" cy="278"/>
          </a:xfrm>
        </p:grpSpPr>
        <p:sp>
          <p:nvSpPr>
            <p:cNvPr id="467053"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67054"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7055" name="Line 11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056" name="Group 112"/>
          <p:cNvGrpSpPr>
            <a:grpSpLocks/>
          </p:cNvGrpSpPr>
          <p:nvPr/>
        </p:nvGrpSpPr>
        <p:grpSpPr bwMode="auto">
          <a:xfrm>
            <a:off x="1676400" y="4267200"/>
            <a:ext cx="1066800" cy="381000"/>
            <a:chOff x="480" y="672"/>
            <a:chExt cx="672" cy="240"/>
          </a:xfrm>
        </p:grpSpPr>
        <p:grpSp>
          <p:nvGrpSpPr>
            <p:cNvPr id="467057" name="Group 113"/>
            <p:cNvGrpSpPr>
              <a:grpSpLocks/>
            </p:cNvGrpSpPr>
            <p:nvPr/>
          </p:nvGrpSpPr>
          <p:grpSpPr bwMode="auto">
            <a:xfrm>
              <a:off x="480" y="672"/>
              <a:ext cx="432" cy="240"/>
              <a:chOff x="528" y="1104"/>
              <a:chExt cx="672" cy="278"/>
            </a:xfrm>
          </p:grpSpPr>
          <p:sp>
            <p:nvSpPr>
              <p:cNvPr id="467058" name="Rectangle 1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7059" name="Rectangle 1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7060" name="Group 116"/>
            <p:cNvGrpSpPr>
              <a:grpSpLocks/>
            </p:cNvGrpSpPr>
            <p:nvPr/>
          </p:nvGrpSpPr>
          <p:grpSpPr bwMode="auto">
            <a:xfrm>
              <a:off x="864" y="768"/>
              <a:ext cx="288" cy="144"/>
              <a:chOff x="1152" y="816"/>
              <a:chExt cx="336" cy="192"/>
            </a:xfrm>
          </p:grpSpPr>
          <p:sp>
            <p:nvSpPr>
              <p:cNvPr id="467061" name="Line 1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062" name="Group 118"/>
              <p:cNvGrpSpPr>
                <a:grpSpLocks/>
              </p:cNvGrpSpPr>
              <p:nvPr/>
            </p:nvGrpSpPr>
            <p:grpSpPr bwMode="auto">
              <a:xfrm>
                <a:off x="1248" y="816"/>
                <a:ext cx="240" cy="192"/>
                <a:chOff x="1920" y="1008"/>
                <a:chExt cx="528" cy="384"/>
              </a:xfrm>
            </p:grpSpPr>
            <p:sp>
              <p:nvSpPr>
                <p:cNvPr id="467063" name="Line 1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64" name="Line 1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65" name="Line 1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66" name="Line 1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7067" name="Group 123"/>
          <p:cNvGrpSpPr>
            <a:grpSpLocks/>
          </p:cNvGrpSpPr>
          <p:nvPr/>
        </p:nvGrpSpPr>
        <p:grpSpPr bwMode="auto">
          <a:xfrm>
            <a:off x="762000" y="2133600"/>
            <a:ext cx="685800" cy="381000"/>
            <a:chOff x="528" y="1104"/>
            <a:chExt cx="672" cy="278"/>
          </a:xfrm>
        </p:grpSpPr>
        <p:sp>
          <p:nvSpPr>
            <p:cNvPr id="467068"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67069"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7070" name="Line 12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071" name="Group 127"/>
          <p:cNvGrpSpPr>
            <a:grpSpLocks/>
          </p:cNvGrpSpPr>
          <p:nvPr/>
        </p:nvGrpSpPr>
        <p:grpSpPr bwMode="auto">
          <a:xfrm>
            <a:off x="3505200" y="2133600"/>
            <a:ext cx="1066800" cy="381000"/>
            <a:chOff x="480" y="672"/>
            <a:chExt cx="672" cy="240"/>
          </a:xfrm>
        </p:grpSpPr>
        <p:grpSp>
          <p:nvGrpSpPr>
            <p:cNvPr id="467072" name="Group 128"/>
            <p:cNvGrpSpPr>
              <a:grpSpLocks/>
            </p:cNvGrpSpPr>
            <p:nvPr/>
          </p:nvGrpSpPr>
          <p:grpSpPr bwMode="auto">
            <a:xfrm>
              <a:off x="480" y="672"/>
              <a:ext cx="432" cy="240"/>
              <a:chOff x="528" y="1104"/>
              <a:chExt cx="672" cy="278"/>
            </a:xfrm>
          </p:grpSpPr>
          <p:sp>
            <p:nvSpPr>
              <p:cNvPr id="467073"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67074"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7075" name="Group 131"/>
            <p:cNvGrpSpPr>
              <a:grpSpLocks/>
            </p:cNvGrpSpPr>
            <p:nvPr/>
          </p:nvGrpSpPr>
          <p:grpSpPr bwMode="auto">
            <a:xfrm>
              <a:off x="864" y="768"/>
              <a:ext cx="288" cy="144"/>
              <a:chOff x="1152" y="816"/>
              <a:chExt cx="336" cy="192"/>
            </a:xfrm>
          </p:grpSpPr>
          <p:sp>
            <p:nvSpPr>
              <p:cNvPr id="467076" name="Line 13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077" name="Group 133"/>
              <p:cNvGrpSpPr>
                <a:grpSpLocks/>
              </p:cNvGrpSpPr>
              <p:nvPr/>
            </p:nvGrpSpPr>
            <p:grpSpPr bwMode="auto">
              <a:xfrm>
                <a:off x="1248" y="816"/>
                <a:ext cx="240" cy="192"/>
                <a:chOff x="1920" y="1008"/>
                <a:chExt cx="528" cy="384"/>
              </a:xfrm>
            </p:grpSpPr>
            <p:sp>
              <p:nvSpPr>
                <p:cNvPr id="467078" name="Line 13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79" name="Line 13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80" name="Line 13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81" name="Line 13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7082" name="Group 138"/>
          <p:cNvGrpSpPr>
            <a:grpSpLocks/>
          </p:cNvGrpSpPr>
          <p:nvPr/>
        </p:nvGrpSpPr>
        <p:grpSpPr bwMode="auto">
          <a:xfrm>
            <a:off x="1654175" y="1600200"/>
            <a:ext cx="685800" cy="381000"/>
            <a:chOff x="528" y="1104"/>
            <a:chExt cx="672" cy="278"/>
          </a:xfrm>
        </p:grpSpPr>
        <p:sp>
          <p:nvSpPr>
            <p:cNvPr id="467083"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7084"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7085" name="Line 141"/>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086" name="Group 142"/>
          <p:cNvGrpSpPr>
            <a:grpSpLocks/>
          </p:cNvGrpSpPr>
          <p:nvPr/>
        </p:nvGrpSpPr>
        <p:grpSpPr bwMode="auto">
          <a:xfrm>
            <a:off x="1676400" y="2133600"/>
            <a:ext cx="685800" cy="381000"/>
            <a:chOff x="528" y="1104"/>
            <a:chExt cx="672" cy="278"/>
          </a:xfrm>
        </p:grpSpPr>
        <p:sp>
          <p:nvSpPr>
            <p:cNvPr id="467087" name="Rectangle 14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7088" name="Rectangle 14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7089" name="Line 145"/>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090" name="Group 146"/>
          <p:cNvGrpSpPr>
            <a:grpSpLocks/>
          </p:cNvGrpSpPr>
          <p:nvPr/>
        </p:nvGrpSpPr>
        <p:grpSpPr bwMode="auto">
          <a:xfrm>
            <a:off x="2590800" y="1066800"/>
            <a:ext cx="936625" cy="381000"/>
            <a:chOff x="480" y="672"/>
            <a:chExt cx="590" cy="240"/>
          </a:xfrm>
        </p:grpSpPr>
        <p:grpSp>
          <p:nvGrpSpPr>
            <p:cNvPr id="467091" name="Group 147"/>
            <p:cNvGrpSpPr>
              <a:grpSpLocks/>
            </p:cNvGrpSpPr>
            <p:nvPr/>
          </p:nvGrpSpPr>
          <p:grpSpPr bwMode="auto">
            <a:xfrm>
              <a:off x="480" y="672"/>
              <a:ext cx="432" cy="240"/>
              <a:chOff x="528" y="1104"/>
              <a:chExt cx="672" cy="278"/>
            </a:xfrm>
          </p:grpSpPr>
          <p:sp>
            <p:nvSpPr>
              <p:cNvPr id="467092" name="Rectangle 1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7093" name="Rectangle 1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7094" name="Line 15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67095" name="Group 151"/>
          <p:cNvGrpSpPr>
            <a:grpSpLocks/>
          </p:cNvGrpSpPr>
          <p:nvPr/>
        </p:nvGrpSpPr>
        <p:grpSpPr bwMode="auto">
          <a:xfrm>
            <a:off x="2590800" y="2133600"/>
            <a:ext cx="685800" cy="381000"/>
            <a:chOff x="528" y="1104"/>
            <a:chExt cx="672" cy="278"/>
          </a:xfrm>
        </p:grpSpPr>
        <p:sp>
          <p:nvSpPr>
            <p:cNvPr id="467096" name="Rectangle 1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7097" name="Rectangle 1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7098" name="Line 154"/>
          <p:cNvSpPr>
            <a:spLocks noChangeShapeType="1"/>
          </p:cNvSpPr>
          <p:nvPr/>
        </p:nvSpPr>
        <p:spPr bwMode="auto">
          <a:xfrm>
            <a:off x="32004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099" name="Rectangle 155"/>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7100" name="Rectangle 156"/>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7101" name="Rectangle 157"/>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7102" name="Rectangle 158"/>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7103" name="Rectangle 159"/>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7104" name="Rectangle 160"/>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7105" name="Rectangle 161"/>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7106" name="Rectangle 162"/>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7107" name="Rectangle 163"/>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7108" name="Rectangle 164"/>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Tree>
    <p:extLst>
      <p:ext uri="{BB962C8B-B14F-4D97-AF65-F5344CB8AC3E}">
        <p14:creationId xmlns="" xmlns:p14="http://schemas.microsoft.com/office/powerpoint/2010/main" val="155192470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609600"/>
            <a:ext cx="7086599" cy="1280890"/>
          </a:xfrm>
        </p:spPr>
        <p:txBody>
          <a:bodyPr>
            <a:noAutofit/>
          </a:bodyPr>
          <a:lstStyle/>
          <a:p>
            <a:pPr algn="ctr"/>
            <a:r>
              <a:rPr lang="en-US" sz="4000" b="1" spc="50" dirty="0" smtClean="0">
                <a:ln w="9525" cmpd="sng">
                  <a:solidFill>
                    <a:schemeClr val="accent1"/>
                  </a:solidFill>
                  <a:prstDash val="solid"/>
                </a:ln>
                <a:solidFill>
                  <a:srgbClr val="70AD47">
                    <a:tint val="1000"/>
                  </a:srgbClr>
                </a:solidFill>
                <a:effectLst>
                  <a:glow rad="38100">
                    <a:schemeClr val="accent1">
                      <a:alpha val="40000"/>
                    </a:schemeClr>
                  </a:glow>
                </a:effectLst>
              </a:rPr>
              <a:t>VARIOUS CONVENTIONAL ALGORITHMS</a:t>
            </a:r>
            <a:endParaRPr lang="en-IN"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1" name="Rectangle 10"/>
          <p:cNvSpPr/>
          <p:nvPr/>
        </p:nvSpPr>
        <p:spPr>
          <a:xfrm>
            <a:off x="914400" y="5124450"/>
            <a:ext cx="7086600" cy="400050"/>
          </a:xfrm>
          <a:prstGeom prst="rect">
            <a:avLst/>
          </a:prstGeom>
        </p:spPr>
        <p:txBody>
          <a:bodyPr>
            <a:spAutoFit/>
          </a:bodyPr>
          <a:lstStyle/>
          <a:p>
            <a:pPr marL="447675" indent="-447675">
              <a:spcBef>
                <a:spcPct val="20000"/>
              </a:spcBef>
              <a:buClr>
                <a:srgbClr val="CC9900"/>
              </a:buClr>
              <a:buSzPct val="70000"/>
              <a:defRPr/>
            </a:pPr>
            <a:endParaRPr lang="en-US" sz="2000" kern="0" dirty="0">
              <a:solidFill>
                <a:srgbClr val="292929"/>
              </a:solidFill>
              <a:latin typeface="Arial"/>
            </a:endParaRPr>
          </a:p>
        </p:txBody>
      </p:sp>
      <p:sp>
        <p:nvSpPr>
          <p:cNvPr id="5" name="TextBox 4"/>
          <p:cNvSpPr txBox="1"/>
          <p:nvPr/>
        </p:nvSpPr>
        <p:spPr>
          <a:xfrm>
            <a:off x="533400" y="2438400"/>
            <a:ext cx="8153400" cy="3970318"/>
          </a:xfrm>
          <a:prstGeom prst="rect">
            <a:avLst/>
          </a:prstGeom>
          <a:noFill/>
        </p:spPr>
        <p:txBody>
          <a:bodyPr wrap="square" numCol="2" rtlCol="0">
            <a:spAutoFit/>
          </a:bodyPr>
          <a:lstStyle/>
          <a:p>
            <a:pPr marL="342900" indent="-342900">
              <a:lnSpc>
                <a:spcPct val="200000"/>
              </a:lnSpc>
              <a:buFont typeface="+mj-lt"/>
              <a:buAutoNum type="arabicPeriod"/>
            </a:pPr>
            <a:r>
              <a:rPr lang="en-US" dirty="0" smtClean="0"/>
              <a:t>Bubble Sort</a:t>
            </a:r>
          </a:p>
          <a:p>
            <a:pPr marL="342900" indent="-342900">
              <a:lnSpc>
                <a:spcPct val="200000"/>
              </a:lnSpc>
              <a:buFont typeface="+mj-lt"/>
              <a:buAutoNum type="arabicPeriod"/>
            </a:pPr>
            <a:r>
              <a:rPr lang="en-US" dirty="0" smtClean="0"/>
              <a:t>Radix Sort</a:t>
            </a:r>
          </a:p>
          <a:p>
            <a:pPr marL="342900" indent="-342900">
              <a:lnSpc>
                <a:spcPct val="200000"/>
              </a:lnSpc>
              <a:buFont typeface="+mj-lt"/>
              <a:buAutoNum type="arabicPeriod"/>
            </a:pPr>
            <a:r>
              <a:rPr lang="en-US" dirty="0" smtClean="0"/>
              <a:t>Selection Sort</a:t>
            </a:r>
          </a:p>
          <a:p>
            <a:pPr marL="342900" indent="-342900">
              <a:lnSpc>
                <a:spcPct val="200000"/>
              </a:lnSpc>
              <a:buFont typeface="+mj-lt"/>
              <a:buAutoNum type="arabicPeriod"/>
            </a:pPr>
            <a:r>
              <a:rPr lang="en-US" dirty="0" smtClean="0"/>
              <a:t>Quick Sort</a:t>
            </a:r>
          </a:p>
          <a:p>
            <a:pPr marL="342900" indent="-342900">
              <a:lnSpc>
                <a:spcPct val="200000"/>
              </a:lnSpc>
              <a:buFont typeface="+mj-lt"/>
              <a:buAutoNum type="arabicPeriod"/>
            </a:pPr>
            <a:r>
              <a:rPr lang="en-US" dirty="0" smtClean="0"/>
              <a:t>Comb Sort</a:t>
            </a:r>
          </a:p>
          <a:p>
            <a:pPr marL="342900" indent="-342900">
              <a:lnSpc>
                <a:spcPct val="200000"/>
              </a:lnSpc>
              <a:buFont typeface="+mj-lt"/>
              <a:buAutoNum type="arabicPeriod"/>
            </a:pPr>
            <a:r>
              <a:rPr lang="en-US" dirty="0" smtClean="0"/>
              <a:t>Bucket Sort</a:t>
            </a:r>
          </a:p>
          <a:p>
            <a:pPr marL="342900" indent="-342900">
              <a:lnSpc>
                <a:spcPct val="200000"/>
              </a:lnSpc>
              <a:buFont typeface="+mj-lt"/>
              <a:buAutoNum type="arabicPeriod"/>
            </a:pPr>
            <a:r>
              <a:rPr lang="en-US" dirty="0" smtClean="0"/>
              <a:t>Cocktail Sort</a:t>
            </a:r>
          </a:p>
          <a:p>
            <a:pPr marL="342900" indent="-342900">
              <a:lnSpc>
                <a:spcPct val="200000"/>
              </a:lnSpc>
              <a:buFont typeface="+mj-lt"/>
              <a:buAutoNum type="arabicPeriod"/>
            </a:pPr>
            <a:r>
              <a:rPr lang="en-US" dirty="0" smtClean="0"/>
              <a:t>Merge Sort</a:t>
            </a:r>
          </a:p>
          <a:p>
            <a:pPr marL="342900" indent="-342900">
              <a:lnSpc>
                <a:spcPct val="200000"/>
              </a:lnSpc>
              <a:buFont typeface="+mj-lt"/>
              <a:buAutoNum type="arabicPeriod"/>
            </a:pPr>
            <a:r>
              <a:rPr lang="en-US" dirty="0" smtClean="0"/>
              <a:t>Counting Sort</a:t>
            </a:r>
          </a:p>
          <a:p>
            <a:pPr marL="342900" indent="-342900">
              <a:lnSpc>
                <a:spcPct val="200000"/>
              </a:lnSpc>
              <a:buFont typeface="+mj-lt"/>
              <a:buAutoNum type="arabicPeriod"/>
            </a:pPr>
            <a:r>
              <a:rPr lang="en-US" dirty="0" smtClean="0"/>
              <a:t> Heap Sort</a:t>
            </a:r>
          </a:p>
          <a:p>
            <a:pPr marL="342900" indent="-342900">
              <a:lnSpc>
                <a:spcPct val="200000"/>
              </a:lnSpc>
              <a:buFont typeface="+mj-lt"/>
              <a:buAutoNum type="arabicPeriod"/>
            </a:pPr>
            <a:r>
              <a:rPr lang="en-US" dirty="0" smtClean="0"/>
              <a:t> Merge Sort</a:t>
            </a:r>
          </a:p>
          <a:p>
            <a:pPr marL="342900" indent="-342900">
              <a:lnSpc>
                <a:spcPct val="200000"/>
              </a:lnSpc>
              <a:buFont typeface="+mj-lt"/>
              <a:buAutoNum type="arabicPeriod"/>
            </a:pPr>
            <a:r>
              <a:rPr lang="en-US" dirty="0"/>
              <a:t> </a:t>
            </a:r>
            <a:r>
              <a:rPr lang="en-US" dirty="0" smtClean="0"/>
              <a:t>Shell Sort</a:t>
            </a:r>
          </a:p>
          <a:p>
            <a:pPr marL="342900" indent="-342900">
              <a:lnSpc>
                <a:spcPct val="200000"/>
              </a:lnSpc>
              <a:buFont typeface="+mj-lt"/>
              <a:buAutoNum type="arabicPeriod"/>
            </a:pPr>
            <a:endParaRPr lang="en-US" dirty="0" smtClean="0"/>
          </a:p>
          <a:p>
            <a:pPr marL="342900" indent="-342900">
              <a:buFont typeface="+mj-lt"/>
              <a:buAutoNum type="arabicPeriod"/>
            </a:pPr>
            <a:endParaRPr lang="en-US" dirty="0" smtClean="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Date Placeholder 1"/>
          <p:cNvSpPr>
            <a:spLocks noGrp="1"/>
          </p:cNvSpPr>
          <p:nvPr>
            <p:ph type="dt" sz="half" idx="10"/>
          </p:nvPr>
        </p:nvSpPr>
        <p:spPr/>
        <p:txBody>
          <a:bodyPr/>
          <a:lstStyle/>
          <a:p>
            <a:fld id="{E3711135-3A46-488B-9D63-99779339404A}" type="datetime4">
              <a:rPr lang="en-US"/>
              <a:pPr/>
              <a:t>April 8, 2013</a:t>
            </a:fld>
            <a:endParaRPr lang="en-US"/>
          </a:p>
        </p:txBody>
      </p:sp>
      <p:sp>
        <p:nvSpPr>
          <p:cNvPr id="151" name="Footer Placeholder 2"/>
          <p:cNvSpPr>
            <a:spLocks noGrp="1"/>
          </p:cNvSpPr>
          <p:nvPr>
            <p:ph type="ftr" sz="quarter" idx="11"/>
          </p:nvPr>
        </p:nvSpPr>
        <p:spPr/>
        <p:txBody>
          <a:bodyPr/>
          <a:lstStyle/>
          <a:p>
            <a:r>
              <a:rPr lang="en-US"/>
              <a:t>www.gowrikumar.com</a:t>
            </a:r>
          </a:p>
        </p:txBody>
      </p:sp>
      <p:grpSp>
        <p:nvGrpSpPr>
          <p:cNvPr id="467970" name="Group 2"/>
          <p:cNvGrpSpPr>
            <a:grpSpLocks/>
          </p:cNvGrpSpPr>
          <p:nvPr/>
        </p:nvGrpSpPr>
        <p:grpSpPr bwMode="auto">
          <a:xfrm>
            <a:off x="762000" y="2667000"/>
            <a:ext cx="1066800" cy="381000"/>
            <a:chOff x="480" y="672"/>
            <a:chExt cx="672" cy="240"/>
          </a:xfrm>
        </p:grpSpPr>
        <p:grpSp>
          <p:nvGrpSpPr>
            <p:cNvPr id="467971" name="Group 3"/>
            <p:cNvGrpSpPr>
              <a:grpSpLocks/>
            </p:cNvGrpSpPr>
            <p:nvPr/>
          </p:nvGrpSpPr>
          <p:grpSpPr bwMode="auto">
            <a:xfrm>
              <a:off x="480" y="672"/>
              <a:ext cx="432" cy="240"/>
              <a:chOff x="528" y="1104"/>
              <a:chExt cx="672" cy="278"/>
            </a:xfrm>
          </p:grpSpPr>
          <p:sp>
            <p:nvSpPr>
              <p:cNvPr id="467972"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67973"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7974" name="Group 6"/>
            <p:cNvGrpSpPr>
              <a:grpSpLocks/>
            </p:cNvGrpSpPr>
            <p:nvPr/>
          </p:nvGrpSpPr>
          <p:grpSpPr bwMode="auto">
            <a:xfrm>
              <a:off x="864" y="768"/>
              <a:ext cx="288" cy="144"/>
              <a:chOff x="1152" y="816"/>
              <a:chExt cx="336" cy="192"/>
            </a:xfrm>
          </p:grpSpPr>
          <p:sp>
            <p:nvSpPr>
              <p:cNvPr id="467975"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976" name="Group 8"/>
              <p:cNvGrpSpPr>
                <a:grpSpLocks/>
              </p:cNvGrpSpPr>
              <p:nvPr/>
            </p:nvGrpSpPr>
            <p:grpSpPr bwMode="auto">
              <a:xfrm>
                <a:off x="1248" y="816"/>
                <a:ext cx="240" cy="192"/>
                <a:chOff x="1920" y="1008"/>
                <a:chExt cx="528" cy="384"/>
              </a:xfrm>
            </p:grpSpPr>
            <p:sp>
              <p:nvSpPr>
                <p:cNvPr id="467977"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78"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79"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0"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7981" name="Group 13"/>
          <p:cNvGrpSpPr>
            <a:grpSpLocks/>
          </p:cNvGrpSpPr>
          <p:nvPr/>
        </p:nvGrpSpPr>
        <p:grpSpPr bwMode="auto">
          <a:xfrm>
            <a:off x="762000" y="3733800"/>
            <a:ext cx="1066800" cy="381000"/>
            <a:chOff x="480" y="672"/>
            <a:chExt cx="672" cy="240"/>
          </a:xfrm>
        </p:grpSpPr>
        <p:grpSp>
          <p:nvGrpSpPr>
            <p:cNvPr id="467982" name="Group 14"/>
            <p:cNvGrpSpPr>
              <a:grpSpLocks/>
            </p:cNvGrpSpPr>
            <p:nvPr/>
          </p:nvGrpSpPr>
          <p:grpSpPr bwMode="auto">
            <a:xfrm>
              <a:off x="480" y="672"/>
              <a:ext cx="432" cy="240"/>
              <a:chOff x="528" y="1104"/>
              <a:chExt cx="672" cy="278"/>
            </a:xfrm>
          </p:grpSpPr>
          <p:sp>
            <p:nvSpPr>
              <p:cNvPr id="46798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6798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7985" name="Group 17"/>
            <p:cNvGrpSpPr>
              <a:grpSpLocks/>
            </p:cNvGrpSpPr>
            <p:nvPr/>
          </p:nvGrpSpPr>
          <p:grpSpPr bwMode="auto">
            <a:xfrm>
              <a:off x="864" y="768"/>
              <a:ext cx="288" cy="144"/>
              <a:chOff x="1152" y="816"/>
              <a:chExt cx="336" cy="192"/>
            </a:xfrm>
          </p:grpSpPr>
          <p:sp>
            <p:nvSpPr>
              <p:cNvPr id="46798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987" name="Group 19"/>
              <p:cNvGrpSpPr>
                <a:grpSpLocks/>
              </p:cNvGrpSpPr>
              <p:nvPr/>
            </p:nvGrpSpPr>
            <p:grpSpPr bwMode="auto">
              <a:xfrm>
                <a:off x="1248" y="816"/>
                <a:ext cx="240" cy="192"/>
                <a:chOff x="1920" y="1008"/>
                <a:chExt cx="528" cy="384"/>
              </a:xfrm>
            </p:grpSpPr>
            <p:sp>
              <p:nvSpPr>
                <p:cNvPr id="46798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9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9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7992" name="Group 24"/>
          <p:cNvGrpSpPr>
            <a:grpSpLocks/>
          </p:cNvGrpSpPr>
          <p:nvPr/>
        </p:nvGrpSpPr>
        <p:grpSpPr bwMode="auto">
          <a:xfrm>
            <a:off x="762000" y="4800600"/>
            <a:ext cx="1066800" cy="381000"/>
            <a:chOff x="480" y="672"/>
            <a:chExt cx="672" cy="240"/>
          </a:xfrm>
        </p:grpSpPr>
        <p:grpSp>
          <p:nvGrpSpPr>
            <p:cNvPr id="467993" name="Group 25"/>
            <p:cNvGrpSpPr>
              <a:grpSpLocks/>
            </p:cNvGrpSpPr>
            <p:nvPr/>
          </p:nvGrpSpPr>
          <p:grpSpPr bwMode="auto">
            <a:xfrm>
              <a:off x="480" y="672"/>
              <a:ext cx="432" cy="240"/>
              <a:chOff x="528" y="1104"/>
              <a:chExt cx="672" cy="278"/>
            </a:xfrm>
          </p:grpSpPr>
          <p:sp>
            <p:nvSpPr>
              <p:cNvPr id="467994"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67995"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7996" name="Group 28"/>
            <p:cNvGrpSpPr>
              <a:grpSpLocks/>
            </p:cNvGrpSpPr>
            <p:nvPr/>
          </p:nvGrpSpPr>
          <p:grpSpPr bwMode="auto">
            <a:xfrm>
              <a:off x="864" y="768"/>
              <a:ext cx="288" cy="144"/>
              <a:chOff x="1152" y="816"/>
              <a:chExt cx="336" cy="192"/>
            </a:xfrm>
          </p:grpSpPr>
          <p:sp>
            <p:nvSpPr>
              <p:cNvPr id="467997"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7998" name="Group 30"/>
              <p:cNvGrpSpPr>
                <a:grpSpLocks/>
              </p:cNvGrpSpPr>
              <p:nvPr/>
            </p:nvGrpSpPr>
            <p:grpSpPr bwMode="auto">
              <a:xfrm>
                <a:off x="1248" y="816"/>
                <a:ext cx="240" cy="192"/>
                <a:chOff x="1920" y="1008"/>
                <a:chExt cx="528" cy="384"/>
              </a:xfrm>
            </p:grpSpPr>
            <p:sp>
              <p:nvSpPr>
                <p:cNvPr id="467999"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00"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01"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02"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8003" name="Group 35"/>
          <p:cNvGrpSpPr>
            <a:grpSpLocks/>
          </p:cNvGrpSpPr>
          <p:nvPr/>
        </p:nvGrpSpPr>
        <p:grpSpPr bwMode="auto">
          <a:xfrm>
            <a:off x="762000" y="5334000"/>
            <a:ext cx="1066800" cy="381000"/>
            <a:chOff x="480" y="672"/>
            <a:chExt cx="672" cy="240"/>
          </a:xfrm>
        </p:grpSpPr>
        <p:grpSp>
          <p:nvGrpSpPr>
            <p:cNvPr id="468004" name="Group 36"/>
            <p:cNvGrpSpPr>
              <a:grpSpLocks/>
            </p:cNvGrpSpPr>
            <p:nvPr/>
          </p:nvGrpSpPr>
          <p:grpSpPr bwMode="auto">
            <a:xfrm>
              <a:off x="480" y="672"/>
              <a:ext cx="432" cy="240"/>
              <a:chOff x="528" y="1104"/>
              <a:chExt cx="672" cy="278"/>
            </a:xfrm>
          </p:grpSpPr>
          <p:sp>
            <p:nvSpPr>
              <p:cNvPr id="468005"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8006"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8007" name="Group 39"/>
            <p:cNvGrpSpPr>
              <a:grpSpLocks/>
            </p:cNvGrpSpPr>
            <p:nvPr/>
          </p:nvGrpSpPr>
          <p:grpSpPr bwMode="auto">
            <a:xfrm>
              <a:off x="864" y="768"/>
              <a:ext cx="288" cy="144"/>
              <a:chOff x="1152" y="816"/>
              <a:chExt cx="336" cy="192"/>
            </a:xfrm>
          </p:grpSpPr>
          <p:sp>
            <p:nvSpPr>
              <p:cNvPr id="468008"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009" name="Group 41"/>
              <p:cNvGrpSpPr>
                <a:grpSpLocks/>
              </p:cNvGrpSpPr>
              <p:nvPr/>
            </p:nvGrpSpPr>
            <p:grpSpPr bwMode="auto">
              <a:xfrm>
                <a:off x="1248" y="816"/>
                <a:ext cx="240" cy="192"/>
                <a:chOff x="1920" y="1008"/>
                <a:chExt cx="528" cy="384"/>
              </a:xfrm>
            </p:grpSpPr>
            <p:sp>
              <p:nvSpPr>
                <p:cNvPr id="468010"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11"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12"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13"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8014" name="Group 46"/>
          <p:cNvGrpSpPr>
            <a:grpSpLocks/>
          </p:cNvGrpSpPr>
          <p:nvPr/>
        </p:nvGrpSpPr>
        <p:grpSpPr bwMode="auto">
          <a:xfrm>
            <a:off x="762000" y="5867400"/>
            <a:ext cx="1066800" cy="381000"/>
            <a:chOff x="480" y="672"/>
            <a:chExt cx="672" cy="240"/>
          </a:xfrm>
        </p:grpSpPr>
        <p:grpSp>
          <p:nvGrpSpPr>
            <p:cNvPr id="468015" name="Group 47"/>
            <p:cNvGrpSpPr>
              <a:grpSpLocks/>
            </p:cNvGrpSpPr>
            <p:nvPr/>
          </p:nvGrpSpPr>
          <p:grpSpPr bwMode="auto">
            <a:xfrm>
              <a:off x="480" y="672"/>
              <a:ext cx="432" cy="240"/>
              <a:chOff x="528" y="1104"/>
              <a:chExt cx="672" cy="278"/>
            </a:xfrm>
          </p:grpSpPr>
          <p:sp>
            <p:nvSpPr>
              <p:cNvPr id="468016"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68017"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8018" name="Group 50"/>
            <p:cNvGrpSpPr>
              <a:grpSpLocks/>
            </p:cNvGrpSpPr>
            <p:nvPr/>
          </p:nvGrpSpPr>
          <p:grpSpPr bwMode="auto">
            <a:xfrm>
              <a:off x="864" y="768"/>
              <a:ext cx="288" cy="144"/>
              <a:chOff x="1152" y="816"/>
              <a:chExt cx="336" cy="192"/>
            </a:xfrm>
          </p:grpSpPr>
          <p:sp>
            <p:nvSpPr>
              <p:cNvPr id="468019"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020" name="Group 52"/>
              <p:cNvGrpSpPr>
                <a:grpSpLocks/>
              </p:cNvGrpSpPr>
              <p:nvPr/>
            </p:nvGrpSpPr>
            <p:grpSpPr bwMode="auto">
              <a:xfrm>
                <a:off x="1248" y="816"/>
                <a:ext cx="240" cy="192"/>
                <a:chOff x="1920" y="1008"/>
                <a:chExt cx="528" cy="384"/>
              </a:xfrm>
            </p:grpSpPr>
            <p:sp>
              <p:nvSpPr>
                <p:cNvPr id="468021"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22"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23"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24"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8046" name="Group 78"/>
          <p:cNvGrpSpPr>
            <a:grpSpLocks/>
          </p:cNvGrpSpPr>
          <p:nvPr/>
        </p:nvGrpSpPr>
        <p:grpSpPr bwMode="auto">
          <a:xfrm>
            <a:off x="762000" y="1600200"/>
            <a:ext cx="685800" cy="381000"/>
            <a:chOff x="528" y="1104"/>
            <a:chExt cx="672" cy="278"/>
          </a:xfrm>
        </p:grpSpPr>
        <p:sp>
          <p:nvSpPr>
            <p:cNvPr id="468047" name="Rectangle 7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8048" name="Rectangle 8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8049" name="Line 81"/>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050" name="Group 82"/>
          <p:cNvGrpSpPr>
            <a:grpSpLocks/>
          </p:cNvGrpSpPr>
          <p:nvPr/>
        </p:nvGrpSpPr>
        <p:grpSpPr bwMode="auto">
          <a:xfrm>
            <a:off x="2590800" y="1600200"/>
            <a:ext cx="1066800" cy="381000"/>
            <a:chOff x="480" y="672"/>
            <a:chExt cx="672" cy="240"/>
          </a:xfrm>
        </p:grpSpPr>
        <p:grpSp>
          <p:nvGrpSpPr>
            <p:cNvPr id="468051" name="Group 83"/>
            <p:cNvGrpSpPr>
              <a:grpSpLocks/>
            </p:cNvGrpSpPr>
            <p:nvPr/>
          </p:nvGrpSpPr>
          <p:grpSpPr bwMode="auto">
            <a:xfrm>
              <a:off x="480" y="672"/>
              <a:ext cx="432" cy="240"/>
              <a:chOff x="528" y="1104"/>
              <a:chExt cx="672" cy="278"/>
            </a:xfrm>
          </p:grpSpPr>
          <p:sp>
            <p:nvSpPr>
              <p:cNvPr id="468052" name="Rectangle 8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8053" name="Rectangle 8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8054" name="Group 86"/>
            <p:cNvGrpSpPr>
              <a:grpSpLocks/>
            </p:cNvGrpSpPr>
            <p:nvPr/>
          </p:nvGrpSpPr>
          <p:grpSpPr bwMode="auto">
            <a:xfrm>
              <a:off x="864" y="768"/>
              <a:ext cx="288" cy="144"/>
              <a:chOff x="1152" y="816"/>
              <a:chExt cx="336" cy="192"/>
            </a:xfrm>
          </p:grpSpPr>
          <p:sp>
            <p:nvSpPr>
              <p:cNvPr id="468055" name="Line 8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056" name="Group 88"/>
              <p:cNvGrpSpPr>
                <a:grpSpLocks/>
              </p:cNvGrpSpPr>
              <p:nvPr/>
            </p:nvGrpSpPr>
            <p:grpSpPr bwMode="auto">
              <a:xfrm>
                <a:off x="1248" y="816"/>
                <a:ext cx="240" cy="192"/>
                <a:chOff x="1920" y="1008"/>
                <a:chExt cx="528" cy="384"/>
              </a:xfrm>
            </p:grpSpPr>
            <p:sp>
              <p:nvSpPr>
                <p:cNvPr id="468057" name="Line 8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58" name="Line 9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59" name="Line 9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60" name="Line 9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8061" name="Group 93"/>
          <p:cNvGrpSpPr>
            <a:grpSpLocks/>
          </p:cNvGrpSpPr>
          <p:nvPr/>
        </p:nvGrpSpPr>
        <p:grpSpPr bwMode="auto">
          <a:xfrm>
            <a:off x="762000" y="3200400"/>
            <a:ext cx="685800" cy="381000"/>
            <a:chOff x="528" y="1104"/>
            <a:chExt cx="672" cy="278"/>
          </a:xfrm>
        </p:grpSpPr>
        <p:sp>
          <p:nvSpPr>
            <p:cNvPr id="468062" name="Rectangle 9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68063" name="Rectangle 9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8064" name="Line 96"/>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065" name="Group 97"/>
          <p:cNvGrpSpPr>
            <a:grpSpLocks/>
          </p:cNvGrpSpPr>
          <p:nvPr/>
        </p:nvGrpSpPr>
        <p:grpSpPr bwMode="auto">
          <a:xfrm>
            <a:off x="1676400" y="3200400"/>
            <a:ext cx="1066800" cy="381000"/>
            <a:chOff x="480" y="672"/>
            <a:chExt cx="672" cy="240"/>
          </a:xfrm>
        </p:grpSpPr>
        <p:grpSp>
          <p:nvGrpSpPr>
            <p:cNvPr id="468066" name="Group 98"/>
            <p:cNvGrpSpPr>
              <a:grpSpLocks/>
            </p:cNvGrpSpPr>
            <p:nvPr/>
          </p:nvGrpSpPr>
          <p:grpSpPr bwMode="auto">
            <a:xfrm>
              <a:off x="480" y="672"/>
              <a:ext cx="432" cy="240"/>
              <a:chOff x="528" y="1104"/>
              <a:chExt cx="672" cy="278"/>
            </a:xfrm>
          </p:grpSpPr>
          <p:sp>
            <p:nvSpPr>
              <p:cNvPr id="468067" name="Rectangle 9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8068" name="Rectangle 10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8069" name="Group 101"/>
            <p:cNvGrpSpPr>
              <a:grpSpLocks/>
            </p:cNvGrpSpPr>
            <p:nvPr/>
          </p:nvGrpSpPr>
          <p:grpSpPr bwMode="auto">
            <a:xfrm>
              <a:off x="864" y="768"/>
              <a:ext cx="288" cy="144"/>
              <a:chOff x="1152" y="816"/>
              <a:chExt cx="336" cy="192"/>
            </a:xfrm>
          </p:grpSpPr>
          <p:sp>
            <p:nvSpPr>
              <p:cNvPr id="468070" name="Line 10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071" name="Group 103"/>
              <p:cNvGrpSpPr>
                <a:grpSpLocks/>
              </p:cNvGrpSpPr>
              <p:nvPr/>
            </p:nvGrpSpPr>
            <p:grpSpPr bwMode="auto">
              <a:xfrm>
                <a:off x="1248" y="816"/>
                <a:ext cx="240" cy="192"/>
                <a:chOff x="1920" y="1008"/>
                <a:chExt cx="528" cy="384"/>
              </a:xfrm>
            </p:grpSpPr>
            <p:sp>
              <p:nvSpPr>
                <p:cNvPr id="468072" name="Line 10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73" name="Line 10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74" name="Line 10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75" name="Line 10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8076" name="Group 108"/>
          <p:cNvGrpSpPr>
            <a:grpSpLocks/>
          </p:cNvGrpSpPr>
          <p:nvPr/>
        </p:nvGrpSpPr>
        <p:grpSpPr bwMode="auto">
          <a:xfrm>
            <a:off x="762000" y="4267200"/>
            <a:ext cx="685800" cy="381000"/>
            <a:chOff x="528" y="1104"/>
            <a:chExt cx="672" cy="278"/>
          </a:xfrm>
        </p:grpSpPr>
        <p:sp>
          <p:nvSpPr>
            <p:cNvPr id="468077" name="Rectangle 10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68078" name="Rectangle 11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8079" name="Line 111"/>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080" name="Group 112"/>
          <p:cNvGrpSpPr>
            <a:grpSpLocks/>
          </p:cNvGrpSpPr>
          <p:nvPr/>
        </p:nvGrpSpPr>
        <p:grpSpPr bwMode="auto">
          <a:xfrm>
            <a:off x="1676400" y="4267200"/>
            <a:ext cx="1066800" cy="381000"/>
            <a:chOff x="480" y="672"/>
            <a:chExt cx="672" cy="240"/>
          </a:xfrm>
        </p:grpSpPr>
        <p:grpSp>
          <p:nvGrpSpPr>
            <p:cNvPr id="468081" name="Group 113"/>
            <p:cNvGrpSpPr>
              <a:grpSpLocks/>
            </p:cNvGrpSpPr>
            <p:nvPr/>
          </p:nvGrpSpPr>
          <p:grpSpPr bwMode="auto">
            <a:xfrm>
              <a:off x="480" y="672"/>
              <a:ext cx="432" cy="240"/>
              <a:chOff x="528" y="1104"/>
              <a:chExt cx="672" cy="278"/>
            </a:xfrm>
          </p:grpSpPr>
          <p:sp>
            <p:nvSpPr>
              <p:cNvPr id="468082" name="Rectangle 11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8083" name="Rectangle 11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8084" name="Group 116"/>
            <p:cNvGrpSpPr>
              <a:grpSpLocks/>
            </p:cNvGrpSpPr>
            <p:nvPr/>
          </p:nvGrpSpPr>
          <p:grpSpPr bwMode="auto">
            <a:xfrm>
              <a:off x="864" y="768"/>
              <a:ext cx="288" cy="144"/>
              <a:chOff x="1152" y="816"/>
              <a:chExt cx="336" cy="192"/>
            </a:xfrm>
          </p:grpSpPr>
          <p:sp>
            <p:nvSpPr>
              <p:cNvPr id="468085" name="Line 11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086" name="Group 118"/>
              <p:cNvGrpSpPr>
                <a:grpSpLocks/>
              </p:cNvGrpSpPr>
              <p:nvPr/>
            </p:nvGrpSpPr>
            <p:grpSpPr bwMode="auto">
              <a:xfrm>
                <a:off x="1248" y="816"/>
                <a:ext cx="240" cy="192"/>
                <a:chOff x="1920" y="1008"/>
                <a:chExt cx="528" cy="384"/>
              </a:xfrm>
            </p:grpSpPr>
            <p:sp>
              <p:nvSpPr>
                <p:cNvPr id="468087" name="Line 11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88" name="Line 12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89" name="Line 12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090" name="Line 12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8091" name="Group 123"/>
          <p:cNvGrpSpPr>
            <a:grpSpLocks/>
          </p:cNvGrpSpPr>
          <p:nvPr/>
        </p:nvGrpSpPr>
        <p:grpSpPr bwMode="auto">
          <a:xfrm>
            <a:off x="762000" y="2133600"/>
            <a:ext cx="685800" cy="381000"/>
            <a:chOff x="528" y="1104"/>
            <a:chExt cx="672" cy="278"/>
          </a:xfrm>
        </p:grpSpPr>
        <p:sp>
          <p:nvSpPr>
            <p:cNvPr id="468092" name="Rectangle 12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68093" name="Rectangle 12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8094" name="Line 126"/>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095" name="Group 127"/>
          <p:cNvGrpSpPr>
            <a:grpSpLocks/>
          </p:cNvGrpSpPr>
          <p:nvPr/>
        </p:nvGrpSpPr>
        <p:grpSpPr bwMode="auto">
          <a:xfrm>
            <a:off x="3505200" y="2133600"/>
            <a:ext cx="1066800" cy="381000"/>
            <a:chOff x="480" y="672"/>
            <a:chExt cx="672" cy="240"/>
          </a:xfrm>
        </p:grpSpPr>
        <p:grpSp>
          <p:nvGrpSpPr>
            <p:cNvPr id="468096" name="Group 128"/>
            <p:cNvGrpSpPr>
              <a:grpSpLocks/>
            </p:cNvGrpSpPr>
            <p:nvPr/>
          </p:nvGrpSpPr>
          <p:grpSpPr bwMode="auto">
            <a:xfrm>
              <a:off x="480" y="672"/>
              <a:ext cx="432" cy="240"/>
              <a:chOff x="528" y="1104"/>
              <a:chExt cx="672" cy="278"/>
            </a:xfrm>
          </p:grpSpPr>
          <p:sp>
            <p:nvSpPr>
              <p:cNvPr id="468097"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68098"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8099" name="Group 131"/>
            <p:cNvGrpSpPr>
              <a:grpSpLocks/>
            </p:cNvGrpSpPr>
            <p:nvPr/>
          </p:nvGrpSpPr>
          <p:grpSpPr bwMode="auto">
            <a:xfrm>
              <a:off x="864" y="768"/>
              <a:ext cx="288" cy="144"/>
              <a:chOff x="1152" y="816"/>
              <a:chExt cx="336" cy="192"/>
            </a:xfrm>
          </p:grpSpPr>
          <p:sp>
            <p:nvSpPr>
              <p:cNvPr id="468100" name="Line 13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101" name="Group 133"/>
              <p:cNvGrpSpPr>
                <a:grpSpLocks/>
              </p:cNvGrpSpPr>
              <p:nvPr/>
            </p:nvGrpSpPr>
            <p:grpSpPr bwMode="auto">
              <a:xfrm>
                <a:off x="1248" y="816"/>
                <a:ext cx="240" cy="192"/>
                <a:chOff x="1920" y="1008"/>
                <a:chExt cx="528" cy="384"/>
              </a:xfrm>
            </p:grpSpPr>
            <p:sp>
              <p:nvSpPr>
                <p:cNvPr id="468102" name="Line 13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103" name="Line 13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104" name="Line 13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105" name="Line 13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8106" name="Group 138"/>
          <p:cNvGrpSpPr>
            <a:grpSpLocks/>
          </p:cNvGrpSpPr>
          <p:nvPr/>
        </p:nvGrpSpPr>
        <p:grpSpPr bwMode="auto">
          <a:xfrm>
            <a:off x="1654175" y="1600200"/>
            <a:ext cx="685800" cy="381000"/>
            <a:chOff x="528" y="1104"/>
            <a:chExt cx="672" cy="278"/>
          </a:xfrm>
        </p:grpSpPr>
        <p:sp>
          <p:nvSpPr>
            <p:cNvPr id="468107"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8108"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8109" name="Line 141"/>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110" name="Group 142"/>
          <p:cNvGrpSpPr>
            <a:grpSpLocks/>
          </p:cNvGrpSpPr>
          <p:nvPr/>
        </p:nvGrpSpPr>
        <p:grpSpPr bwMode="auto">
          <a:xfrm>
            <a:off x="1676400" y="2133600"/>
            <a:ext cx="685800" cy="381000"/>
            <a:chOff x="528" y="1104"/>
            <a:chExt cx="672" cy="278"/>
          </a:xfrm>
        </p:grpSpPr>
        <p:sp>
          <p:nvSpPr>
            <p:cNvPr id="468111" name="Rectangle 14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8112" name="Rectangle 14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8113" name="Line 145"/>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119" name="Group 151"/>
          <p:cNvGrpSpPr>
            <a:grpSpLocks/>
          </p:cNvGrpSpPr>
          <p:nvPr/>
        </p:nvGrpSpPr>
        <p:grpSpPr bwMode="auto">
          <a:xfrm>
            <a:off x="2590800" y="2133600"/>
            <a:ext cx="685800" cy="381000"/>
            <a:chOff x="528" y="1104"/>
            <a:chExt cx="672" cy="278"/>
          </a:xfrm>
        </p:grpSpPr>
        <p:sp>
          <p:nvSpPr>
            <p:cNvPr id="468120" name="Rectangle 1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8121" name="Rectangle 1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8122" name="Line 154"/>
          <p:cNvSpPr>
            <a:spLocks noChangeShapeType="1"/>
          </p:cNvSpPr>
          <p:nvPr/>
        </p:nvSpPr>
        <p:spPr bwMode="auto">
          <a:xfrm>
            <a:off x="32004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123" name="Rectangle 155"/>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8124" name="Rectangle 156"/>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8125" name="Rectangle 157"/>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8126" name="Rectangle 158"/>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8127" name="Rectangle 159"/>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8128" name="Rectangle 160"/>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8129" name="Rectangle 161"/>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8130" name="Rectangle 162"/>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8131" name="Rectangle 163"/>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8132" name="Rectangle 164"/>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68133" name="Group 165"/>
          <p:cNvGrpSpPr>
            <a:grpSpLocks/>
          </p:cNvGrpSpPr>
          <p:nvPr/>
        </p:nvGrpSpPr>
        <p:grpSpPr bwMode="auto">
          <a:xfrm>
            <a:off x="762000" y="1066800"/>
            <a:ext cx="1066800" cy="381000"/>
            <a:chOff x="480" y="672"/>
            <a:chExt cx="672" cy="240"/>
          </a:xfrm>
        </p:grpSpPr>
        <p:grpSp>
          <p:nvGrpSpPr>
            <p:cNvPr id="468134" name="Group 166"/>
            <p:cNvGrpSpPr>
              <a:grpSpLocks/>
            </p:cNvGrpSpPr>
            <p:nvPr/>
          </p:nvGrpSpPr>
          <p:grpSpPr bwMode="auto">
            <a:xfrm>
              <a:off x="480" y="672"/>
              <a:ext cx="432" cy="240"/>
              <a:chOff x="528" y="1104"/>
              <a:chExt cx="672" cy="278"/>
            </a:xfrm>
          </p:grpSpPr>
          <p:sp>
            <p:nvSpPr>
              <p:cNvPr id="468135" name="Rectangle 16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8136" name="Rectangle 16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8137" name="Group 169"/>
            <p:cNvGrpSpPr>
              <a:grpSpLocks/>
            </p:cNvGrpSpPr>
            <p:nvPr/>
          </p:nvGrpSpPr>
          <p:grpSpPr bwMode="auto">
            <a:xfrm>
              <a:off x="864" y="768"/>
              <a:ext cx="288" cy="144"/>
              <a:chOff x="1152" y="816"/>
              <a:chExt cx="336" cy="192"/>
            </a:xfrm>
          </p:grpSpPr>
          <p:sp>
            <p:nvSpPr>
              <p:cNvPr id="468138" name="Line 17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8139" name="Group 171"/>
              <p:cNvGrpSpPr>
                <a:grpSpLocks/>
              </p:cNvGrpSpPr>
              <p:nvPr/>
            </p:nvGrpSpPr>
            <p:grpSpPr bwMode="auto">
              <a:xfrm>
                <a:off x="1248" y="816"/>
                <a:ext cx="240" cy="192"/>
                <a:chOff x="1920" y="1008"/>
                <a:chExt cx="528" cy="384"/>
              </a:xfrm>
            </p:grpSpPr>
            <p:sp>
              <p:nvSpPr>
                <p:cNvPr id="468140" name="Line 17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141" name="Line 17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142" name="Line 17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8143" name="Line 17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06712742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Date Placeholder 1"/>
          <p:cNvSpPr>
            <a:spLocks noGrp="1"/>
          </p:cNvSpPr>
          <p:nvPr>
            <p:ph type="dt" sz="half" idx="10"/>
          </p:nvPr>
        </p:nvSpPr>
        <p:spPr/>
        <p:txBody>
          <a:bodyPr/>
          <a:lstStyle/>
          <a:p>
            <a:fld id="{47CDFBE7-3BEA-4B1F-9021-8FEA3219FACC}" type="datetime4">
              <a:rPr lang="en-US"/>
              <a:pPr/>
              <a:t>April 8, 2013</a:t>
            </a:fld>
            <a:endParaRPr lang="en-US"/>
          </a:p>
        </p:txBody>
      </p:sp>
      <p:sp>
        <p:nvSpPr>
          <p:cNvPr id="151" name="Footer Placeholder 2"/>
          <p:cNvSpPr>
            <a:spLocks noGrp="1"/>
          </p:cNvSpPr>
          <p:nvPr>
            <p:ph type="ftr" sz="quarter" idx="11"/>
          </p:nvPr>
        </p:nvSpPr>
        <p:spPr/>
        <p:txBody>
          <a:bodyPr/>
          <a:lstStyle/>
          <a:p>
            <a:r>
              <a:rPr lang="en-US"/>
              <a:t>www.gowrikumar.com</a:t>
            </a:r>
          </a:p>
        </p:txBody>
      </p:sp>
      <p:grpSp>
        <p:nvGrpSpPr>
          <p:cNvPr id="468994" name="Group 2"/>
          <p:cNvGrpSpPr>
            <a:grpSpLocks/>
          </p:cNvGrpSpPr>
          <p:nvPr/>
        </p:nvGrpSpPr>
        <p:grpSpPr bwMode="auto">
          <a:xfrm>
            <a:off x="762000" y="2667000"/>
            <a:ext cx="1066800" cy="381000"/>
            <a:chOff x="480" y="672"/>
            <a:chExt cx="672" cy="240"/>
          </a:xfrm>
        </p:grpSpPr>
        <p:grpSp>
          <p:nvGrpSpPr>
            <p:cNvPr id="468995" name="Group 3"/>
            <p:cNvGrpSpPr>
              <a:grpSpLocks/>
            </p:cNvGrpSpPr>
            <p:nvPr/>
          </p:nvGrpSpPr>
          <p:grpSpPr bwMode="auto">
            <a:xfrm>
              <a:off x="480" y="672"/>
              <a:ext cx="432" cy="240"/>
              <a:chOff x="528" y="1104"/>
              <a:chExt cx="672" cy="278"/>
            </a:xfrm>
          </p:grpSpPr>
          <p:sp>
            <p:nvSpPr>
              <p:cNvPr id="468996"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68997"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8998" name="Group 6"/>
            <p:cNvGrpSpPr>
              <a:grpSpLocks/>
            </p:cNvGrpSpPr>
            <p:nvPr/>
          </p:nvGrpSpPr>
          <p:grpSpPr bwMode="auto">
            <a:xfrm>
              <a:off x="864" y="768"/>
              <a:ext cx="288" cy="144"/>
              <a:chOff x="1152" y="816"/>
              <a:chExt cx="336" cy="192"/>
            </a:xfrm>
          </p:grpSpPr>
          <p:sp>
            <p:nvSpPr>
              <p:cNvPr id="468999"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00" name="Group 8"/>
              <p:cNvGrpSpPr>
                <a:grpSpLocks/>
              </p:cNvGrpSpPr>
              <p:nvPr/>
            </p:nvGrpSpPr>
            <p:grpSpPr bwMode="auto">
              <a:xfrm>
                <a:off x="1248" y="816"/>
                <a:ext cx="240" cy="192"/>
                <a:chOff x="1920" y="1008"/>
                <a:chExt cx="528" cy="384"/>
              </a:xfrm>
            </p:grpSpPr>
            <p:sp>
              <p:nvSpPr>
                <p:cNvPr id="469001"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02"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03"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04"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9005" name="Group 13"/>
          <p:cNvGrpSpPr>
            <a:grpSpLocks/>
          </p:cNvGrpSpPr>
          <p:nvPr/>
        </p:nvGrpSpPr>
        <p:grpSpPr bwMode="auto">
          <a:xfrm>
            <a:off x="762000" y="3733800"/>
            <a:ext cx="1066800" cy="381000"/>
            <a:chOff x="480" y="672"/>
            <a:chExt cx="672" cy="240"/>
          </a:xfrm>
        </p:grpSpPr>
        <p:grpSp>
          <p:nvGrpSpPr>
            <p:cNvPr id="469006" name="Group 14"/>
            <p:cNvGrpSpPr>
              <a:grpSpLocks/>
            </p:cNvGrpSpPr>
            <p:nvPr/>
          </p:nvGrpSpPr>
          <p:grpSpPr bwMode="auto">
            <a:xfrm>
              <a:off x="480" y="672"/>
              <a:ext cx="432" cy="240"/>
              <a:chOff x="528" y="1104"/>
              <a:chExt cx="672" cy="278"/>
            </a:xfrm>
          </p:grpSpPr>
          <p:sp>
            <p:nvSpPr>
              <p:cNvPr id="46900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6900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9009" name="Group 17"/>
            <p:cNvGrpSpPr>
              <a:grpSpLocks/>
            </p:cNvGrpSpPr>
            <p:nvPr/>
          </p:nvGrpSpPr>
          <p:grpSpPr bwMode="auto">
            <a:xfrm>
              <a:off x="864" y="768"/>
              <a:ext cx="288" cy="144"/>
              <a:chOff x="1152" y="816"/>
              <a:chExt cx="336" cy="192"/>
            </a:xfrm>
          </p:grpSpPr>
          <p:sp>
            <p:nvSpPr>
              <p:cNvPr id="469010"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11" name="Group 19"/>
              <p:cNvGrpSpPr>
                <a:grpSpLocks/>
              </p:cNvGrpSpPr>
              <p:nvPr/>
            </p:nvGrpSpPr>
            <p:grpSpPr bwMode="auto">
              <a:xfrm>
                <a:off x="1248" y="816"/>
                <a:ext cx="240" cy="192"/>
                <a:chOff x="1920" y="1008"/>
                <a:chExt cx="528" cy="384"/>
              </a:xfrm>
            </p:grpSpPr>
            <p:sp>
              <p:nvSpPr>
                <p:cNvPr id="469012"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13"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14"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15"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9016" name="Group 24"/>
          <p:cNvGrpSpPr>
            <a:grpSpLocks/>
          </p:cNvGrpSpPr>
          <p:nvPr/>
        </p:nvGrpSpPr>
        <p:grpSpPr bwMode="auto">
          <a:xfrm>
            <a:off x="762000" y="4800600"/>
            <a:ext cx="1066800" cy="381000"/>
            <a:chOff x="480" y="672"/>
            <a:chExt cx="672" cy="240"/>
          </a:xfrm>
        </p:grpSpPr>
        <p:grpSp>
          <p:nvGrpSpPr>
            <p:cNvPr id="469017" name="Group 25"/>
            <p:cNvGrpSpPr>
              <a:grpSpLocks/>
            </p:cNvGrpSpPr>
            <p:nvPr/>
          </p:nvGrpSpPr>
          <p:grpSpPr bwMode="auto">
            <a:xfrm>
              <a:off x="480" y="672"/>
              <a:ext cx="432" cy="240"/>
              <a:chOff x="528" y="1104"/>
              <a:chExt cx="672" cy="278"/>
            </a:xfrm>
          </p:grpSpPr>
          <p:sp>
            <p:nvSpPr>
              <p:cNvPr id="46901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6901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9020" name="Group 28"/>
            <p:cNvGrpSpPr>
              <a:grpSpLocks/>
            </p:cNvGrpSpPr>
            <p:nvPr/>
          </p:nvGrpSpPr>
          <p:grpSpPr bwMode="auto">
            <a:xfrm>
              <a:off x="864" y="768"/>
              <a:ext cx="288" cy="144"/>
              <a:chOff x="1152" y="816"/>
              <a:chExt cx="336" cy="192"/>
            </a:xfrm>
          </p:grpSpPr>
          <p:sp>
            <p:nvSpPr>
              <p:cNvPr id="469021"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22" name="Group 30"/>
              <p:cNvGrpSpPr>
                <a:grpSpLocks/>
              </p:cNvGrpSpPr>
              <p:nvPr/>
            </p:nvGrpSpPr>
            <p:grpSpPr bwMode="auto">
              <a:xfrm>
                <a:off x="1248" y="816"/>
                <a:ext cx="240" cy="192"/>
                <a:chOff x="1920" y="1008"/>
                <a:chExt cx="528" cy="384"/>
              </a:xfrm>
            </p:grpSpPr>
            <p:sp>
              <p:nvSpPr>
                <p:cNvPr id="469023"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24"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25"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26"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9027" name="Group 35"/>
          <p:cNvGrpSpPr>
            <a:grpSpLocks/>
          </p:cNvGrpSpPr>
          <p:nvPr/>
        </p:nvGrpSpPr>
        <p:grpSpPr bwMode="auto">
          <a:xfrm>
            <a:off x="762000" y="5334000"/>
            <a:ext cx="1066800" cy="381000"/>
            <a:chOff x="480" y="672"/>
            <a:chExt cx="672" cy="240"/>
          </a:xfrm>
        </p:grpSpPr>
        <p:grpSp>
          <p:nvGrpSpPr>
            <p:cNvPr id="469028" name="Group 36"/>
            <p:cNvGrpSpPr>
              <a:grpSpLocks/>
            </p:cNvGrpSpPr>
            <p:nvPr/>
          </p:nvGrpSpPr>
          <p:grpSpPr bwMode="auto">
            <a:xfrm>
              <a:off x="480" y="672"/>
              <a:ext cx="432" cy="240"/>
              <a:chOff x="528" y="1104"/>
              <a:chExt cx="672" cy="278"/>
            </a:xfrm>
          </p:grpSpPr>
          <p:sp>
            <p:nvSpPr>
              <p:cNvPr id="469029"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9030"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9031" name="Group 39"/>
            <p:cNvGrpSpPr>
              <a:grpSpLocks/>
            </p:cNvGrpSpPr>
            <p:nvPr/>
          </p:nvGrpSpPr>
          <p:grpSpPr bwMode="auto">
            <a:xfrm>
              <a:off x="864" y="768"/>
              <a:ext cx="288" cy="144"/>
              <a:chOff x="1152" y="816"/>
              <a:chExt cx="336" cy="192"/>
            </a:xfrm>
          </p:grpSpPr>
          <p:sp>
            <p:nvSpPr>
              <p:cNvPr id="469032"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33" name="Group 41"/>
              <p:cNvGrpSpPr>
                <a:grpSpLocks/>
              </p:cNvGrpSpPr>
              <p:nvPr/>
            </p:nvGrpSpPr>
            <p:grpSpPr bwMode="auto">
              <a:xfrm>
                <a:off x="1248" y="816"/>
                <a:ext cx="240" cy="192"/>
                <a:chOff x="1920" y="1008"/>
                <a:chExt cx="528" cy="384"/>
              </a:xfrm>
            </p:grpSpPr>
            <p:sp>
              <p:nvSpPr>
                <p:cNvPr id="469034"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35"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36"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37"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9038" name="Group 46"/>
          <p:cNvGrpSpPr>
            <a:grpSpLocks/>
          </p:cNvGrpSpPr>
          <p:nvPr/>
        </p:nvGrpSpPr>
        <p:grpSpPr bwMode="auto">
          <a:xfrm>
            <a:off x="762000" y="5867400"/>
            <a:ext cx="1066800" cy="381000"/>
            <a:chOff x="480" y="672"/>
            <a:chExt cx="672" cy="240"/>
          </a:xfrm>
        </p:grpSpPr>
        <p:grpSp>
          <p:nvGrpSpPr>
            <p:cNvPr id="469039" name="Group 47"/>
            <p:cNvGrpSpPr>
              <a:grpSpLocks/>
            </p:cNvGrpSpPr>
            <p:nvPr/>
          </p:nvGrpSpPr>
          <p:grpSpPr bwMode="auto">
            <a:xfrm>
              <a:off x="480" y="672"/>
              <a:ext cx="432" cy="240"/>
              <a:chOff x="528" y="1104"/>
              <a:chExt cx="672" cy="278"/>
            </a:xfrm>
          </p:grpSpPr>
          <p:sp>
            <p:nvSpPr>
              <p:cNvPr id="469040"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69041"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9042" name="Group 50"/>
            <p:cNvGrpSpPr>
              <a:grpSpLocks/>
            </p:cNvGrpSpPr>
            <p:nvPr/>
          </p:nvGrpSpPr>
          <p:grpSpPr bwMode="auto">
            <a:xfrm>
              <a:off x="864" y="768"/>
              <a:ext cx="288" cy="144"/>
              <a:chOff x="1152" y="816"/>
              <a:chExt cx="336" cy="192"/>
            </a:xfrm>
          </p:grpSpPr>
          <p:sp>
            <p:nvSpPr>
              <p:cNvPr id="469043"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44" name="Group 52"/>
              <p:cNvGrpSpPr>
                <a:grpSpLocks/>
              </p:cNvGrpSpPr>
              <p:nvPr/>
            </p:nvGrpSpPr>
            <p:grpSpPr bwMode="auto">
              <a:xfrm>
                <a:off x="1248" y="816"/>
                <a:ext cx="240" cy="192"/>
                <a:chOff x="1920" y="1008"/>
                <a:chExt cx="528" cy="384"/>
              </a:xfrm>
            </p:grpSpPr>
            <p:sp>
              <p:nvSpPr>
                <p:cNvPr id="469045"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46"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47"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48"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9049" name="Group 57"/>
          <p:cNvGrpSpPr>
            <a:grpSpLocks/>
          </p:cNvGrpSpPr>
          <p:nvPr/>
        </p:nvGrpSpPr>
        <p:grpSpPr bwMode="auto">
          <a:xfrm>
            <a:off x="762000" y="1600200"/>
            <a:ext cx="685800" cy="381000"/>
            <a:chOff x="528" y="1104"/>
            <a:chExt cx="672" cy="278"/>
          </a:xfrm>
        </p:grpSpPr>
        <p:sp>
          <p:nvSpPr>
            <p:cNvPr id="469050"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9051"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9052" name="Line 60"/>
          <p:cNvSpPr>
            <a:spLocks noChangeShapeType="1"/>
          </p:cNvSpPr>
          <p:nvPr/>
        </p:nvSpPr>
        <p:spPr bwMode="auto">
          <a:xfrm>
            <a:off x="1371600"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53" name="Group 61"/>
          <p:cNvGrpSpPr>
            <a:grpSpLocks/>
          </p:cNvGrpSpPr>
          <p:nvPr/>
        </p:nvGrpSpPr>
        <p:grpSpPr bwMode="auto">
          <a:xfrm>
            <a:off x="2590800" y="1600200"/>
            <a:ext cx="1066800" cy="381000"/>
            <a:chOff x="480" y="672"/>
            <a:chExt cx="672" cy="240"/>
          </a:xfrm>
        </p:grpSpPr>
        <p:grpSp>
          <p:nvGrpSpPr>
            <p:cNvPr id="469054" name="Group 62"/>
            <p:cNvGrpSpPr>
              <a:grpSpLocks/>
            </p:cNvGrpSpPr>
            <p:nvPr/>
          </p:nvGrpSpPr>
          <p:grpSpPr bwMode="auto">
            <a:xfrm>
              <a:off x="480" y="672"/>
              <a:ext cx="432" cy="240"/>
              <a:chOff x="528" y="1104"/>
              <a:chExt cx="672" cy="278"/>
            </a:xfrm>
          </p:grpSpPr>
          <p:sp>
            <p:nvSpPr>
              <p:cNvPr id="469055"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9056"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9057" name="Group 65"/>
            <p:cNvGrpSpPr>
              <a:grpSpLocks/>
            </p:cNvGrpSpPr>
            <p:nvPr/>
          </p:nvGrpSpPr>
          <p:grpSpPr bwMode="auto">
            <a:xfrm>
              <a:off x="864" y="768"/>
              <a:ext cx="288" cy="144"/>
              <a:chOff x="1152" y="816"/>
              <a:chExt cx="336" cy="192"/>
            </a:xfrm>
          </p:grpSpPr>
          <p:sp>
            <p:nvSpPr>
              <p:cNvPr id="469058"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59" name="Group 67"/>
              <p:cNvGrpSpPr>
                <a:grpSpLocks/>
              </p:cNvGrpSpPr>
              <p:nvPr/>
            </p:nvGrpSpPr>
            <p:grpSpPr bwMode="auto">
              <a:xfrm>
                <a:off x="1248" y="816"/>
                <a:ext cx="240" cy="192"/>
                <a:chOff x="1920" y="1008"/>
                <a:chExt cx="528" cy="384"/>
              </a:xfrm>
            </p:grpSpPr>
            <p:sp>
              <p:nvSpPr>
                <p:cNvPr id="469060"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61"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62"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63"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9064" name="Group 72"/>
          <p:cNvGrpSpPr>
            <a:grpSpLocks/>
          </p:cNvGrpSpPr>
          <p:nvPr/>
        </p:nvGrpSpPr>
        <p:grpSpPr bwMode="auto">
          <a:xfrm>
            <a:off x="762000" y="3200400"/>
            <a:ext cx="685800" cy="381000"/>
            <a:chOff x="528" y="1104"/>
            <a:chExt cx="672" cy="278"/>
          </a:xfrm>
        </p:grpSpPr>
        <p:sp>
          <p:nvSpPr>
            <p:cNvPr id="469065" name="Rectangle 7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69066" name="Rectangle 7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9067" name="Line 75"/>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68" name="Group 76"/>
          <p:cNvGrpSpPr>
            <a:grpSpLocks/>
          </p:cNvGrpSpPr>
          <p:nvPr/>
        </p:nvGrpSpPr>
        <p:grpSpPr bwMode="auto">
          <a:xfrm>
            <a:off x="1676400" y="3200400"/>
            <a:ext cx="1066800" cy="381000"/>
            <a:chOff x="480" y="672"/>
            <a:chExt cx="672" cy="240"/>
          </a:xfrm>
        </p:grpSpPr>
        <p:grpSp>
          <p:nvGrpSpPr>
            <p:cNvPr id="469069" name="Group 77"/>
            <p:cNvGrpSpPr>
              <a:grpSpLocks/>
            </p:cNvGrpSpPr>
            <p:nvPr/>
          </p:nvGrpSpPr>
          <p:grpSpPr bwMode="auto">
            <a:xfrm>
              <a:off x="480" y="672"/>
              <a:ext cx="432" cy="240"/>
              <a:chOff x="528" y="1104"/>
              <a:chExt cx="672" cy="278"/>
            </a:xfrm>
          </p:grpSpPr>
          <p:sp>
            <p:nvSpPr>
              <p:cNvPr id="469070" name="Rectangle 7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69071" name="Rectangle 7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9072" name="Group 80"/>
            <p:cNvGrpSpPr>
              <a:grpSpLocks/>
            </p:cNvGrpSpPr>
            <p:nvPr/>
          </p:nvGrpSpPr>
          <p:grpSpPr bwMode="auto">
            <a:xfrm>
              <a:off x="864" y="768"/>
              <a:ext cx="288" cy="144"/>
              <a:chOff x="1152" y="816"/>
              <a:chExt cx="336" cy="192"/>
            </a:xfrm>
          </p:grpSpPr>
          <p:sp>
            <p:nvSpPr>
              <p:cNvPr id="469073" name="Line 8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74" name="Group 82"/>
              <p:cNvGrpSpPr>
                <a:grpSpLocks/>
              </p:cNvGrpSpPr>
              <p:nvPr/>
            </p:nvGrpSpPr>
            <p:grpSpPr bwMode="auto">
              <a:xfrm>
                <a:off x="1248" y="816"/>
                <a:ext cx="240" cy="192"/>
                <a:chOff x="1920" y="1008"/>
                <a:chExt cx="528" cy="384"/>
              </a:xfrm>
            </p:grpSpPr>
            <p:sp>
              <p:nvSpPr>
                <p:cNvPr id="469075" name="Line 8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76" name="Line 8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77" name="Line 8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78" name="Line 8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9079" name="Group 87"/>
          <p:cNvGrpSpPr>
            <a:grpSpLocks/>
          </p:cNvGrpSpPr>
          <p:nvPr/>
        </p:nvGrpSpPr>
        <p:grpSpPr bwMode="auto">
          <a:xfrm>
            <a:off x="762000" y="4267200"/>
            <a:ext cx="685800" cy="381000"/>
            <a:chOff x="528" y="1104"/>
            <a:chExt cx="672" cy="278"/>
          </a:xfrm>
        </p:grpSpPr>
        <p:sp>
          <p:nvSpPr>
            <p:cNvPr id="469080" name="Rectangle 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69081" name="Rectangle 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9082" name="Line 90"/>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83" name="Group 91"/>
          <p:cNvGrpSpPr>
            <a:grpSpLocks/>
          </p:cNvGrpSpPr>
          <p:nvPr/>
        </p:nvGrpSpPr>
        <p:grpSpPr bwMode="auto">
          <a:xfrm>
            <a:off x="1676400" y="4267200"/>
            <a:ext cx="1066800" cy="381000"/>
            <a:chOff x="480" y="672"/>
            <a:chExt cx="672" cy="240"/>
          </a:xfrm>
        </p:grpSpPr>
        <p:grpSp>
          <p:nvGrpSpPr>
            <p:cNvPr id="469084" name="Group 92"/>
            <p:cNvGrpSpPr>
              <a:grpSpLocks/>
            </p:cNvGrpSpPr>
            <p:nvPr/>
          </p:nvGrpSpPr>
          <p:grpSpPr bwMode="auto">
            <a:xfrm>
              <a:off x="480" y="672"/>
              <a:ext cx="432" cy="240"/>
              <a:chOff x="528" y="1104"/>
              <a:chExt cx="672" cy="278"/>
            </a:xfrm>
          </p:grpSpPr>
          <p:sp>
            <p:nvSpPr>
              <p:cNvPr id="469085" name="Rectangle 9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69086" name="Rectangle 9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9087" name="Group 95"/>
            <p:cNvGrpSpPr>
              <a:grpSpLocks/>
            </p:cNvGrpSpPr>
            <p:nvPr/>
          </p:nvGrpSpPr>
          <p:grpSpPr bwMode="auto">
            <a:xfrm>
              <a:off x="864" y="768"/>
              <a:ext cx="288" cy="144"/>
              <a:chOff x="1152" y="816"/>
              <a:chExt cx="336" cy="192"/>
            </a:xfrm>
          </p:grpSpPr>
          <p:sp>
            <p:nvSpPr>
              <p:cNvPr id="469088" name="Line 9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89" name="Group 97"/>
              <p:cNvGrpSpPr>
                <a:grpSpLocks/>
              </p:cNvGrpSpPr>
              <p:nvPr/>
            </p:nvGrpSpPr>
            <p:grpSpPr bwMode="auto">
              <a:xfrm>
                <a:off x="1248" y="816"/>
                <a:ext cx="240" cy="192"/>
                <a:chOff x="1920" y="1008"/>
                <a:chExt cx="528" cy="384"/>
              </a:xfrm>
            </p:grpSpPr>
            <p:sp>
              <p:nvSpPr>
                <p:cNvPr id="469090" name="Line 9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91" name="Line 9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92" name="Line 10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093" name="Line 10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9094" name="Group 102"/>
          <p:cNvGrpSpPr>
            <a:grpSpLocks/>
          </p:cNvGrpSpPr>
          <p:nvPr/>
        </p:nvGrpSpPr>
        <p:grpSpPr bwMode="auto">
          <a:xfrm>
            <a:off x="762000" y="2133600"/>
            <a:ext cx="685800" cy="381000"/>
            <a:chOff x="528" y="1104"/>
            <a:chExt cx="672" cy="278"/>
          </a:xfrm>
        </p:grpSpPr>
        <p:sp>
          <p:nvSpPr>
            <p:cNvPr id="469095"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69096"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9097" name="Line 105"/>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098" name="Group 106"/>
          <p:cNvGrpSpPr>
            <a:grpSpLocks/>
          </p:cNvGrpSpPr>
          <p:nvPr/>
        </p:nvGrpSpPr>
        <p:grpSpPr bwMode="auto">
          <a:xfrm>
            <a:off x="3505200" y="2133600"/>
            <a:ext cx="1066800" cy="381000"/>
            <a:chOff x="480" y="672"/>
            <a:chExt cx="672" cy="240"/>
          </a:xfrm>
        </p:grpSpPr>
        <p:grpSp>
          <p:nvGrpSpPr>
            <p:cNvPr id="469099" name="Group 107"/>
            <p:cNvGrpSpPr>
              <a:grpSpLocks/>
            </p:cNvGrpSpPr>
            <p:nvPr/>
          </p:nvGrpSpPr>
          <p:grpSpPr bwMode="auto">
            <a:xfrm>
              <a:off x="480" y="672"/>
              <a:ext cx="432" cy="240"/>
              <a:chOff x="528" y="1104"/>
              <a:chExt cx="672" cy="278"/>
            </a:xfrm>
          </p:grpSpPr>
          <p:sp>
            <p:nvSpPr>
              <p:cNvPr id="469100" name="Rectangle 10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69101" name="Rectangle 10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9102" name="Group 110"/>
            <p:cNvGrpSpPr>
              <a:grpSpLocks/>
            </p:cNvGrpSpPr>
            <p:nvPr/>
          </p:nvGrpSpPr>
          <p:grpSpPr bwMode="auto">
            <a:xfrm>
              <a:off x="864" y="768"/>
              <a:ext cx="288" cy="144"/>
              <a:chOff x="1152" y="816"/>
              <a:chExt cx="336" cy="192"/>
            </a:xfrm>
          </p:grpSpPr>
          <p:sp>
            <p:nvSpPr>
              <p:cNvPr id="469103" name="Line 11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104" name="Group 112"/>
              <p:cNvGrpSpPr>
                <a:grpSpLocks/>
              </p:cNvGrpSpPr>
              <p:nvPr/>
            </p:nvGrpSpPr>
            <p:grpSpPr bwMode="auto">
              <a:xfrm>
                <a:off x="1248" y="816"/>
                <a:ext cx="240" cy="192"/>
                <a:chOff x="1920" y="1008"/>
                <a:chExt cx="528" cy="384"/>
              </a:xfrm>
            </p:grpSpPr>
            <p:sp>
              <p:nvSpPr>
                <p:cNvPr id="469105" name="Line 11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106" name="Line 11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107" name="Line 11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108" name="Line 11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69109" name="Group 117"/>
          <p:cNvGrpSpPr>
            <a:grpSpLocks/>
          </p:cNvGrpSpPr>
          <p:nvPr/>
        </p:nvGrpSpPr>
        <p:grpSpPr bwMode="auto">
          <a:xfrm>
            <a:off x="1654175" y="1600200"/>
            <a:ext cx="685800" cy="381000"/>
            <a:chOff x="528" y="1104"/>
            <a:chExt cx="672" cy="278"/>
          </a:xfrm>
        </p:grpSpPr>
        <p:sp>
          <p:nvSpPr>
            <p:cNvPr id="469110"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9111"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9112" name="Line 120"/>
          <p:cNvSpPr>
            <a:spLocks noChangeShapeType="1"/>
          </p:cNvSpPr>
          <p:nvPr/>
        </p:nvSpPr>
        <p:spPr bwMode="auto">
          <a:xfrm>
            <a:off x="2263775" y="1752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113" name="Group 121"/>
          <p:cNvGrpSpPr>
            <a:grpSpLocks/>
          </p:cNvGrpSpPr>
          <p:nvPr/>
        </p:nvGrpSpPr>
        <p:grpSpPr bwMode="auto">
          <a:xfrm>
            <a:off x="1676400" y="2133600"/>
            <a:ext cx="685800" cy="381000"/>
            <a:chOff x="528" y="1104"/>
            <a:chExt cx="672" cy="278"/>
          </a:xfrm>
        </p:grpSpPr>
        <p:sp>
          <p:nvSpPr>
            <p:cNvPr id="469114" name="Rectangle 12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69115" name="Rectangle 12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9116" name="Line 124"/>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117" name="Group 125"/>
          <p:cNvGrpSpPr>
            <a:grpSpLocks/>
          </p:cNvGrpSpPr>
          <p:nvPr/>
        </p:nvGrpSpPr>
        <p:grpSpPr bwMode="auto">
          <a:xfrm>
            <a:off x="2590800" y="2133600"/>
            <a:ext cx="685800" cy="381000"/>
            <a:chOff x="528" y="1104"/>
            <a:chExt cx="672" cy="278"/>
          </a:xfrm>
        </p:grpSpPr>
        <p:sp>
          <p:nvSpPr>
            <p:cNvPr id="469118" name="Rectangle 1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69119" name="Rectangle 1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69120" name="Line 128"/>
          <p:cNvSpPr>
            <a:spLocks noChangeShapeType="1"/>
          </p:cNvSpPr>
          <p:nvPr/>
        </p:nvSpPr>
        <p:spPr bwMode="auto">
          <a:xfrm>
            <a:off x="32004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121" name="Rectangle 129"/>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9122" name="Rectangle 130"/>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69123" name="Rectangle 131"/>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69124" name="Rectangle 132"/>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69125" name="Rectangle 133"/>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69126" name="Rectangle 134"/>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9127" name="Rectangle 135"/>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9128" name="Rectangle 136"/>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9129" name="Rectangle 137"/>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69130" name="Rectangle 138"/>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69131" name="Group 139"/>
          <p:cNvGrpSpPr>
            <a:grpSpLocks/>
          </p:cNvGrpSpPr>
          <p:nvPr/>
        </p:nvGrpSpPr>
        <p:grpSpPr bwMode="auto">
          <a:xfrm>
            <a:off x="762000" y="1066800"/>
            <a:ext cx="1066800" cy="381000"/>
            <a:chOff x="480" y="672"/>
            <a:chExt cx="672" cy="240"/>
          </a:xfrm>
        </p:grpSpPr>
        <p:grpSp>
          <p:nvGrpSpPr>
            <p:cNvPr id="469132" name="Group 140"/>
            <p:cNvGrpSpPr>
              <a:grpSpLocks/>
            </p:cNvGrpSpPr>
            <p:nvPr/>
          </p:nvGrpSpPr>
          <p:grpSpPr bwMode="auto">
            <a:xfrm>
              <a:off x="480" y="672"/>
              <a:ext cx="432" cy="240"/>
              <a:chOff x="528" y="1104"/>
              <a:chExt cx="672" cy="278"/>
            </a:xfrm>
          </p:grpSpPr>
          <p:sp>
            <p:nvSpPr>
              <p:cNvPr id="469133" name="Rectangle 14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69134" name="Rectangle 14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69135" name="Group 143"/>
            <p:cNvGrpSpPr>
              <a:grpSpLocks/>
            </p:cNvGrpSpPr>
            <p:nvPr/>
          </p:nvGrpSpPr>
          <p:grpSpPr bwMode="auto">
            <a:xfrm>
              <a:off x="864" y="768"/>
              <a:ext cx="288" cy="144"/>
              <a:chOff x="1152" y="816"/>
              <a:chExt cx="336" cy="192"/>
            </a:xfrm>
          </p:grpSpPr>
          <p:sp>
            <p:nvSpPr>
              <p:cNvPr id="469136" name="Line 14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69137" name="Group 145"/>
              <p:cNvGrpSpPr>
                <a:grpSpLocks/>
              </p:cNvGrpSpPr>
              <p:nvPr/>
            </p:nvGrpSpPr>
            <p:grpSpPr bwMode="auto">
              <a:xfrm>
                <a:off x="1248" y="816"/>
                <a:ext cx="240" cy="192"/>
                <a:chOff x="1920" y="1008"/>
                <a:chExt cx="528" cy="384"/>
              </a:xfrm>
            </p:grpSpPr>
            <p:sp>
              <p:nvSpPr>
                <p:cNvPr id="469138" name="Line 14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139" name="Line 14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140" name="Line 14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9141" name="Line 14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4293261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e Placeholder 1"/>
          <p:cNvSpPr>
            <a:spLocks noGrp="1"/>
          </p:cNvSpPr>
          <p:nvPr>
            <p:ph type="dt" sz="half" idx="10"/>
          </p:nvPr>
        </p:nvSpPr>
        <p:spPr/>
        <p:txBody>
          <a:bodyPr/>
          <a:lstStyle/>
          <a:p>
            <a:fld id="{0EAD8976-8730-4ACD-8508-A410C34D9318}" type="datetime4">
              <a:rPr lang="en-US"/>
              <a:pPr/>
              <a:t>April 8, 2013</a:t>
            </a:fld>
            <a:endParaRPr lang="en-US"/>
          </a:p>
        </p:txBody>
      </p:sp>
      <p:sp>
        <p:nvSpPr>
          <p:cNvPr id="143" name="Footer Placeholder 2"/>
          <p:cNvSpPr>
            <a:spLocks noGrp="1"/>
          </p:cNvSpPr>
          <p:nvPr>
            <p:ph type="ftr" sz="quarter" idx="11"/>
          </p:nvPr>
        </p:nvSpPr>
        <p:spPr/>
        <p:txBody>
          <a:bodyPr/>
          <a:lstStyle/>
          <a:p>
            <a:r>
              <a:rPr lang="en-US"/>
              <a:t>www.gowrikumar.com</a:t>
            </a:r>
          </a:p>
        </p:txBody>
      </p:sp>
      <p:grpSp>
        <p:nvGrpSpPr>
          <p:cNvPr id="470018" name="Group 2"/>
          <p:cNvGrpSpPr>
            <a:grpSpLocks/>
          </p:cNvGrpSpPr>
          <p:nvPr/>
        </p:nvGrpSpPr>
        <p:grpSpPr bwMode="auto">
          <a:xfrm>
            <a:off x="762000" y="2667000"/>
            <a:ext cx="1066800" cy="381000"/>
            <a:chOff x="480" y="672"/>
            <a:chExt cx="672" cy="240"/>
          </a:xfrm>
        </p:grpSpPr>
        <p:grpSp>
          <p:nvGrpSpPr>
            <p:cNvPr id="470019" name="Group 3"/>
            <p:cNvGrpSpPr>
              <a:grpSpLocks/>
            </p:cNvGrpSpPr>
            <p:nvPr/>
          </p:nvGrpSpPr>
          <p:grpSpPr bwMode="auto">
            <a:xfrm>
              <a:off x="480" y="672"/>
              <a:ext cx="432" cy="240"/>
              <a:chOff x="528" y="1104"/>
              <a:chExt cx="672" cy="278"/>
            </a:xfrm>
          </p:grpSpPr>
          <p:sp>
            <p:nvSpPr>
              <p:cNvPr id="470020"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70021"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0022" name="Group 6"/>
            <p:cNvGrpSpPr>
              <a:grpSpLocks/>
            </p:cNvGrpSpPr>
            <p:nvPr/>
          </p:nvGrpSpPr>
          <p:grpSpPr bwMode="auto">
            <a:xfrm>
              <a:off x="864" y="768"/>
              <a:ext cx="288" cy="144"/>
              <a:chOff x="1152" y="816"/>
              <a:chExt cx="336" cy="192"/>
            </a:xfrm>
          </p:grpSpPr>
          <p:sp>
            <p:nvSpPr>
              <p:cNvPr id="470023"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024" name="Group 8"/>
              <p:cNvGrpSpPr>
                <a:grpSpLocks/>
              </p:cNvGrpSpPr>
              <p:nvPr/>
            </p:nvGrpSpPr>
            <p:grpSpPr bwMode="auto">
              <a:xfrm>
                <a:off x="1248" y="816"/>
                <a:ext cx="240" cy="192"/>
                <a:chOff x="1920" y="1008"/>
                <a:chExt cx="528" cy="384"/>
              </a:xfrm>
            </p:grpSpPr>
            <p:sp>
              <p:nvSpPr>
                <p:cNvPr id="470025"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26"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27"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28"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0029" name="Group 13"/>
          <p:cNvGrpSpPr>
            <a:grpSpLocks/>
          </p:cNvGrpSpPr>
          <p:nvPr/>
        </p:nvGrpSpPr>
        <p:grpSpPr bwMode="auto">
          <a:xfrm>
            <a:off x="762000" y="3733800"/>
            <a:ext cx="1066800" cy="381000"/>
            <a:chOff x="480" y="672"/>
            <a:chExt cx="672" cy="240"/>
          </a:xfrm>
        </p:grpSpPr>
        <p:grpSp>
          <p:nvGrpSpPr>
            <p:cNvPr id="470030" name="Group 14"/>
            <p:cNvGrpSpPr>
              <a:grpSpLocks/>
            </p:cNvGrpSpPr>
            <p:nvPr/>
          </p:nvGrpSpPr>
          <p:grpSpPr bwMode="auto">
            <a:xfrm>
              <a:off x="480" y="672"/>
              <a:ext cx="432" cy="240"/>
              <a:chOff x="528" y="1104"/>
              <a:chExt cx="672" cy="278"/>
            </a:xfrm>
          </p:grpSpPr>
          <p:sp>
            <p:nvSpPr>
              <p:cNvPr id="47003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7003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0033" name="Group 17"/>
            <p:cNvGrpSpPr>
              <a:grpSpLocks/>
            </p:cNvGrpSpPr>
            <p:nvPr/>
          </p:nvGrpSpPr>
          <p:grpSpPr bwMode="auto">
            <a:xfrm>
              <a:off x="864" y="768"/>
              <a:ext cx="288" cy="144"/>
              <a:chOff x="1152" y="816"/>
              <a:chExt cx="336" cy="192"/>
            </a:xfrm>
          </p:grpSpPr>
          <p:sp>
            <p:nvSpPr>
              <p:cNvPr id="47003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035" name="Group 19"/>
              <p:cNvGrpSpPr>
                <a:grpSpLocks/>
              </p:cNvGrpSpPr>
              <p:nvPr/>
            </p:nvGrpSpPr>
            <p:grpSpPr bwMode="auto">
              <a:xfrm>
                <a:off x="1248" y="816"/>
                <a:ext cx="240" cy="192"/>
                <a:chOff x="1920" y="1008"/>
                <a:chExt cx="528" cy="384"/>
              </a:xfrm>
            </p:grpSpPr>
            <p:sp>
              <p:nvSpPr>
                <p:cNvPr id="47003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3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3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3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0040" name="Group 24"/>
          <p:cNvGrpSpPr>
            <a:grpSpLocks/>
          </p:cNvGrpSpPr>
          <p:nvPr/>
        </p:nvGrpSpPr>
        <p:grpSpPr bwMode="auto">
          <a:xfrm>
            <a:off x="762000" y="4800600"/>
            <a:ext cx="1066800" cy="381000"/>
            <a:chOff x="480" y="672"/>
            <a:chExt cx="672" cy="240"/>
          </a:xfrm>
        </p:grpSpPr>
        <p:grpSp>
          <p:nvGrpSpPr>
            <p:cNvPr id="470041" name="Group 25"/>
            <p:cNvGrpSpPr>
              <a:grpSpLocks/>
            </p:cNvGrpSpPr>
            <p:nvPr/>
          </p:nvGrpSpPr>
          <p:grpSpPr bwMode="auto">
            <a:xfrm>
              <a:off x="480" y="672"/>
              <a:ext cx="432" cy="240"/>
              <a:chOff x="528" y="1104"/>
              <a:chExt cx="672" cy="278"/>
            </a:xfrm>
          </p:grpSpPr>
          <p:sp>
            <p:nvSpPr>
              <p:cNvPr id="470042"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70043"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0044" name="Group 28"/>
            <p:cNvGrpSpPr>
              <a:grpSpLocks/>
            </p:cNvGrpSpPr>
            <p:nvPr/>
          </p:nvGrpSpPr>
          <p:grpSpPr bwMode="auto">
            <a:xfrm>
              <a:off x="864" y="768"/>
              <a:ext cx="288" cy="144"/>
              <a:chOff x="1152" y="816"/>
              <a:chExt cx="336" cy="192"/>
            </a:xfrm>
          </p:grpSpPr>
          <p:sp>
            <p:nvSpPr>
              <p:cNvPr id="470045"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046" name="Group 30"/>
              <p:cNvGrpSpPr>
                <a:grpSpLocks/>
              </p:cNvGrpSpPr>
              <p:nvPr/>
            </p:nvGrpSpPr>
            <p:grpSpPr bwMode="auto">
              <a:xfrm>
                <a:off x="1248" y="816"/>
                <a:ext cx="240" cy="192"/>
                <a:chOff x="1920" y="1008"/>
                <a:chExt cx="528" cy="384"/>
              </a:xfrm>
            </p:grpSpPr>
            <p:sp>
              <p:nvSpPr>
                <p:cNvPr id="470047"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48"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49"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50"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0051" name="Group 35"/>
          <p:cNvGrpSpPr>
            <a:grpSpLocks/>
          </p:cNvGrpSpPr>
          <p:nvPr/>
        </p:nvGrpSpPr>
        <p:grpSpPr bwMode="auto">
          <a:xfrm>
            <a:off x="762000" y="5334000"/>
            <a:ext cx="1066800" cy="381000"/>
            <a:chOff x="480" y="672"/>
            <a:chExt cx="672" cy="240"/>
          </a:xfrm>
        </p:grpSpPr>
        <p:grpSp>
          <p:nvGrpSpPr>
            <p:cNvPr id="470052" name="Group 36"/>
            <p:cNvGrpSpPr>
              <a:grpSpLocks/>
            </p:cNvGrpSpPr>
            <p:nvPr/>
          </p:nvGrpSpPr>
          <p:grpSpPr bwMode="auto">
            <a:xfrm>
              <a:off x="480" y="672"/>
              <a:ext cx="432" cy="240"/>
              <a:chOff x="528" y="1104"/>
              <a:chExt cx="672" cy="278"/>
            </a:xfrm>
          </p:grpSpPr>
          <p:sp>
            <p:nvSpPr>
              <p:cNvPr id="470053"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0054"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0055" name="Group 39"/>
            <p:cNvGrpSpPr>
              <a:grpSpLocks/>
            </p:cNvGrpSpPr>
            <p:nvPr/>
          </p:nvGrpSpPr>
          <p:grpSpPr bwMode="auto">
            <a:xfrm>
              <a:off x="864" y="768"/>
              <a:ext cx="288" cy="144"/>
              <a:chOff x="1152" y="816"/>
              <a:chExt cx="336" cy="192"/>
            </a:xfrm>
          </p:grpSpPr>
          <p:sp>
            <p:nvSpPr>
              <p:cNvPr id="470056"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057" name="Group 41"/>
              <p:cNvGrpSpPr>
                <a:grpSpLocks/>
              </p:cNvGrpSpPr>
              <p:nvPr/>
            </p:nvGrpSpPr>
            <p:grpSpPr bwMode="auto">
              <a:xfrm>
                <a:off x="1248" y="816"/>
                <a:ext cx="240" cy="192"/>
                <a:chOff x="1920" y="1008"/>
                <a:chExt cx="528" cy="384"/>
              </a:xfrm>
            </p:grpSpPr>
            <p:sp>
              <p:nvSpPr>
                <p:cNvPr id="470058"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59"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60"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61"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0062" name="Group 46"/>
          <p:cNvGrpSpPr>
            <a:grpSpLocks/>
          </p:cNvGrpSpPr>
          <p:nvPr/>
        </p:nvGrpSpPr>
        <p:grpSpPr bwMode="auto">
          <a:xfrm>
            <a:off x="762000" y="5867400"/>
            <a:ext cx="1066800" cy="381000"/>
            <a:chOff x="480" y="672"/>
            <a:chExt cx="672" cy="240"/>
          </a:xfrm>
        </p:grpSpPr>
        <p:grpSp>
          <p:nvGrpSpPr>
            <p:cNvPr id="470063" name="Group 47"/>
            <p:cNvGrpSpPr>
              <a:grpSpLocks/>
            </p:cNvGrpSpPr>
            <p:nvPr/>
          </p:nvGrpSpPr>
          <p:grpSpPr bwMode="auto">
            <a:xfrm>
              <a:off x="480" y="672"/>
              <a:ext cx="432" cy="240"/>
              <a:chOff x="528" y="1104"/>
              <a:chExt cx="672" cy="278"/>
            </a:xfrm>
          </p:grpSpPr>
          <p:sp>
            <p:nvSpPr>
              <p:cNvPr id="470064"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70065"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0066" name="Group 50"/>
            <p:cNvGrpSpPr>
              <a:grpSpLocks/>
            </p:cNvGrpSpPr>
            <p:nvPr/>
          </p:nvGrpSpPr>
          <p:grpSpPr bwMode="auto">
            <a:xfrm>
              <a:off x="864" y="768"/>
              <a:ext cx="288" cy="144"/>
              <a:chOff x="1152" y="816"/>
              <a:chExt cx="336" cy="192"/>
            </a:xfrm>
          </p:grpSpPr>
          <p:sp>
            <p:nvSpPr>
              <p:cNvPr id="470067"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068" name="Group 52"/>
              <p:cNvGrpSpPr>
                <a:grpSpLocks/>
              </p:cNvGrpSpPr>
              <p:nvPr/>
            </p:nvGrpSpPr>
            <p:grpSpPr bwMode="auto">
              <a:xfrm>
                <a:off x="1248" y="816"/>
                <a:ext cx="240" cy="192"/>
                <a:chOff x="1920" y="1008"/>
                <a:chExt cx="528" cy="384"/>
              </a:xfrm>
            </p:grpSpPr>
            <p:sp>
              <p:nvSpPr>
                <p:cNvPr id="470069"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70"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71"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072"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0088" name="Group 72"/>
          <p:cNvGrpSpPr>
            <a:grpSpLocks/>
          </p:cNvGrpSpPr>
          <p:nvPr/>
        </p:nvGrpSpPr>
        <p:grpSpPr bwMode="auto">
          <a:xfrm>
            <a:off x="762000" y="3200400"/>
            <a:ext cx="685800" cy="381000"/>
            <a:chOff x="528" y="1104"/>
            <a:chExt cx="672" cy="278"/>
          </a:xfrm>
        </p:grpSpPr>
        <p:sp>
          <p:nvSpPr>
            <p:cNvPr id="470089" name="Rectangle 7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70090" name="Rectangle 7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0091" name="Line 75"/>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092" name="Group 76"/>
          <p:cNvGrpSpPr>
            <a:grpSpLocks/>
          </p:cNvGrpSpPr>
          <p:nvPr/>
        </p:nvGrpSpPr>
        <p:grpSpPr bwMode="auto">
          <a:xfrm>
            <a:off x="1676400" y="3200400"/>
            <a:ext cx="1066800" cy="381000"/>
            <a:chOff x="480" y="672"/>
            <a:chExt cx="672" cy="240"/>
          </a:xfrm>
        </p:grpSpPr>
        <p:grpSp>
          <p:nvGrpSpPr>
            <p:cNvPr id="470093" name="Group 77"/>
            <p:cNvGrpSpPr>
              <a:grpSpLocks/>
            </p:cNvGrpSpPr>
            <p:nvPr/>
          </p:nvGrpSpPr>
          <p:grpSpPr bwMode="auto">
            <a:xfrm>
              <a:off x="480" y="672"/>
              <a:ext cx="432" cy="240"/>
              <a:chOff x="528" y="1104"/>
              <a:chExt cx="672" cy="278"/>
            </a:xfrm>
          </p:grpSpPr>
          <p:sp>
            <p:nvSpPr>
              <p:cNvPr id="470094" name="Rectangle 7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70095" name="Rectangle 7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0096" name="Group 80"/>
            <p:cNvGrpSpPr>
              <a:grpSpLocks/>
            </p:cNvGrpSpPr>
            <p:nvPr/>
          </p:nvGrpSpPr>
          <p:grpSpPr bwMode="auto">
            <a:xfrm>
              <a:off x="864" y="768"/>
              <a:ext cx="288" cy="144"/>
              <a:chOff x="1152" y="816"/>
              <a:chExt cx="336" cy="192"/>
            </a:xfrm>
          </p:grpSpPr>
          <p:sp>
            <p:nvSpPr>
              <p:cNvPr id="470097" name="Line 8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098" name="Group 82"/>
              <p:cNvGrpSpPr>
                <a:grpSpLocks/>
              </p:cNvGrpSpPr>
              <p:nvPr/>
            </p:nvGrpSpPr>
            <p:grpSpPr bwMode="auto">
              <a:xfrm>
                <a:off x="1248" y="816"/>
                <a:ext cx="240" cy="192"/>
                <a:chOff x="1920" y="1008"/>
                <a:chExt cx="528" cy="384"/>
              </a:xfrm>
            </p:grpSpPr>
            <p:sp>
              <p:nvSpPr>
                <p:cNvPr id="470099" name="Line 8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00" name="Line 8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01" name="Line 8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02" name="Line 8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0103" name="Group 87"/>
          <p:cNvGrpSpPr>
            <a:grpSpLocks/>
          </p:cNvGrpSpPr>
          <p:nvPr/>
        </p:nvGrpSpPr>
        <p:grpSpPr bwMode="auto">
          <a:xfrm>
            <a:off x="762000" y="4267200"/>
            <a:ext cx="685800" cy="381000"/>
            <a:chOff x="528" y="1104"/>
            <a:chExt cx="672" cy="278"/>
          </a:xfrm>
        </p:grpSpPr>
        <p:sp>
          <p:nvSpPr>
            <p:cNvPr id="470104" name="Rectangle 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70105" name="Rectangle 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0106" name="Line 90"/>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107" name="Group 91"/>
          <p:cNvGrpSpPr>
            <a:grpSpLocks/>
          </p:cNvGrpSpPr>
          <p:nvPr/>
        </p:nvGrpSpPr>
        <p:grpSpPr bwMode="auto">
          <a:xfrm>
            <a:off x="1676400" y="4267200"/>
            <a:ext cx="1066800" cy="381000"/>
            <a:chOff x="480" y="672"/>
            <a:chExt cx="672" cy="240"/>
          </a:xfrm>
        </p:grpSpPr>
        <p:grpSp>
          <p:nvGrpSpPr>
            <p:cNvPr id="470108" name="Group 92"/>
            <p:cNvGrpSpPr>
              <a:grpSpLocks/>
            </p:cNvGrpSpPr>
            <p:nvPr/>
          </p:nvGrpSpPr>
          <p:grpSpPr bwMode="auto">
            <a:xfrm>
              <a:off x="480" y="672"/>
              <a:ext cx="432" cy="240"/>
              <a:chOff x="528" y="1104"/>
              <a:chExt cx="672" cy="278"/>
            </a:xfrm>
          </p:grpSpPr>
          <p:sp>
            <p:nvSpPr>
              <p:cNvPr id="470109" name="Rectangle 9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70110" name="Rectangle 9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0111" name="Group 95"/>
            <p:cNvGrpSpPr>
              <a:grpSpLocks/>
            </p:cNvGrpSpPr>
            <p:nvPr/>
          </p:nvGrpSpPr>
          <p:grpSpPr bwMode="auto">
            <a:xfrm>
              <a:off x="864" y="768"/>
              <a:ext cx="288" cy="144"/>
              <a:chOff x="1152" y="816"/>
              <a:chExt cx="336" cy="192"/>
            </a:xfrm>
          </p:grpSpPr>
          <p:sp>
            <p:nvSpPr>
              <p:cNvPr id="470112" name="Line 9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113" name="Group 97"/>
              <p:cNvGrpSpPr>
                <a:grpSpLocks/>
              </p:cNvGrpSpPr>
              <p:nvPr/>
            </p:nvGrpSpPr>
            <p:grpSpPr bwMode="auto">
              <a:xfrm>
                <a:off x="1248" y="816"/>
                <a:ext cx="240" cy="192"/>
                <a:chOff x="1920" y="1008"/>
                <a:chExt cx="528" cy="384"/>
              </a:xfrm>
            </p:grpSpPr>
            <p:sp>
              <p:nvSpPr>
                <p:cNvPr id="470114" name="Line 9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15" name="Line 9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16" name="Line 10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17" name="Line 10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0118" name="Group 102"/>
          <p:cNvGrpSpPr>
            <a:grpSpLocks/>
          </p:cNvGrpSpPr>
          <p:nvPr/>
        </p:nvGrpSpPr>
        <p:grpSpPr bwMode="auto">
          <a:xfrm>
            <a:off x="762000" y="2133600"/>
            <a:ext cx="685800" cy="381000"/>
            <a:chOff x="528" y="1104"/>
            <a:chExt cx="672" cy="278"/>
          </a:xfrm>
        </p:grpSpPr>
        <p:sp>
          <p:nvSpPr>
            <p:cNvPr id="470119"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70120"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0121" name="Line 105"/>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122" name="Group 106"/>
          <p:cNvGrpSpPr>
            <a:grpSpLocks/>
          </p:cNvGrpSpPr>
          <p:nvPr/>
        </p:nvGrpSpPr>
        <p:grpSpPr bwMode="auto">
          <a:xfrm>
            <a:off x="3505200" y="2133600"/>
            <a:ext cx="1066800" cy="381000"/>
            <a:chOff x="480" y="672"/>
            <a:chExt cx="672" cy="240"/>
          </a:xfrm>
        </p:grpSpPr>
        <p:grpSp>
          <p:nvGrpSpPr>
            <p:cNvPr id="470123" name="Group 107"/>
            <p:cNvGrpSpPr>
              <a:grpSpLocks/>
            </p:cNvGrpSpPr>
            <p:nvPr/>
          </p:nvGrpSpPr>
          <p:grpSpPr bwMode="auto">
            <a:xfrm>
              <a:off x="480" y="672"/>
              <a:ext cx="432" cy="240"/>
              <a:chOff x="528" y="1104"/>
              <a:chExt cx="672" cy="278"/>
            </a:xfrm>
          </p:grpSpPr>
          <p:sp>
            <p:nvSpPr>
              <p:cNvPr id="470124" name="Rectangle 10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70125" name="Rectangle 10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0126" name="Group 110"/>
            <p:cNvGrpSpPr>
              <a:grpSpLocks/>
            </p:cNvGrpSpPr>
            <p:nvPr/>
          </p:nvGrpSpPr>
          <p:grpSpPr bwMode="auto">
            <a:xfrm>
              <a:off x="864" y="768"/>
              <a:ext cx="288" cy="144"/>
              <a:chOff x="1152" y="816"/>
              <a:chExt cx="336" cy="192"/>
            </a:xfrm>
          </p:grpSpPr>
          <p:sp>
            <p:nvSpPr>
              <p:cNvPr id="470127" name="Line 11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128" name="Group 112"/>
              <p:cNvGrpSpPr>
                <a:grpSpLocks/>
              </p:cNvGrpSpPr>
              <p:nvPr/>
            </p:nvGrpSpPr>
            <p:grpSpPr bwMode="auto">
              <a:xfrm>
                <a:off x="1248" y="816"/>
                <a:ext cx="240" cy="192"/>
                <a:chOff x="1920" y="1008"/>
                <a:chExt cx="528" cy="384"/>
              </a:xfrm>
            </p:grpSpPr>
            <p:sp>
              <p:nvSpPr>
                <p:cNvPr id="470129" name="Line 11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30" name="Line 11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31" name="Line 11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32" name="Line 11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0137" name="Group 121"/>
          <p:cNvGrpSpPr>
            <a:grpSpLocks/>
          </p:cNvGrpSpPr>
          <p:nvPr/>
        </p:nvGrpSpPr>
        <p:grpSpPr bwMode="auto">
          <a:xfrm>
            <a:off x="1676400" y="2133600"/>
            <a:ext cx="685800" cy="381000"/>
            <a:chOff x="528" y="1104"/>
            <a:chExt cx="672" cy="278"/>
          </a:xfrm>
        </p:grpSpPr>
        <p:sp>
          <p:nvSpPr>
            <p:cNvPr id="470138" name="Rectangle 12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70139" name="Rectangle 12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0140" name="Line 124"/>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141" name="Group 125"/>
          <p:cNvGrpSpPr>
            <a:grpSpLocks/>
          </p:cNvGrpSpPr>
          <p:nvPr/>
        </p:nvGrpSpPr>
        <p:grpSpPr bwMode="auto">
          <a:xfrm>
            <a:off x="2590800" y="2133600"/>
            <a:ext cx="685800" cy="381000"/>
            <a:chOff x="528" y="1104"/>
            <a:chExt cx="672" cy="278"/>
          </a:xfrm>
        </p:grpSpPr>
        <p:sp>
          <p:nvSpPr>
            <p:cNvPr id="470142" name="Rectangle 1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70143" name="Rectangle 1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0144" name="Line 128"/>
          <p:cNvSpPr>
            <a:spLocks noChangeShapeType="1"/>
          </p:cNvSpPr>
          <p:nvPr/>
        </p:nvSpPr>
        <p:spPr bwMode="auto">
          <a:xfrm>
            <a:off x="32004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45" name="Rectangle 129"/>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0146" name="Rectangle 130"/>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0147" name="Rectangle 131"/>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0148" name="Rectangle 132"/>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70149" name="Rectangle 133"/>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70150" name="Rectangle 134"/>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70151" name="Rectangle 135"/>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70152" name="Rectangle 136"/>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70153" name="Rectangle 137"/>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70154" name="Rectangle 138"/>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70155" name="Group 139"/>
          <p:cNvGrpSpPr>
            <a:grpSpLocks/>
          </p:cNvGrpSpPr>
          <p:nvPr/>
        </p:nvGrpSpPr>
        <p:grpSpPr bwMode="auto">
          <a:xfrm>
            <a:off x="762000" y="1066800"/>
            <a:ext cx="1066800" cy="381000"/>
            <a:chOff x="480" y="672"/>
            <a:chExt cx="672" cy="240"/>
          </a:xfrm>
        </p:grpSpPr>
        <p:grpSp>
          <p:nvGrpSpPr>
            <p:cNvPr id="470156" name="Group 140"/>
            <p:cNvGrpSpPr>
              <a:grpSpLocks/>
            </p:cNvGrpSpPr>
            <p:nvPr/>
          </p:nvGrpSpPr>
          <p:grpSpPr bwMode="auto">
            <a:xfrm>
              <a:off x="480" y="672"/>
              <a:ext cx="432" cy="240"/>
              <a:chOff x="528" y="1104"/>
              <a:chExt cx="672" cy="278"/>
            </a:xfrm>
          </p:grpSpPr>
          <p:sp>
            <p:nvSpPr>
              <p:cNvPr id="470157" name="Rectangle 14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0158" name="Rectangle 14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0159" name="Group 143"/>
            <p:cNvGrpSpPr>
              <a:grpSpLocks/>
            </p:cNvGrpSpPr>
            <p:nvPr/>
          </p:nvGrpSpPr>
          <p:grpSpPr bwMode="auto">
            <a:xfrm>
              <a:off x="864" y="768"/>
              <a:ext cx="288" cy="144"/>
              <a:chOff x="1152" y="816"/>
              <a:chExt cx="336" cy="192"/>
            </a:xfrm>
          </p:grpSpPr>
          <p:sp>
            <p:nvSpPr>
              <p:cNvPr id="470160" name="Line 14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161" name="Group 145"/>
              <p:cNvGrpSpPr>
                <a:grpSpLocks/>
              </p:cNvGrpSpPr>
              <p:nvPr/>
            </p:nvGrpSpPr>
            <p:grpSpPr bwMode="auto">
              <a:xfrm>
                <a:off x="1248" y="816"/>
                <a:ext cx="240" cy="192"/>
                <a:chOff x="1920" y="1008"/>
                <a:chExt cx="528" cy="384"/>
              </a:xfrm>
            </p:grpSpPr>
            <p:sp>
              <p:nvSpPr>
                <p:cNvPr id="470162" name="Line 14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63" name="Line 14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64" name="Line 14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65" name="Line 14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0166" name="Group 150"/>
          <p:cNvGrpSpPr>
            <a:grpSpLocks/>
          </p:cNvGrpSpPr>
          <p:nvPr/>
        </p:nvGrpSpPr>
        <p:grpSpPr bwMode="auto">
          <a:xfrm>
            <a:off x="762000" y="1600200"/>
            <a:ext cx="1066800" cy="381000"/>
            <a:chOff x="480" y="672"/>
            <a:chExt cx="672" cy="240"/>
          </a:xfrm>
        </p:grpSpPr>
        <p:grpSp>
          <p:nvGrpSpPr>
            <p:cNvPr id="470167" name="Group 151"/>
            <p:cNvGrpSpPr>
              <a:grpSpLocks/>
            </p:cNvGrpSpPr>
            <p:nvPr/>
          </p:nvGrpSpPr>
          <p:grpSpPr bwMode="auto">
            <a:xfrm>
              <a:off x="480" y="672"/>
              <a:ext cx="432" cy="240"/>
              <a:chOff x="528" y="1104"/>
              <a:chExt cx="672" cy="278"/>
            </a:xfrm>
          </p:grpSpPr>
          <p:sp>
            <p:nvSpPr>
              <p:cNvPr id="470168" name="Rectangle 15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0169" name="Rectangle 15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0170" name="Group 154"/>
            <p:cNvGrpSpPr>
              <a:grpSpLocks/>
            </p:cNvGrpSpPr>
            <p:nvPr/>
          </p:nvGrpSpPr>
          <p:grpSpPr bwMode="auto">
            <a:xfrm>
              <a:off x="864" y="768"/>
              <a:ext cx="288" cy="144"/>
              <a:chOff x="1152" y="816"/>
              <a:chExt cx="336" cy="192"/>
            </a:xfrm>
          </p:grpSpPr>
          <p:sp>
            <p:nvSpPr>
              <p:cNvPr id="470171" name="Line 15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0172" name="Group 156"/>
              <p:cNvGrpSpPr>
                <a:grpSpLocks/>
              </p:cNvGrpSpPr>
              <p:nvPr/>
            </p:nvGrpSpPr>
            <p:grpSpPr bwMode="auto">
              <a:xfrm>
                <a:off x="1248" y="816"/>
                <a:ext cx="240" cy="192"/>
                <a:chOff x="1920" y="1008"/>
                <a:chExt cx="528" cy="384"/>
              </a:xfrm>
            </p:grpSpPr>
            <p:sp>
              <p:nvSpPr>
                <p:cNvPr id="470173" name="Line 15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74" name="Line 15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75" name="Line 15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0176" name="Line 16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88919411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e Placeholder 1"/>
          <p:cNvSpPr>
            <a:spLocks noGrp="1"/>
          </p:cNvSpPr>
          <p:nvPr>
            <p:ph type="dt" sz="half" idx="10"/>
          </p:nvPr>
        </p:nvSpPr>
        <p:spPr/>
        <p:txBody>
          <a:bodyPr/>
          <a:lstStyle/>
          <a:p>
            <a:fld id="{937828C6-4A96-429E-AC9C-F5EF4E1CC70B}" type="datetime4">
              <a:rPr lang="en-US"/>
              <a:pPr/>
              <a:t>April 8, 2013</a:t>
            </a:fld>
            <a:endParaRPr lang="en-US"/>
          </a:p>
        </p:txBody>
      </p:sp>
      <p:sp>
        <p:nvSpPr>
          <p:cNvPr id="143" name="Footer Placeholder 2"/>
          <p:cNvSpPr>
            <a:spLocks noGrp="1"/>
          </p:cNvSpPr>
          <p:nvPr>
            <p:ph type="ftr" sz="quarter" idx="11"/>
          </p:nvPr>
        </p:nvSpPr>
        <p:spPr/>
        <p:txBody>
          <a:bodyPr/>
          <a:lstStyle/>
          <a:p>
            <a:r>
              <a:rPr lang="en-US"/>
              <a:t>www.gowrikumar.com</a:t>
            </a:r>
          </a:p>
        </p:txBody>
      </p:sp>
      <p:grpSp>
        <p:nvGrpSpPr>
          <p:cNvPr id="471042" name="Group 2"/>
          <p:cNvGrpSpPr>
            <a:grpSpLocks/>
          </p:cNvGrpSpPr>
          <p:nvPr/>
        </p:nvGrpSpPr>
        <p:grpSpPr bwMode="auto">
          <a:xfrm>
            <a:off x="762000" y="2667000"/>
            <a:ext cx="1066800" cy="381000"/>
            <a:chOff x="480" y="672"/>
            <a:chExt cx="672" cy="240"/>
          </a:xfrm>
        </p:grpSpPr>
        <p:grpSp>
          <p:nvGrpSpPr>
            <p:cNvPr id="471043" name="Group 3"/>
            <p:cNvGrpSpPr>
              <a:grpSpLocks/>
            </p:cNvGrpSpPr>
            <p:nvPr/>
          </p:nvGrpSpPr>
          <p:grpSpPr bwMode="auto">
            <a:xfrm>
              <a:off x="480" y="672"/>
              <a:ext cx="432" cy="240"/>
              <a:chOff x="528" y="1104"/>
              <a:chExt cx="672" cy="278"/>
            </a:xfrm>
          </p:grpSpPr>
          <p:sp>
            <p:nvSpPr>
              <p:cNvPr id="471044"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71045"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1046" name="Group 6"/>
            <p:cNvGrpSpPr>
              <a:grpSpLocks/>
            </p:cNvGrpSpPr>
            <p:nvPr/>
          </p:nvGrpSpPr>
          <p:grpSpPr bwMode="auto">
            <a:xfrm>
              <a:off x="864" y="768"/>
              <a:ext cx="288" cy="144"/>
              <a:chOff x="1152" y="816"/>
              <a:chExt cx="336" cy="192"/>
            </a:xfrm>
          </p:grpSpPr>
          <p:sp>
            <p:nvSpPr>
              <p:cNvPr id="471047"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048" name="Group 8"/>
              <p:cNvGrpSpPr>
                <a:grpSpLocks/>
              </p:cNvGrpSpPr>
              <p:nvPr/>
            </p:nvGrpSpPr>
            <p:grpSpPr bwMode="auto">
              <a:xfrm>
                <a:off x="1248" y="816"/>
                <a:ext cx="240" cy="192"/>
                <a:chOff x="1920" y="1008"/>
                <a:chExt cx="528" cy="384"/>
              </a:xfrm>
            </p:grpSpPr>
            <p:sp>
              <p:nvSpPr>
                <p:cNvPr id="471049"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50"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51"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52"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1053" name="Group 13"/>
          <p:cNvGrpSpPr>
            <a:grpSpLocks/>
          </p:cNvGrpSpPr>
          <p:nvPr/>
        </p:nvGrpSpPr>
        <p:grpSpPr bwMode="auto">
          <a:xfrm>
            <a:off x="762000" y="3733800"/>
            <a:ext cx="1066800" cy="381000"/>
            <a:chOff x="480" y="672"/>
            <a:chExt cx="672" cy="240"/>
          </a:xfrm>
        </p:grpSpPr>
        <p:grpSp>
          <p:nvGrpSpPr>
            <p:cNvPr id="471054" name="Group 14"/>
            <p:cNvGrpSpPr>
              <a:grpSpLocks/>
            </p:cNvGrpSpPr>
            <p:nvPr/>
          </p:nvGrpSpPr>
          <p:grpSpPr bwMode="auto">
            <a:xfrm>
              <a:off x="480" y="672"/>
              <a:ext cx="432" cy="240"/>
              <a:chOff x="528" y="1104"/>
              <a:chExt cx="672" cy="278"/>
            </a:xfrm>
          </p:grpSpPr>
          <p:sp>
            <p:nvSpPr>
              <p:cNvPr id="47105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7105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1057" name="Group 17"/>
            <p:cNvGrpSpPr>
              <a:grpSpLocks/>
            </p:cNvGrpSpPr>
            <p:nvPr/>
          </p:nvGrpSpPr>
          <p:grpSpPr bwMode="auto">
            <a:xfrm>
              <a:off x="864" y="768"/>
              <a:ext cx="288" cy="144"/>
              <a:chOff x="1152" y="816"/>
              <a:chExt cx="336" cy="192"/>
            </a:xfrm>
          </p:grpSpPr>
          <p:sp>
            <p:nvSpPr>
              <p:cNvPr id="471058"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059" name="Group 19"/>
              <p:cNvGrpSpPr>
                <a:grpSpLocks/>
              </p:cNvGrpSpPr>
              <p:nvPr/>
            </p:nvGrpSpPr>
            <p:grpSpPr bwMode="auto">
              <a:xfrm>
                <a:off x="1248" y="816"/>
                <a:ext cx="240" cy="192"/>
                <a:chOff x="1920" y="1008"/>
                <a:chExt cx="528" cy="384"/>
              </a:xfrm>
            </p:grpSpPr>
            <p:sp>
              <p:nvSpPr>
                <p:cNvPr id="471060"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61"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62"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63"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1064" name="Group 24"/>
          <p:cNvGrpSpPr>
            <a:grpSpLocks/>
          </p:cNvGrpSpPr>
          <p:nvPr/>
        </p:nvGrpSpPr>
        <p:grpSpPr bwMode="auto">
          <a:xfrm>
            <a:off x="762000" y="4800600"/>
            <a:ext cx="1066800" cy="381000"/>
            <a:chOff x="480" y="672"/>
            <a:chExt cx="672" cy="240"/>
          </a:xfrm>
        </p:grpSpPr>
        <p:grpSp>
          <p:nvGrpSpPr>
            <p:cNvPr id="471065" name="Group 25"/>
            <p:cNvGrpSpPr>
              <a:grpSpLocks/>
            </p:cNvGrpSpPr>
            <p:nvPr/>
          </p:nvGrpSpPr>
          <p:grpSpPr bwMode="auto">
            <a:xfrm>
              <a:off x="480" y="672"/>
              <a:ext cx="432" cy="240"/>
              <a:chOff x="528" y="1104"/>
              <a:chExt cx="672" cy="278"/>
            </a:xfrm>
          </p:grpSpPr>
          <p:sp>
            <p:nvSpPr>
              <p:cNvPr id="471066"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71067"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1068" name="Group 28"/>
            <p:cNvGrpSpPr>
              <a:grpSpLocks/>
            </p:cNvGrpSpPr>
            <p:nvPr/>
          </p:nvGrpSpPr>
          <p:grpSpPr bwMode="auto">
            <a:xfrm>
              <a:off x="864" y="768"/>
              <a:ext cx="288" cy="144"/>
              <a:chOff x="1152" y="816"/>
              <a:chExt cx="336" cy="192"/>
            </a:xfrm>
          </p:grpSpPr>
          <p:sp>
            <p:nvSpPr>
              <p:cNvPr id="471069"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070" name="Group 30"/>
              <p:cNvGrpSpPr>
                <a:grpSpLocks/>
              </p:cNvGrpSpPr>
              <p:nvPr/>
            </p:nvGrpSpPr>
            <p:grpSpPr bwMode="auto">
              <a:xfrm>
                <a:off x="1248" y="816"/>
                <a:ext cx="240" cy="192"/>
                <a:chOff x="1920" y="1008"/>
                <a:chExt cx="528" cy="384"/>
              </a:xfrm>
            </p:grpSpPr>
            <p:sp>
              <p:nvSpPr>
                <p:cNvPr id="471071"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72"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73"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74"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1075" name="Group 35"/>
          <p:cNvGrpSpPr>
            <a:grpSpLocks/>
          </p:cNvGrpSpPr>
          <p:nvPr/>
        </p:nvGrpSpPr>
        <p:grpSpPr bwMode="auto">
          <a:xfrm>
            <a:off x="762000" y="5334000"/>
            <a:ext cx="1066800" cy="381000"/>
            <a:chOff x="480" y="672"/>
            <a:chExt cx="672" cy="240"/>
          </a:xfrm>
        </p:grpSpPr>
        <p:grpSp>
          <p:nvGrpSpPr>
            <p:cNvPr id="471076" name="Group 36"/>
            <p:cNvGrpSpPr>
              <a:grpSpLocks/>
            </p:cNvGrpSpPr>
            <p:nvPr/>
          </p:nvGrpSpPr>
          <p:grpSpPr bwMode="auto">
            <a:xfrm>
              <a:off x="480" y="672"/>
              <a:ext cx="432" cy="240"/>
              <a:chOff x="528" y="1104"/>
              <a:chExt cx="672" cy="278"/>
            </a:xfrm>
          </p:grpSpPr>
          <p:sp>
            <p:nvSpPr>
              <p:cNvPr id="471077"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1078"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1079" name="Group 39"/>
            <p:cNvGrpSpPr>
              <a:grpSpLocks/>
            </p:cNvGrpSpPr>
            <p:nvPr/>
          </p:nvGrpSpPr>
          <p:grpSpPr bwMode="auto">
            <a:xfrm>
              <a:off x="864" y="768"/>
              <a:ext cx="288" cy="144"/>
              <a:chOff x="1152" y="816"/>
              <a:chExt cx="336" cy="192"/>
            </a:xfrm>
          </p:grpSpPr>
          <p:sp>
            <p:nvSpPr>
              <p:cNvPr id="471080"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081" name="Group 41"/>
              <p:cNvGrpSpPr>
                <a:grpSpLocks/>
              </p:cNvGrpSpPr>
              <p:nvPr/>
            </p:nvGrpSpPr>
            <p:grpSpPr bwMode="auto">
              <a:xfrm>
                <a:off x="1248" y="816"/>
                <a:ext cx="240" cy="192"/>
                <a:chOff x="1920" y="1008"/>
                <a:chExt cx="528" cy="384"/>
              </a:xfrm>
            </p:grpSpPr>
            <p:sp>
              <p:nvSpPr>
                <p:cNvPr id="471082"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83"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84"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85"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1086" name="Group 46"/>
          <p:cNvGrpSpPr>
            <a:grpSpLocks/>
          </p:cNvGrpSpPr>
          <p:nvPr/>
        </p:nvGrpSpPr>
        <p:grpSpPr bwMode="auto">
          <a:xfrm>
            <a:off x="762000" y="5867400"/>
            <a:ext cx="1066800" cy="381000"/>
            <a:chOff x="480" y="672"/>
            <a:chExt cx="672" cy="240"/>
          </a:xfrm>
        </p:grpSpPr>
        <p:grpSp>
          <p:nvGrpSpPr>
            <p:cNvPr id="471087" name="Group 47"/>
            <p:cNvGrpSpPr>
              <a:grpSpLocks/>
            </p:cNvGrpSpPr>
            <p:nvPr/>
          </p:nvGrpSpPr>
          <p:grpSpPr bwMode="auto">
            <a:xfrm>
              <a:off x="480" y="672"/>
              <a:ext cx="432" cy="240"/>
              <a:chOff x="528" y="1104"/>
              <a:chExt cx="672" cy="278"/>
            </a:xfrm>
          </p:grpSpPr>
          <p:sp>
            <p:nvSpPr>
              <p:cNvPr id="471088"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71089"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1090" name="Group 50"/>
            <p:cNvGrpSpPr>
              <a:grpSpLocks/>
            </p:cNvGrpSpPr>
            <p:nvPr/>
          </p:nvGrpSpPr>
          <p:grpSpPr bwMode="auto">
            <a:xfrm>
              <a:off x="864" y="768"/>
              <a:ext cx="288" cy="144"/>
              <a:chOff x="1152" y="816"/>
              <a:chExt cx="336" cy="192"/>
            </a:xfrm>
          </p:grpSpPr>
          <p:sp>
            <p:nvSpPr>
              <p:cNvPr id="471091"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092" name="Group 52"/>
              <p:cNvGrpSpPr>
                <a:grpSpLocks/>
              </p:cNvGrpSpPr>
              <p:nvPr/>
            </p:nvGrpSpPr>
            <p:grpSpPr bwMode="auto">
              <a:xfrm>
                <a:off x="1248" y="816"/>
                <a:ext cx="240" cy="192"/>
                <a:chOff x="1920" y="1008"/>
                <a:chExt cx="528" cy="384"/>
              </a:xfrm>
            </p:grpSpPr>
            <p:sp>
              <p:nvSpPr>
                <p:cNvPr id="471093"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94"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95"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096"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1097" name="Group 57"/>
          <p:cNvGrpSpPr>
            <a:grpSpLocks/>
          </p:cNvGrpSpPr>
          <p:nvPr/>
        </p:nvGrpSpPr>
        <p:grpSpPr bwMode="auto">
          <a:xfrm>
            <a:off x="762000" y="3200400"/>
            <a:ext cx="685800" cy="381000"/>
            <a:chOff x="528" y="1104"/>
            <a:chExt cx="672" cy="278"/>
          </a:xfrm>
        </p:grpSpPr>
        <p:sp>
          <p:nvSpPr>
            <p:cNvPr id="471098"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71099"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1100" name="Line 60"/>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101" name="Group 61"/>
          <p:cNvGrpSpPr>
            <a:grpSpLocks/>
          </p:cNvGrpSpPr>
          <p:nvPr/>
        </p:nvGrpSpPr>
        <p:grpSpPr bwMode="auto">
          <a:xfrm>
            <a:off x="1676400" y="3200400"/>
            <a:ext cx="1066800" cy="381000"/>
            <a:chOff x="480" y="672"/>
            <a:chExt cx="672" cy="240"/>
          </a:xfrm>
        </p:grpSpPr>
        <p:grpSp>
          <p:nvGrpSpPr>
            <p:cNvPr id="471102" name="Group 62"/>
            <p:cNvGrpSpPr>
              <a:grpSpLocks/>
            </p:cNvGrpSpPr>
            <p:nvPr/>
          </p:nvGrpSpPr>
          <p:grpSpPr bwMode="auto">
            <a:xfrm>
              <a:off x="480" y="672"/>
              <a:ext cx="432" cy="240"/>
              <a:chOff x="528" y="1104"/>
              <a:chExt cx="672" cy="278"/>
            </a:xfrm>
          </p:grpSpPr>
          <p:sp>
            <p:nvSpPr>
              <p:cNvPr id="471103"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71104"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1105" name="Group 65"/>
            <p:cNvGrpSpPr>
              <a:grpSpLocks/>
            </p:cNvGrpSpPr>
            <p:nvPr/>
          </p:nvGrpSpPr>
          <p:grpSpPr bwMode="auto">
            <a:xfrm>
              <a:off x="864" y="768"/>
              <a:ext cx="288" cy="144"/>
              <a:chOff x="1152" y="816"/>
              <a:chExt cx="336" cy="192"/>
            </a:xfrm>
          </p:grpSpPr>
          <p:sp>
            <p:nvSpPr>
              <p:cNvPr id="471106"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107" name="Group 67"/>
              <p:cNvGrpSpPr>
                <a:grpSpLocks/>
              </p:cNvGrpSpPr>
              <p:nvPr/>
            </p:nvGrpSpPr>
            <p:grpSpPr bwMode="auto">
              <a:xfrm>
                <a:off x="1248" y="816"/>
                <a:ext cx="240" cy="192"/>
                <a:chOff x="1920" y="1008"/>
                <a:chExt cx="528" cy="384"/>
              </a:xfrm>
            </p:grpSpPr>
            <p:sp>
              <p:nvSpPr>
                <p:cNvPr id="471108"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09"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10"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11"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1112" name="Group 72"/>
          <p:cNvGrpSpPr>
            <a:grpSpLocks/>
          </p:cNvGrpSpPr>
          <p:nvPr/>
        </p:nvGrpSpPr>
        <p:grpSpPr bwMode="auto">
          <a:xfrm>
            <a:off x="762000" y="4267200"/>
            <a:ext cx="685800" cy="381000"/>
            <a:chOff x="528" y="1104"/>
            <a:chExt cx="672" cy="278"/>
          </a:xfrm>
        </p:grpSpPr>
        <p:sp>
          <p:nvSpPr>
            <p:cNvPr id="471113" name="Rectangle 7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71114" name="Rectangle 7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1115" name="Line 75"/>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116" name="Group 76"/>
          <p:cNvGrpSpPr>
            <a:grpSpLocks/>
          </p:cNvGrpSpPr>
          <p:nvPr/>
        </p:nvGrpSpPr>
        <p:grpSpPr bwMode="auto">
          <a:xfrm>
            <a:off x="1676400" y="4267200"/>
            <a:ext cx="1066800" cy="381000"/>
            <a:chOff x="480" y="672"/>
            <a:chExt cx="672" cy="240"/>
          </a:xfrm>
        </p:grpSpPr>
        <p:grpSp>
          <p:nvGrpSpPr>
            <p:cNvPr id="471117" name="Group 77"/>
            <p:cNvGrpSpPr>
              <a:grpSpLocks/>
            </p:cNvGrpSpPr>
            <p:nvPr/>
          </p:nvGrpSpPr>
          <p:grpSpPr bwMode="auto">
            <a:xfrm>
              <a:off x="480" y="672"/>
              <a:ext cx="432" cy="240"/>
              <a:chOff x="528" y="1104"/>
              <a:chExt cx="672" cy="278"/>
            </a:xfrm>
          </p:grpSpPr>
          <p:sp>
            <p:nvSpPr>
              <p:cNvPr id="471118" name="Rectangle 7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71119" name="Rectangle 7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1120" name="Group 80"/>
            <p:cNvGrpSpPr>
              <a:grpSpLocks/>
            </p:cNvGrpSpPr>
            <p:nvPr/>
          </p:nvGrpSpPr>
          <p:grpSpPr bwMode="auto">
            <a:xfrm>
              <a:off x="864" y="768"/>
              <a:ext cx="288" cy="144"/>
              <a:chOff x="1152" y="816"/>
              <a:chExt cx="336" cy="192"/>
            </a:xfrm>
          </p:grpSpPr>
          <p:sp>
            <p:nvSpPr>
              <p:cNvPr id="471121" name="Line 8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122" name="Group 82"/>
              <p:cNvGrpSpPr>
                <a:grpSpLocks/>
              </p:cNvGrpSpPr>
              <p:nvPr/>
            </p:nvGrpSpPr>
            <p:grpSpPr bwMode="auto">
              <a:xfrm>
                <a:off x="1248" y="816"/>
                <a:ext cx="240" cy="192"/>
                <a:chOff x="1920" y="1008"/>
                <a:chExt cx="528" cy="384"/>
              </a:xfrm>
            </p:grpSpPr>
            <p:sp>
              <p:nvSpPr>
                <p:cNvPr id="471123" name="Line 8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24" name="Line 8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25" name="Line 8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26" name="Line 8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1127" name="Group 87"/>
          <p:cNvGrpSpPr>
            <a:grpSpLocks/>
          </p:cNvGrpSpPr>
          <p:nvPr/>
        </p:nvGrpSpPr>
        <p:grpSpPr bwMode="auto">
          <a:xfrm>
            <a:off x="762000" y="2133600"/>
            <a:ext cx="685800" cy="381000"/>
            <a:chOff x="528" y="1104"/>
            <a:chExt cx="672" cy="278"/>
          </a:xfrm>
        </p:grpSpPr>
        <p:sp>
          <p:nvSpPr>
            <p:cNvPr id="471128" name="Rectangle 8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71129" name="Rectangle 8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1130" name="Line 90"/>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131" name="Group 91"/>
          <p:cNvGrpSpPr>
            <a:grpSpLocks/>
          </p:cNvGrpSpPr>
          <p:nvPr/>
        </p:nvGrpSpPr>
        <p:grpSpPr bwMode="auto">
          <a:xfrm>
            <a:off x="3505200" y="2133600"/>
            <a:ext cx="1066800" cy="381000"/>
            <a:chOff x="480" y="672"/>
            <a:chExt cx="672" cy="240"/>
          </a:xfrm>
        </p:grpSpPr>
        <p:grpSp>
          <p:nvGrpSpPr>
            <p:cNvPr id="471132" name="Group 92"/>
            <p:cNvGrpSpPr>
              <a:grpSpLocks/>
            </p:cNvGrpSpPr>
            <p:nvPr/>
          </p:nvGrpSpPr>
          <p:grpSpPr bwMode="auto">
            <a:xfrm>
              <a:off x="480" y="672"/>
              <a:ext cx="432" cy="240"/>
              <a:chOff x="528" y="1104"/>
              <a:chExt cx="672" cy="278"/>
            </a:xfrm>
          </p:grpSpPr>
          <p:sp>
            <p:nvSpPr>
              <p:cNvPr id="471133" name="Rectangle 9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71134" name="Rectangle 9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1135" name="Group 95"/>
            <p:cNvGrpSpPr>
              <a:grpSpLocks/>
            </p:cNvGrpSpPr>
            <p:nvPr/>
          </p:nvGrpSpPr>
          <p:grpSpPr bwMode="auto">
            <a:xfrm>
              <a:off x="864" y="768"/>
              <a:ext cx="288" cy="144"/>
              <a:chOff x="1152" y="816"/>
              <a:chExt cx="336" cy="192"/>
            </a:xfrm>
          </p:grpSpPr>
          <p:sp>
            <p:nvSpPr>
              <p:cNvPr id="471136" name="Line 9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137" name="Group 97"/>
              <p:cNvGrpSpPr>
                <a:grpSpLocks/>
              </p:cNvGrpSpPr>
              <p:nvPr/>
            </p:nvGrpSpPr>
            <p:grpSpPr bwMode="auto">
              <a:xfrm>
                <a:off x="1248" y="816"/>
                <a:ext cx="240" cy="192"/>
                <a:chOff x="1920" y="1008"/>
                <a:chExt cx="528" cy="384"/>
              </a:xfrm>
            </p:grpSpPr>
            <p:sp>
              <p:nvSpPr>
                <p:cNvPr id="471138" name="Line 9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39" name="Line 9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40" name="Line 10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41" name="Line 10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1142" name="Group 102"/>
          <p:cNvGrpSpPr>
            <a:grpSpLocks/>
          </p:cNvGrpSpPr>
          <p:nvPr/>
        </p:nvGrpSpPr>
        <p:grpSpPr bwMode="auto">
          <a:xfrm>
            <a:off x="1676400" y="2133600"/>
            <a:ext cx="685800" cy="381000"/>
            <a:chOff x="528" y="1104"/>
            <a:chExt cx="672" cy="278"/>
          </a:xfrm>
        </p:grpSpPr>
        <p:sp>
          <p:nvSpPr>
            <p:cNvPr id="471143" name="Rectangle 10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71144" name="Rectangle 10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1145" name="Line 105"/>
          <p:cNvSpPr>
            <a:spLocks noChangeShapeType="1"/>
          </p:cNvSpPr>
          <p:nvPr/>
        </p:nvSpPr>
        <p:spPr bwMode="auto">
          <a:xfrm>
            <a:off x="22860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146" name="Group 106"/>
          <p:cNvGrpSpPr>
            <a:grpSpLocks/>
          </p:cNvGrpSpPr>
          <p:nvPr/>
        </p:nvGrpSpPr>
        <p:grpSpPr bwMode="auto">
          <a:xfrm>
            <a:off x="2590800" y="2133600"/>
            <a:ext cx="685800" cy="381000"/>
            <a:chOff x="528" y="1104"/>
            <a:chExt cx="672" cy="278"/>
          </a:xfrm>
        </p:grpSpPr>
        <p:sp>
          <p:nvSpPr>
            <p:cNvPr id="471147"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71148"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1149" name="Line 109"/>
          <p:cNvSpPr>
            <a:spLocks noChangeShapeType="1"/>
          </p:cNvSpPr>
          <p:nvPr/>
        </p:nvSpPr>
        <p:spPr bwMode="auto">
          <a:xfrm>
            <a:off x="32004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50" name="Rectangle 110"/>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1151" name="Rectangle 111"/>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1152" name="Rectangle 112"/>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1153" name="Rectangle 113"/>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71154" name="Rectangle 114"/>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71155" name="Rectangle 115"/>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71156" name="Rectangle 116"/>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71157" name="Rectangle 117"/>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71158" name="Rectangle 118"/>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71159" name="Rectangle 119"/>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71160" name="Group 120"/>
          <p:cNvGrpSpPr>
            <a:grpSpLocks/>
          </p:cNvGrpSpPr>
          <p:nvPr/>
        </p:nvGrpSpPr>
        <p:grpSpPr bwMode="auto">
          <a:xfrm>
            <a:off x="762000" y="1066800"/>
            <a:ext cx="1066800" cy="381000"/>
            <a:chOff x="480" y="672"/>
            <a:chExt cx="672" cy="240"/>
          </a:xfrm>
        </p:grpSpPr>
        <p:grpSp>
          <p:nvGrpSpPr>
            <p:cNvPr id="471161" name="Group 121"/>
            <p:cNvGrpSpPr>
              <a:grpSpLocks/>
            </p:cNvGrpSpPr>
            <p:nvPr/>
          </p:nvGrpSpPr>
          <p:grpSpPr bwMode="auto">
            <a:xfrm>
              <a:off x="480" y="672"/>
              <a:ext cx="432" cy="240"/>
              <a:chOff x="528" y="1104"/>
              <a:chExt cx="672" cy="278"/>
            </a:xfrm>
          </p:grpSpPr>
          <p:sp>
            <p:nvSpPr>
              <p:cNvPr id="471162" name="Rectangle 12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1163" name="Rectangle 12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1164" name="Group 124"/>
            <p:cNvGrpSpPr>
              <a:grpSpLocks/>
            </p:cNvGrpSpPr>
            <p:nvPr/>
          </p:nvGrpSpPr>
          <p:grpSpPr bwMode="auto">
            <a:xfrm>
              <a:off x="864" y="768"/>
              <a:ext cx="288" cy="144"/>
              <a:chOff x="1152" y="816"/>
              <a:chExt cx="336" cy="192"/>
            </a:xfrm>
          </p:grpSpPr>
          <p:sp>
            <p:nvSpPr>
              <p:cNvPr id="471165" name="Line 12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166" name="Group 126"/>
              <p:cNvGrpSpPr>
                <a:grpSpLocks/>
              </p:cNvGrpSpPr>
              <p:nvPr/>
            </p:nvGrpSpPr>
            <p:grpSpPr bwMode="auto">
              <a:xfrm>
                <a:off x="1248" y="816"/>
                <a:ext cx="240" cy="192"/>
                <a:chOff x="1920" y="1008"/>
                <a:chExt cx="528" cy="384"/>
              </a:xfrm>
            </p:grpSpPr>
            <p:sp>
              <p:nvSpPr>
                <p:cNvPr id="471167" name="Line 12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68" name="Line 12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69" name="Line 12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70" name="Line 13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1171" name="Group 131"/>
          <p:cNvGrpSpPr>
            <a:grpSpLocks/>
          </p:cNvGrpSpPr>
          <p:nvPr/>
        </p:nvGrpSpPr>
        <p:grpSpPr bwMode="auto">
          <a:xfrm>
            <a:off x="762000" y="1600200"/>
            <a:ext cx="1066800" cy="381000"/>
            <a:chOff x="480" y="672"/>
            <a:chExt cx="672" cy="240"/>
          </a:xfrm>
        </p:grpSpPr>
        <p:grpSp>
          <p:nvGrpSpPr>
            <p:cNvPr id="471172" name="Group 132"/>
            <p:cNvGrpSpPr>
              <a:grpSpLocks/>
            </p:cNvGrpSpPr>
            <p:nvPr/>
          </p:nvGrpSpPr>
          <p:grpSpPr bwMode="auto">
            <a:xfrm>
              <a:off x="480" y="672"/>
              <a:ext cx="432" cy="240"/>
              <a:chOff x="528" y="1104"/>
              <a:chExt cx="672" cy="278"/>
            </a:xfrm>
          </p:grpSpPr>
          <p:sp>
            <p:nvSpPr>
              <p:cNvPr id="471173"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1174"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1175" name="Group 135"/>
            <p:cNvGrpSpPr>
              <a:grpSpLocks/>
            </p:cNvGrpSpPr>
            <p:nvPr/>
          </p:nvGrpSpPr>
          <p:grpSpPr bwMode="auto">
            <a:xfrm>
              <a:off x="864" y="768"/>
              <a:ext cx="288" cy="144"/>
              <a:chOff x="1152" y="816"/>
              <a:chExt cx="336" cy="192"/>
            </a:xfrm>
          </p:grpSpPr>
          <p:sp>
            <p:nvSpPr>
              <p:cNvPr id="471176" name="Line 13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177" name="Group 137"/>
              <p:cNvGrpSpPr>
                <a:grpSpLocks/>
              </p:cNvGrpSpPr>
              <p:nvPr/>
            </p:nvGrpSpPr>
            <p:grpSpPr bwMode="auto">
              <a:xfrm>
                <a:off x="1248" y="816"/>
                <a:ext cx="240" cy="192"/>
                <a:chOff x="1920" y="1008"/>
                <a:chExt cx="528" cy="384"/>
              </a:xfrm>
            </p:grpSpPr>
            <p:sp>
              <p:nvSpPr>
                <p:cNvPr id="471178" name="Line 13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79" name="Line 13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80" name="Line 14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181" name="Line 14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74748366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Date Placeholder 1"/>
          <p:cNvSpPr>
            <a:spLocks noGrp="1"/>
          </p:cNvSpPr>
          <p:nvPr>
            <p:ph type="dt" sz="half" idx="10"/>
          </p:nvPr>
        </p:nvSpPr>
        <p:spPr/>
        <p:txBody>
          <a:bodyPr/>
          <a:lstStyle/>
          <a:p>
            <a:fld id="{ACF9D117-49BD-4A1F-8275-229F7A1F1AEA}" type="datetime4">
              <a:rPr lang="en-US"/>
              <a:pPr/>
              <a:t>April 8, 2013</a:t>
            </a:fld>
            <a:endParaRPr lang="en-US"/>
          </a:p>
        </p:txBody>
      </p:sp>
      <p:sp>
        <p:nvSpPr>
          <p:cNvPr id="131" name="Footer Placeholder 2"/>
          <p:cNvSpPr>
            <a:spLocks noGrp="1"/>
          </p:cNvSpPr>
          <p:nvPr>
            <p:ph type="ftr" sz="quarter" idx="11"/>
          </p:nvPr>
        </p:nvSpPr>
        <p:spPr/>
        <p:txBody>
          <a:bodyPr/>
          <a:lstStyle/>
          <a:p>
            <a:r>
              <a:rPr lang="en-US"/>
              <a:t>www.gowrikumar.com</a:t>
            </a:r>
          </a:p>
        </p:txBody>
      </p:sp>
      <p:grpSp>
        <p:nvGrpSpPr>
          <p:cNvPr id="472066" name="Group 2"/>
          <p:cNvGrpSpPr>
            <a:grpSpLocks/>
          </p:cNvGrpSpPr>
          <p:nvPr/>
        </p:nvGrpSpPr>
        <p:grpSpPr bwMode="auto">
          <a:xfrm>
            <a:off x="762000" y="2667000"/>
            <a:ext cx="1066800" cy="381000"/>
            <a:chOff x="480" y="672"/>
            <a:chExt cx="672" cy="240"/>
          </a:xfrm>
        </p:grpSpPr>
        <p:grpSp>
          <p:nvGrpSpPr>
            <p:cNvPr id="472067" name="Group 3"/>
            <p:cNvGrpSpPr>
              <a:grpSpLocks/>
            </p:cNvGrpSpPr>
            <p:nvPr/>
          </p:nvGrpSpPr>
          <p:grpSpPr bwMode="auto">
            <a:xfrm>
              <a:off x="480" y="672"/>
              <a:ext cx="432" cy="240"/>
              <a:chOff x="528" y="1104"/>
              <a:chExt cx="672" cy="278"/>
            </a:xfrm>
          </p:grpSpPr>
          <p:sp>
            <p:nvSpPr>
              <p:cNvPr id="472068"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72069"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2070" name="Group 6"/>
            <p:cNvGrpSpPr>
              <a:grpSpLocks/>
            </p:cNvGrpSpPr>
            <p:nvPr/>
          </p:nvGrpSpPr>
          <p:grpSpPr bwMode="auto">
            <a:xfrm>
              <a:off x="864" y="768"/>
              <a:ext cx="288" cy="144"/>
              <a:chOff x="1152" y="816"/>
              <a:chExt cx="336" cy="192"/>
            </a:xfrm>
          </p:grpSpPr>
          <p:sp>
            <p:nvSpPr>
              <p:cNvPr id="472071"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072" name="Group 8"/>
              <p:cNvGrpSpPr>
                <a:grpSpLocks/>
              </p:cNvGrpSpPr>
              <p:nvPr/>
            </p:nvGrpSpPr>
            <p:grpSpPr bwMode="auto">
              <a:xfrm>
                <a:off x="1248" y="816"/>
                <a:ext cx="240" cy="192"/>
                <a:chOff x="1920" y="1008"/>
                <a:chExt cx="528" cy="384"/>
              </a:xfrm>
            </p:grpSpPr>
            <p:sp>
              <p:nvSpPr>
                <p:cNvPr id="472073"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74"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75"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76"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2077" name="Group 13"/>
          <p:cNvGrpSpPr>
            <a:grpSpLocks/>
          </p:cNvGrpSpPr>
          <p:nvPr/>
        </p:nvGrpSpPr>
        <p:grpSpPr bwMode="auto">
          <a:xfrm>
            <a:off x="762000" y="3733800"/>
            <a:ext cx="1066800" cy="381000"/>
            <a:chOff x="480" y="672"/>
            <a:chExt cx="672" cy="240"/>
          </a:xfrm>
        </p:grpSpPr>
        <p:grpSp>
          <p:nvGrpSpPr>
            <p:cNvPr id="472078" name="Group 14"/>
            <p:cNvGrpSpPr>
              <a:grpSpLocks/>
            </p:cNvGrpSpPr>
            <p:nvPr/>
          </p:nvGrpSpPr>
          <p:grpSpPr bwMode="auto">
            <a:xfrm>
              <a:off x="480" y="672"/>
              <a:ext cx="432" cy="240"/>
              <a:chOff x="528" y="1104"/>
              <a:chExt cx="672" cy="278"/>
            </a:xfrm>
          </p:grpSpPr>
          <p:sp>
            <p:nvSpPr>
              <p:cNvPr id="47207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7208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2081" name="Group 17"/>
            <p:cNvGrpSpPr>
              <a:grpSpLocks/>
            </p:cNvGrpSpPr>
            <p:nvPr/>
          </p:nvGrpSpPr>
          <p:grpSpPr bwMode="auto">
            <a:xfrm>
              <a:off x="864" y="768"/>
              <a:ext cx="288" cy="144"/>
              <a:chOff x="1152" y="816"/>
              <a:chExt cx="336" cy="192"/>
            </a:xfrm>
          </p:grpSpPr>
          <p:sp>
            <p:nvSpPr>
              <p:cNvPr id="472082"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083" name="Group 19"/>
              <p:cNvGrpSpPr>
                <a:grpSpLocks/>
              </p:cNvGrpSpPr>
              <p:nvPr/>
            </p:nvGrpSpPr>
            <p:grpSpPr bwMode="auto">
              <a:xfrm>
                <a:off x="1248" y="816"/>
                <a:ext cx="240" cy="192"/>
                <a:chOff x="1920" y="1008"/>
                <a:chExt cx="528" cy="384"/>
              </a:xfrm>
            </p:grpSpPr>
            <p:sp>
              <p:nvSpPr>
                <p:cNvPr id="472084"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85"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86"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87"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2088" name="Group 24"/>
          <p:cNvGrpSpPr>
            <a:grpSpLocks/>
          </p:cNvGrpSpPr>
          <p:nvPr/>
        </p:nvGrpSpPr>
        <p:grpSpPr bwMode="auto">
          <a:xfrm>
            <a:off x="762000" y="4800600"/>
            <a:ext cx="1066800" cy="381000"/>
            <a:chOff x="480" y="672"/>
            <a:chExt cx="672" cy="240"/>
          </a:xfrm>
        </p:grpSpPr>
        <p:grpSp>
          <p:nvGrpSpPr>
            <p:cNvPr id="472089" name="Group 25"/>
            <p:cNvGrpSpPr>
              <a:grpSpLocks/>
            </p:cNvGrpSpPr>
            <p:nvPr/>
          </p:nvGrpSpPr>
          <p:grpSpPr bwMode="auto">
            <a:xfrm>
              <a:off x="480" y="672"/>
              <a:ext cx="432" cy="240"/>
              <a:chOff x="528" y="1104"/>
              <a:chExt cx="672" cy="278"/>
            </a:xfrm>
          </p:grpSpPr>
          <p:sp>
            <p:nvSpPr>
              <p:cNvPr id="472090"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72091"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2092" name="Group 28"/>
            <p:cNvGrpSpPr>
              <a:grpSpLocks/>
            </p:cNvGrpSpPr>
            <p:nvPr/>
          </p:nvGrpSpPr>
          <p:grpSpPr bwMode="auto">
            <a:xfrm>
              <a:off x="864" y="768"/>
              <a:ext cx="288" cy="144"/>
              <a:chOff x="1152" y="816"/>
              <a:chExt cx="336" cy="192"/>
            </a:xfrm>
          </p:grpSpPr>
          <p:sp>
            <p:nvSpPr>
              <p:cNvPr id="472093"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094" name="Group 30"/>
              <p:cNvGrpSpPr>
                <a:grpSpLocks/>
              </p:cNvGrpSpPr>
              <p:nvPr/>
            </p:nvGrpSpPr>
            <p:grpSpPr bwMode="auto">
              <a:xfrm>
                <a:off x="1248" y="816"/>
                <a:ext cx="240" cy="192"/>
                <a:chOff x="1920" y="1008"/>
                <a:chExt cx="528" cy="384"/>
              </a:xfrm>
            </p:grpSpPr>
            <p:sp>
              <p:nvSpPr>
                <p:cNvPr id="472095"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96"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97"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98"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2099" name="Group 35"/>
          <p:cNvGrpSpPr>
            <a:grpSpLocks/>
          </p:cNvGrpSpPr>
          <p:nvPr/>
        </p:nvGrpSpPr>
        <p:grpSpPr bwMode="auto">
          <a:xfrm>
            <a:off x="762000" y="5334000"/>
            <a:ext cx="1066800" cy="381000"/>
            <a:chOff x="480" y="672"/>
            <a:chExt cx="672" cy="240"/>
          </a:xfrm>
        </p:grpSpPr>
        <p:grpSp>
          <p:nvGrpSpPr>
            <p:cNvPr id="472100" name="Group 36"/>
            <p:cNvGrpSpPr>
              <a:grpSpLocks/>
            </p:cNvGrpSpPr>
            <p:nvPr/>
          </p:nvGrpSpPr>
          <p:grpSpPr bwMode="auto">
            <a:xfrm>
              <a:off x="480" y="672"/>
              <a:ext cx="432" cy="240"/>
              <a:chOff x="528" y="1104"/>
              <a:chExt cx="672" cy="278"/>
            </a:xfrm>
          </p:grpSpPr>
          <p:sp>
            <p:nvSpPr>
              <p:cNvPr id="472101"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2102"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2103" name="Group 39"/>
            <p:cNvGrpSpPr>
              <a:grpSpLocks/>
            </p:cNvGrpSpPr>
            <p:nvPr/>
          </p:nvGrpSpPr>
          <p:grpSpPr bwMode="auto">
            <a:xfrm>
              <a:off x="864" y="768"/>
              <a:ext cx="288" cy="144"/>
              <a:chOff x="1152" y="816"/>
              <a:chExt cx="336" cy="192"/>
            </a:xfrm>
          </p:grpSpPr>
          <p:sp>
            <p:nvSpPr>
              <p:cNvPr id="472104"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105" name="Group 41"/>
              <p:cNvGrpSpPr>
                <a:grpSpLocks/>
              </p:cNvGrpSpPr>
              <p:nvPr/>
            </p:nvGrpSpPr>
            <p:grpSpPr bwMode="auto">
              <a:xfrm>
                <a:off x="1248" y="816"/>
                <a:ext cx="240" cy="192"/>
                <a:chOff x="1920" y="1008"/>
                <a:chExt cx="528" cy="384"/>
              </a:xfrm>
            </p:grpSpPr>
            <p:sp>
              <p:nvSpPr>
                <p:cNvPr id="472106"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07"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08"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09"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2110" name="Group 46"/>
          <p:cNvGrpSpPr>
            <a:grpSpLocks/>
          </p:cNvGrpSpPr>
          <p:nvPr/>
        </p:nvGrpSpPr>
        <p:grpSpPr bwMode="auto">
          <a:xfrm>
            <a:off x="762000" y="5867400"/>
            <a:ext cx="1066800" cy="381000"/>
            <a:chOff x="480" y="672"/>
            <a:chExt cx="672" cy="240"/>
          </a:xfrm>
        </p:grpSpPr>
        <p:grpSp>
          <p:nvGrpSpPr>
            <p:cNvPr id="472111" name="Group 47"/>
            <p:cNvGrpSpPr>
              <a:grpSpLocks/>
            </p:cNvGrpSpPr>
            <p:nvPr/>
          </p:nvGrpSpPr>
          <p:grpSpPr bwMode="auto">
            <a:xfrm>
              <a:off x="480" y="672"/>
              <a:ext cx="432" cy="240"/>
              <a:chOff x="528" y="1104"/>
              <a:chExt cx="672" cy="278"/>
            </a:xfrm>
          </p:grpSpPr>
          <p:sp>
            <p:nvSpPr>
              <p:cNvPr id="472112"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72113"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2114" name="Group 50"/>
            <p:cNvGrpSpPr>
              <a:grpSpLocks/>
            </p:cNvGrpSpPr>
            <p:nvPr/>
          </p:nvGrpSpPr>
          <p:grpSpPr bwMode="auto">
            <a:xfrm>
              <a:off x="864" y="768"/>
              <a:ext cx="288" cy="144"/>
              <a:chOff x="1152" y="816"/>
              <a:chExt cx="336" cy="192"/>
            </a:xfrm>
          </p:grpSpPr>
          <p:sp>
            <p:nvSpPr>
              <p:cNvPr id="472115"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116" name="Group 52"/>
              <p:cNvGrpSpPr>
                <a:grpSpLocks/>
              </p:cNvGrpSpPr>
              <p:nvPr/>
            </p:nvGrpSpPr>
            <p:grpSpPr bwMode="auto">
              <a:xfrm>
                <a:off x="1248" y="816"/>
                <a:ext cx="240" cy="192"/>
                <a:chOff x="1920" y="1008"/>
                <a:chExt cx="528" cy="384"/>
              </a:xfrm>
            </p:grpSpPr>
            <p:sp>
              <p:nvSpPr>
                <p:cNvPr id="472117"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18"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19"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20"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2121" name="Group 57"/>
          <p:cNvGrpSpPr>
            <a:grpSpLocks/>
          </p:cNvGrpSpPr>
          <p:nvPr/>
        </p:nvGrpSpPr>
        <p:grpSpPr bwMode="auto">
          <a:xfrm>
            <a:off x="762000" y="3200400"/>
            <a:ext cx="685800" cy="381000"/>
            <a:chOff x="528" y="1104"/>
            <a:chExt cx="672" cy="278"/>
          </a:xfrm>
        </p:grpSpPr>
        <p:sp>
          <p:nvSpPr>
            <p:cNvPr id="472122"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72123"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2124" name="Line 60"/>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125" name="Group 61"/>
          <p:cNvGrpSpPr>
            <a:grpSpLocks/>
          </p:cNvGrpSpPr>
          <p:nvPr/>
        </p:nvGrpSpPr>
        <p:grpSpPr bwMode="auto">
          <a:xfrm>
            <a:off x="1676400" y="3200400"/>
            <a:ext cx="1066800" cy="381000"/>
            <a:chOff x="480" y="672"/>
            <a:chExt cx="672" cy="240"/>
          </a:xfrm>
        </p:grpSpPr>
        <p:grpSp>
          <p:nvGrpSpPr>
            <p:cNvPr id="472126" name="Group 62"/>
            <p:cNvGrpSpPr>
              <a:grpSpLocks/>
            </p:cNvGrpSpPr>
            <p:nvPr/>
          </p:nvGrpSpPr>
          <p:grpSpPr bwMode="auto">
            <a:xfrm>
              <a:off x="480" y="672"/>
              <a:ext cx="432" cy="240"/>
              <a:chOff x="528" y="1104"/>
              <a:chExt cx="672" cy="278"/>
            </a:xfrm>
          </p:grpSpPr>
          <p:sp>
            <p:nvSpPr>
              <p:cNvPr id="472127"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72128"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2129" name="Group 65"/>
            <p:cNvGrpSpPr>
              <a:grpSpLocks/>
            </p:cNvGrpSpPr>
            <p:nvPr/>
          </p:nvGrpSpPr>
          <p:grpSpPr bwMode="auto">
            <a:xfrm>
              <a:off x="864" y="768"/>
              <a:ext cx="288" cy="144"/>
              <a:chOff x="1152" y="816"/>
              <a:chExt cx="336" cy="192"/>
            </a:xfrm>
          </p:grpSpPr>
          <p:sp>
            <p:nvSpPr>
              <p:cNvPr id="472130"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131" name="Group 67"/>
              <p:cNvGrpSpPr>
                <a:grpSpLocks/>
              </p:cNvGrpSpPr>
              <p:nvPr/>
            </p:nvGrpSpPr>
            <p:grpSpPr bwMode="auto">
              <a:xfrm>
                <a:off x="1248" y="816"/>
                <a:ext cx="240" cy="192"/>
                <a:chOff x="1920" y="1008"/>
                <a:chExt cx="528" cy="384"/>
              </a:xfrm>
            </p:grpSpPr>
            <p:sp>
              <p:nvSpPr>
                <p:cNvPr id="472132"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33"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34"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35"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2136" name="Group 72"/>
          <p:cNvGrpSpPr>
            <a:grpSpLocks/>
          </p:cNvGrpSpPr>
          <p:nvPr/>
        </p:nvGrpSpPr>
        <p:grpSpPr bwMode="auto">
          <a:xfrm>
            <a:off x="762000" y="4267200"/>
            <a:ext cx="685800" cy="381000"/>
            <a:chOff x="528" y="1104"/>
            <a:chExt cx="672" cy="278"/>
          </a:xfrm>
        </p:grpSpPr>
        <p:sp>
          <p:nvSpPr>
            <p:cNvPr id="472137" name="Rectangle 7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72138" name="Rectangle 7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2139" name="Line 75"/>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140" name="Group 76"/>
          <p:cNvGrpSpPr>
            <a:grpSpLocks/>
          </p:cNvGrpSpPr>
          <p:nvPr/>
        </p:nvGrpSpPr>
        <p:grpSpPr bwMode="auto">
          <a:xfrm>
            <a:off x="1676400" y="4267200"/>
            <a:ext cx="1066800" cy="381000"/>
            <a:chOff x="480" y="672"/>
            <a:chExt cx="672" cy="240"/>
          </a:xfrm>
        </p:grpSpPr>
        <p:grpSp>
          <p:nvGrpSpPr>
            <p:cNvPr id="472141" name="Group 77"/>
            <p:cNvGrpSpPr>
              <a:grpSpLocks/>
            </p:cNvGrpSpPr>
            <p:nvPr/>
          </p:nvGrpSpPr>
          <p:grpSpPr bwMode="auto">
            <a:xfrm>
              <a:off x="480" y="672"/>
              <a:ext cx="432" cy="240"/>
              <a:chOff x="528" y="1104"/>
              <a:chExt cx="672" cy="278"/>
            </a:xfrm>
          </p:grpSpPr>
          <p:sp>
            <p:nvSpPr>
              <p:cNvPr id="472142" name="Rectangle 7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72143" name="Rectangle 7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2144" name="Group 80"/>
            <p:cNvGrpSpPr>
              <a:grpSpLocks/>
            </p:cNvGrpSpPr>
            <p:nvPr/>
          </p:nvGrpSpPr>
          <p:grpSpPr bwMode="auto">
            <a:xfrm>
              <a:off x="864" y="768"/>
              <a:ext cx="288" cy="144"/>
              <a:chOff x="1152" y="816"/>
              <a:chExt cx="336" cy="192"/>
            </a:xfrm>
          </p:grpSpPr>
          <p:sp>
            <p:nvSpPr>
              <p:cNvPr id="472145" name="Line 8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146" name="Group 82"/>
              <p:cNvGrpSpPr>
                <a:grpSpLocks/>
              </p:cNvGrpSpPr>
              <p:nvPr/>
            </p:nvGrpSpPr>
            <p:grpSpPr bwMode="auto">
              <a:xfrm>
                <a:off x="1248" y="816"/>
                <a:ext cx="240" cy="192"/>
                <a:chOff x="1920" y="1008"/>
                <a:chExt cx="528" cy="384"/>
              </a:xfrm>
            </p:grpSpPr>
            <p:sp>
              <p:nvSpPr>
                <p:cNvPr id="472147" name="Line 8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48" name="Line 8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49" name="Line 8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50" name="Line 8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72174" name="Rectangle 110"/>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2175" name="Rectangle 111"/>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2176" name="Rectangle 112"/>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2177" name="Rectangle 113"/>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72178" name="Rectangle 114"/>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72179" name="Rectangle 115"/>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72180" name="Rectangle 116"/>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72181" name="Rectangle 117"/>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72182" name="Rectangle 118"/>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72183" name="Rectangle 119"/>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72184" name="Group 120"/>
          <p:cNvGrpSpPr>
            <a:grpSpLocks/>
          </p:cNvGrpSpPr>
          <p:nvPr/>
        </p:nvGrpSpPr>
        <p:grpSpPr bwMode="auto">
          <a:xfrm>
            <a:off x="762000" y="1066800"/>
            <a:ext cx="1066800" cy="381000"/>
            <a:chOff x="480" y="672"/>
            <a:chExt cx="672" cy="240"/>
          </a:xfrm>
        </p:grpSpPr>
        <p:grpSp>
          <p:nvGrpSpPr>
            <p:cNvPr id="472185" name="Group 121"/>
            <p:cNvGrpSpPr>
              <a:grpSpLocks/>
            </p:cNvGrpSpPr>
            <p:nvPr/>
          </p:nvGrpSpPr>
          <p:grpSpPr bwMode="auto">
            <a:xfrm>
              <a:off x="480" y="672"/>
              <a:ext cx="432" cy="240"/>
              <a:chOff x="528" y="1104"/>
              <a:chExt cx="672" cy="278"/>
            </a:xfrm>
          </p:grpSpPr>
          <p:sp>
            <p:nvSpPr>
              <p:cNvPr id="472186" name="Rectangle 12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2187" name="Rectangle 12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2188" name="Group 124"/>
            <p:cNvGrpSpPr>
              <a:grpSpLocks/>
            </p:cNvGrpSpPr>
            <p:nvPr/>
          </p:nvGrpSpPr>
          <p:grpSpPr bwMode="auto">
            <a:xfrm>
              <a:off x="864" y="768"/>
              <a:ext cx="288" cy="144"/>
              <a:chOff x="1152" y="816"/>
              <a:chExt cx="336" cy="192"/>
            </a:xfrm>
          </p:grpSpPr>
          <p:sp>
            <p:nvSpPr>
              <p:cNvPr id="472189" name="Line 12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190" name="Group 126"/>
              <p:cNvGrpSpPr>
                <a:grpSpLocks/>
              </p:cNvGrpSpPr>
              <p:nvPr/>
            </p:nvGrpSpPr>
            <p:grpSpPr bwMode="auto">
              <a:xfrm>
                <a:off x="1248" y="816"/>
                <a:ext cx="240" cy="192"/>
                <a:chOff x="1920" y="1008"/>
                <a:chExt cx="528" cy="384"/>
              </a:xfrm>
            </p:grpSpPr>
            <p:sp>
              <p:nvSpPr>
                <p:cNvPr id="472191" name="Line 12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92" name="Line 12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93" name="Line 12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194" name="Line 13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2195" name="Group 131"/>
          <p:cNvGrpSpPr>
            <a:grpSpLocks/>
          </p:cNvGrpSpPr>
          <p:nvPr/>
        </p:nvGrpSpPr>
        <p:grpSpPr bwMode="auto">
          <a:xfrm>
            <a:off x="762000" y="1600200"/>
            <a:ext cx="1066800" cy="381000"/>
            <a:chOff x="480" y="672"/>
            <a:chExt cx="672" cy="240"/>
          </a:xfrm>
        </p:grpSpPr>
        <p:grpSp>
          <p:nvGrpSpPr>
            <p:cNvPr id="472196" name="Group 132"/>
            <p:cNvGrpSpPr>
              <a:grpSpLocks/>
            </p:cNvGrpSpPr>
            <p:nvPr/>
          </p:nvGrpSpPr>
          <p:grpSpPr bwMode="auto">
            <a:xfrm>
              <a:off x="480" y="672"/>
              <a:ext cx="432" cy="240"/>
              <a:chOff x="528" y="1104"/>
              <a:chExt cx="672" cy="278"/>
            </a:xfrm>
          </p:grpSpPr>
          <p:sp>
            <p:nvSpPr>
              <p:cNvPr id="472197"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2198"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2199" name="Group 135"/>
            <p:cNvGrpSpPr>
              <a:grpSpLocks/>
            </p:cNvGrpSpPr>
            <p:nvPr/>
          </p:nvGrpSpPr>
          <p:grpSpPr bwMode="auto">
            <a:xfrm>
              <a:off x="864" y="768"/>
              <a:ext cx="288" cy="144"/>
              <a:chOff x="1152" y="816"/>
              <a:chExt cx="336" cy="192"/>
            </a:xfrm>
          </p:grpSpPr>
          <p:sp>
            <p:nvSpPr>
              <p:cNvPr id="472200" name="Line 13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201" name="Group 137"/>
              <p:cNvGrpSpPr>
                <a:grpSpLocks/>
              </p:cNvGrpSpPr>
              <p:nvPr/>
            </p:nvGrpSpPr>
            <p:grpSpPr bwMode="auto">
              <a:xfrm>
                <a:off x="1248" y="816"/>
                <a:ext cx="240" cy="192"/>
                <a:chOff x="1920" y="1008"/>
                <a:chExt cx="528" cy="384"/>
              </a:xfrm>
            </p:grpSpPr>
            <p:sp>
              <p:nvSpPr>
                <p:cNvPr id="472202" name="Line 13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203" name="Line 13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204" name="Line 14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205" name="Line 14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2206" name="Group 142"/>
          <p:cNvGrpSpPr>
            <a:grpSpLocks/>
          </p:cNvGrpSpPr>
          <p:nvPr/>
        </p:nvGrpSpPr>
        <p:grpSpPr bwMode="auto">
          <a:xfrm>
            <a:off x="762000" y="2133600"/>
            <a:ext cx="1066800" cy="381000"/>
            <a:chOff x="480" y="672"/>
            <a:chExt cx="672" cy="240"/>
          </a:xfrm>
        </p:grpSpPr>
        <p:grpSp>
          <p:nvGrpSpPr>
            <p:cNvPr id="472207" name="Group 143"/>
            <p:cNvGrpSpPr>
              <a:grpSpLocks/>
            </p:cNvGrpSpPr>
            <p:nvPr/>
          </p:nvGrpSpPr>
          <p:grpSpPr bwMode="auto">
            <a:xfrm>
              <a:off x="480" y="672"/>
              <a:ext cx="432" cy="240"/>
              <a:chOff x="528" y="1104"/>
              <a:chExt cx="672" cy="278"/>
            </a:xfrm>
          </p:grpSpPr>
          <p:sp>
            <p:nvSpPr>
              <p:cNvPr id="472208" name="Rectangle 14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72209" name="Rectangle 14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2210" name="Group 146"/>
            <p:cNvGrpSpPr>
              <a:grpSpLocks/>
            </p:cNvGrpSpPr>
            <p:nvPr/>
          </p:nvGrpSpPr>
          <p:grpSpPr bwMode="auto">
            <a:xfrm>
              <a:off x="864" y="768"/>
              <a:ext cx="288" cy="144"/>
              <a:chOff x="1152" y="816"/>
              <a:chExt cx="336" cy="192"/>
            </a:xfrm>
          </p:grpSpPr>
          <p:sp>
            <p:nvSpPr>
              <p:cNvPr id="472211" name="Line 14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2212" name="Group 148"/>
              <p:cNvGrpSpPr>
                <a:grpSpLocks/>
              </p:cNvGrpSpPr>
              <p:nvPr/>
            </p:nvGrpSpPr>
            <p:grpSpPr bwMode="auto">
              <a:xfrm>
                <a:off x="1248" y="816"/>
                <a:ext cx="240" cy="192"/>
                <a:chOff x="1920" y="1008"/>
                <a:chExt cx="528" cy="384"/>
              </a:xfrm>
            </p:grpSpPr>
            <p:sp>
              <p:nvSpPr>
                <p:cNvPr id="472213" name="Line 14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214" name="Line 15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215" name="Line 15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216" name="Line 15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1579314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Date Placeholder 1"/>
          <p:cNvSpPr>
            <a:spLocks noGrp="1"/>
          </p:cNvSpPr>
          <p:nvPr>
            <p:ph type="dt" sz="half" idx="10"/>
          </p:nvPr>
        </p:nvSpPr>
        <p:spPr/>
        <p:txBody>
          <a:bodyPr/>
          <a:lstStyle/>
          <a:p>
            <a:fld id="{9658C135-7E16-44CD-8F5B-209B36FA26A8}" type="datetime4">
              <a:rPr lang="en-US"/>
              <a:pPr/>
              <a:t>April 8, 2013</a:t>
            </a:fld>
            <a:endParaRPr lang="en-US"/>
          </a:p>
        </p:txBody>
      </p:sp>
      <p:sp>
        <p:nvSpPr>
          <p:cNvPr id="131" name="Footer Placeholder 2"/>
          <p:cNvSpPr>
            <a:spLocks noGrp="1"/>
          </p:cNvSpPr>
          <p:nvPr>
            <p:ph type="ftr" sz="quarter" idx="11"/>
          </p:nvPr>
        </p:nvSpPr>
        <p:spPr/>
        <p:txBody>
          <a:bodyPr/>
          <a:lstStyle/>
          <a:p>
            <a:r>
              <a:rPr lang="en-US"/>
              <a:t>www.gowrikumar.com</a:t>
            </a:r>
          </a:p>
        </p:txBody>
      </p:sp>
      <p:grpSp>
        <p:nvGrpSpPr>
          <p:cNvPr id="473090" name="Group 2"/>
          <p:cNvGrpSpPr>
            <a:grpSpLocks/>
          </p:cNvGrpSpPr>
          <p:nvPr/>
        </p:nvGrpSpPr>
        <p:grpSpPr bwMode="auto">
          <a:xfrm>
            <a:off x="762000" y="2667000"/>
            <a:ext cx="1066800" cy="381000"/>
            <a:chOff x="480" y="672"/>
            <a:chExt cx="672" cy="240"/>
          </a:xfrm>
        </p:grpSpPr>
        <p:grpSp>
          <p:nvGrpSpPr>
            <p:cNvPr id="473091" name="Group 3"/>
            <p:cNvGrpSpPr>
              <a:grpSpLocks/>
            </p:cNvGrpSpPr>
            <p:nvPr/>
          </p:nvGrpSpPr>
          <p:grpSpPr bwMode="auto">
            <a:xfrm>
              <a:off x="480" y="672"/>
              <a:ext cx="432" cy="240"/>
              <a:chOff x="528" y="1104"/>
              <a:chExt cx="672" cy="278"/>
            </a:xfrm>
          </p:grpSpPr>
          <p:sp>
            <p:nvSpPr>
              <p:cNvPr id="473092"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73093"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3094" name="Group 6"/>
            <p:cNvGrpSpPr>
              <a:grpSpLocks/>
            </p:cNvGrpSpPr>
            <p:nvPr/>
          </p:nvGrpSpPr>
          <p:grpSpPr bwMode="auto">
            <a:xfrm>
              <a:off x="864" y="768"/>
              <a:ext cx="288" cy="144"/>
              <a:chOff x="1152" y="816"/>
              <a:chExt cx="336" cy="192"/>
            </a:xfrm>
          </p:grpSpPr>
          <p:sp>
            <p:nvSpPr>
              <p:cNvPr id="473095"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096" name="Group 8"/>
              <p:cNvGrpSpPr>
                <a:grpSpLocks/>
              </p:cNvGrpSpPr>
              <p:nvPr/>
            </p:nvGrpSpPr>
            <p:grpSpPr bwMode="auto">
              <a:xfrm>
                <a:off x="1248" y="816"/>
                <a:ext cx="240" cy="192"/>
                <a:chOff x="1920" y="1008"/>
                <a:chExt cx="528" cy="384"/>
              </a:xfrm>
            </p:grpSpPr>
            <p:sp>
              <p:nvSpPr>
                <p:cNvPr id="473097"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098"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099"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00"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3101" name="Group 13"/>
          <p:cNvGrpSpPr>
            <a:grpSpLocks/>
          </p:cNvGrpSpPr>
          <p:nvPr/>
        </p:nvGrpSpPr>
        <p:grpSpPr bwMode="auto">
          <a:xfrm>
            <a:off x="762000" y="3733800"/>
            <a:ext cx="1066800" cy="381000"/>
            <a:chOff x="480" y="672"/>
            <a:chExt cx="672" cy="240"/>
          </a:xfrm>
        </p:grpSpPr>
        <p:grpSp>
          <p:nvGrpSpPr>
            <p:cNvPr id="473102" name="Group 14"/>
            <p:cNvGrpSpPr>
              <a:grpSpLocks/>
            </p:cNvGrpSpPr>
            <p:nvPr/>
          </p:nvGrpSpPr>
          <p:grpSpPr bwMode="auto">
            <a:xfrm>
              <a:off x="480" y="672"/>
              <a:ext cx="432" cy="240"/>
              <a:chOff x="528" y="1104"/>
              <a:chExt cx="672" cy="278"/>
            </a:xfrm>
          </p:grpSpPr>
          <p:sp>
            <p:nvSpPr>
              <p:cNvPr id="47310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7310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3105" name="Group 17"/>
            <p:cNvGrpSpPr>
              <a:grpSpLocks/>
            </p:cNvGrpSpPr>
            <p:nvPr/>
          </p:nvGrpSpPr>
          <p:grpSpPr bwMode="auto">
            <a:xfrm>
              <a:off x="864" y="768"/>
              <a:ext cx="288" cy="144"/>
              <a:chOff x="1152" y="816"/>
              <a:chExt cx="336" cy="192"/>
            </a:xfrm>
          </p:grpSpPr>
          <p:sp>
            <p:nvSpPr>
              <p:cNvPr id="47310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107" name="Group 19"/>
              <p:cNvGrpSpPr>
                <a:grpSpLocks/>
              </p:cNvGrpSpPr>
              <p:nvPr/>
            </p:nvGrpSpPr>
            <p:grpSpPr bwMode="auto">
              <a:xfrm>
                <a:off x="1248" y="816"/>
                <a:ext cx="240" cy="192"/>
                <a:chOff x="1920" y="1008"/>
                <a:chExt cx="528" cy="384"/>
              </a:xfrm>
            </p:grpSpPr>
            <p:sp>
              <p:nvSpPr>
                <p:cNvPr id="47310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0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1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1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3112" name="Group 24"/>
          <p:cNvGrpSpPr>
            <a:grpSpLocks/>
          </p:cNvGrpSpPr>
          <p:nvPr/>
        </p:nvGrpSpPr>
        <p:grpSpPr bwMode="auto">
          <a:xfrm>
            <a:off x="762000" y="4800600"/>
            <a:ext cx="1066800" cy="381000"/>
            <a:chOff x="480" y="672"/>
            <a:chExt cx="672" cy="240"/>
          </a:xfrm>
        </p:grpSpPr>
        <p:grpSp>
          <p:nvGrpSpPr>
            <p:cNvPr id="473113" name="Group 25"/>
            <p:cNvGrpSpPr>
              <a:grpSpLocks/>
            </p:cNvGrpSpPr>
            <p:nvPr/>
          </p:nvGrpSpPr>
          <p:grpSpPr bwMode="auto">
            <a:xfrm>
              <a:off x="480" y="672"/>
              <a:ext cx="432" cy="240"/>
              <a:chOff x="528" y="1104"/>
              <a:chExt cx="672" cy="278"/>
            </a:xfrm>
          </p:grpSpPr>
          <p:sp>
            <p:nvSpPr>
              <p:cNvPr id="473114"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73115"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3116" name="Group 28"/>
            <p:cNvGrpSpPr>
              <a:grpSpLocks/>
            </p:cNvGrpSpPr>
            <p:nvPr/>
          </p:nvGrpSpPr>
          <p:grpSpPr bwMode="auto">
            <a:xfrm>
              <a:off x="864" y="768"/>
              <a:ext cx="288" cy="144"/>
              <a:chOff x="1152" y="816"/>
              <a:chExt cx="336" cy="192"/>
            </a:xfrm>
          </p:grpSpPr>
          <p:sp>
            <p:nvSpPr>
              <p:cNvPr id="473117"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118" name="Group 30"/>
              <p:cNvGrpSpPr>
                <a:grpSpLocks/>
              </p:cNvGrpSpPr>
              <p:nvPr/>
            </p:nvGrpSpPr>
            <p:grpSpPr bwMode="auto">
              <a:xfrm>
                <a:off x="1248" y="816"/>
                <a:ext cx="240" cy="192"/>
                <a:chOff x="1920" y="1008"/>
                <a:chExt cx="528" cy="384"/>
              </a:xfrm>
            </p:grpSpPr>
            <p:sp>
              <p:nvSpPr>
                <p:cNvPr id="473119"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20"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21"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22"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3123" name="Group 35"/>
          <p:cNvGrpSpPr>
            <a:grpSpLocks/>
          </p:cNvGrpSpPr>
          <p:nvPr/>
        </p:nvGrpSpPr>
        <p:grpSpPr bwMode="auto">
          <a:xfrm>
            <a:off x="762000" y="5334000"/>
            <a:ext cx="1066800" cy="381000"/>
            <a:chOff x="480" y="672"/>
            <a:chExt cx="672" cy="240"/>
          </a:xfrm>
        </p:grpSpPr>
        <p:grpSp>
          <p:nvGrpSpPr>
            <p:cNvPr id="473124" name="Group 36"/>
            <p:cNvGrpSpPr>
              <a:grpSpLocks/>
            </p:cNvGrpSpPr>
            <p:nvPr/>
          </p:nvGrpSpPr>
          <p:grpSpPr bwMode="auto">
            <a:xfrm>
              <a:off x="480" y="672"/>
              <a:ext cx="432" cy="240"/>
              <a:chOff x="528" y="1104"/>
              <a:chExt cx="672" cy="278"/>
            </a:xfrm>
          </p:grpSpPr>
          <p:sp>
            <p:nvSpPr>
              <p:cNvPr id="473125"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3126"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3127" name="Group 39"/>
            <p:cNvGrpSpPr>
              <a:grpSpLocks/>
            </p:cNvGrpSpPr>
            <p:nvPr/>
          </p:nvGrpSpPr>
          <p:grpSpPr bwMode="auto">
            <a:xfrm>
              <a:off x="864" y="768"/>
              <a:ext cx="288" cy="144"/>
              <a:chOff x="1152" y="816"/>
              <a:chExt cx="336" cy="192"/>
            </a:xfrm>
          </p:grpSpPr>
          <p:sp>
            <p:nvSpPr>
              <p:cNvPr id="473128"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129" name="Group 41"/>
              <p:cNvGrpSpPr>
                <a:grpSpLocks/>
              </p:cNvGrpSpPr>
              <p:nvPr/>
            </p:nvGrpSpPr>
            <p:grpSpPr bwMode="auto">
              <a:xfrm>
                <a:off x="1248" y="816"/>
                <a:ext cx="240" cy="192"/>
                <a:chOff x="1920" y="1008"/>
                <a:chExt cx="528" cy="384"/>
              </a:xfrm>
            </p:grpSpPr>
            <p:sp>
              <p:nvSpPr>
                <p:cNvPr id="473130"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31"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32"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33"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3134" name="Group 46"/>
          <p:cNvGrpSpPr>
            <a:grpSpLocks/>
          </p:cNvGrpSpPr>
          <p:nvPr/>
        </p:nvGrpSpPr>
        <p:grpSpPr bwMode="auto">
          <a:xfrm>
            <a:off x="762000" y="5867400"/>
            <a:ext cx="1066800" cy="381000"/>
            <a:chOff x="480" y="672"/>
            <a:chExt cx="672" cy="240"/>
          </a:xfrm>
        </p:grpSpPr>
        <p:grpSp>
          <p:nvGrpSpPr>
            <p:cNvPr id="473135" name="Group 47"/>
            <p:cNvGrpSpPr>
              <a:grpSpLocks/>
            </p:cNvGrpSpPr>
            <p:nvPr/>
          </p:nvGrpSpPr>
          <p:grpSpPr bwMode="auto">
            <a:xfrm>
              <a:off x="480" y="672"/>
              <a:ext cx="432" cy="240"/>
              <a:chOff x="528" y="1104"/>
              <a:chExt cx="672" cy="278"/>
            </a:xfrm>
          </p:grpSpPr>
          <p:sp>
            <p:nvSpPr>
              <p:cNvPr id="473136"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73137"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3138" name="Group 50"/>
            <p:cNvGrpSpPr>
              <a:grpSpLocks/>
            </p:cNvGrpSpPr>
            <p:nvPr/>
          </p:nvGrpSpPr>
          <p:grpSpPr bwMode="auto">
            <a:xfrm>
              <a:off x="864" y="768"/>
              <a:ext cx="288" cy="144"/>
              <a:chOff x="1152" y="816"/>
              <a:chExt cx="336" cy="192"/>
            </a:xfrm>
          </p:grpSpPr>
          <p:sp>
            <p:nvSpPr>
              <p:cNvPr id="473139"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140" name="Group 52"/>
              <p:cNvGrpSpPr>
                <a:grpSpLocks/>
              </p:cNvGrpSpPr>
              <p:nvPr/>
            </p:nvGrpSpPr>
            <p:grpSpPr bwMode="auto">
              <a:xfrm>
                <a:off x="1248" y="816"/>
                <a:ext cx="240" cy="192"/>
                <a:chOff x="1920" y="1008"/>
                <a:chExt cx="528" cy="384"/>
              </a:xfrm>
            </p:grpSpPr>
            <p:sp>
              <p:nvSpPr>
                <p:cNvPr id="473141"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42"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43"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44"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3145" name="Group 57"/>
          <p:cNvGrpSpPr>
            <a:grpSpLocks/>
          </p:cNvGrpSpPr>
          <p:nvPr/>
        </p:nvGrpSpPr>
        <p:grpSpPr bwMode="auto">
          <a:xfrm>
            <a:off x="762000" y="3200400"/>
            <a:ext cx="685800" cy="381000"/>
            <a:chOff x="528" y="1104"/>
            <a:chExt cx="672" cy="278"/>
          </a:xfrm>
        </p:grpSpPr>
        <p:sp>
          <p:nvSpPr>
            <p:cNvPr id="473146"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73147"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3148" name="Line 60"/>
          <p:cNvSpPr>
            <a:spLocks noChangeShapeType="1"/>
          </p:cNvSpPr>
          <p:nvPr/>
        </p:nvSpPr>
        <p:spPr bwMode="auto">
          <a:xfrm>
            <a:off x="1371600" y="33528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149" name="Group 61"/>
          <p:cNvGrpSpPr>
            <a:grpSpLocks/>
          </p:cNvGrpSpPr>
          <p:nvPr/>
        </p:nvGrpSpPr>
        <p:grpSpPr bwMode="auto">
          <a:xfrm>
            <a:off x="1676400" y="3200400"/>
            <a:ext cx="1066800" cy="381000"/>
            <a:chOff x="480" y="672"/>
            <a:chExt cx="672" cy="240"/>
          </a:xfrm>
        </p:grpSpPr>
        <p:grpSp>
          <p:nvGrpSpPr>
            <p:cNvPr id="473150" name="Group 62"/>
            <p:cNvGrpSpPr>
              <a:grpSpLocks/>
            </p:cNvGrpSpPr>
            <p:nvPr/>
          </p:nvGrpSpPr>
          <p:grpSpPr bwMode="auto">
            <a:xfrm>
              <a:off x="480" y="672"/>
              <a:ext cx="432" cy="240"/>
              <a:chOff x="528" y="1104"/>
              <a:chExt cx="672" cy="278"/>
            </a:xfrm>
          </p:grpSpPr>
          <p:sp>
            <p:nvSpPr>
              <p:cNvPr id="473151"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73152"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3153" name="Group 65"/>
            <p:cNvGrpSpPr>
              <a:grpSpLocks/>
            </p:cNvGrpSpPr>
            <p:nvPr/>
          </p:nvGrpSpPr>
          <p:grpSpPr bwMode="auto">
            <a:xfrm>
              <a:off x="864" y="768"/>
              <a:ext cx="288" cy="144"/>
              <a:chOff x="1152" y="816"/>
              <a:chExt cx="336" cy="192"/>
            </a:xfrm>
          </p:grpSpPr>
          <p:sp>
            <p:nvSpPr>
              <p:cNvPr id="473154"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155" name="Group 67"/>
              <p:cNvGrpSpPr>
                <a:grpSpLocks/>
              </p:cNvGrpSpPr>
              <p:nvPr/>
            </p:nvGrpSpPr>
            <p:grpSpPr bwMode="auto">
              <a:xfrm>
                <a:off x="1248" y="816"/>
                <a:ext cx="240" cy="192"/>
                <a:chOff x="1920" y="1008"/>
                <a:chExt cx="528" cy="384"/>
              </a:xfrm>
            </p:grpSpPr>
            <p:sp>
              <p:nvSpPr>
                <p:cNvPr id="473156"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57"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58"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59"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3160" name="Group 72"/>
          <p:cNvGrpSpPr>
            <a:grpSpLocks/>
          </p:cNvGrpSpPr>
          <p:nvPr/>
        </p:nvGrpSpPr>
        <p:grpSpPr bwMode="auto">
          <a:xfrm>
            <a:off x="762000" y="4267200"/>
            <a:ext cx="685800" cy="381000"/>
            <a:chOff x="528" y="1104"/>
            <a:chExt cx="672" cy="278"/>
          </a:xfrm>
        </p:grpSpPr>
        <p:sp>
          <p:nvSpPr>
            <p:cNvPr id="473161" name="Rectangle 7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73162" name="Rectangle 7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3163" name="Line 75"/>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164" name="Group 76"/>
          <p:cNvGrpSpPr>
            <a:grpSpLocks/>
          </p:cNvGrpSpPr>
          <p:nvPr/>
        </p:nvGrpSpPr>
        <p:grpSpPr bwMode="auto">
          <a:xfrm>
            <a:off x="1676400" y="4267200"/>
            <a:ext cx="1066800" cy="381000"/>
            <a:chOff x="480" y="672"/>
            <a:chExt cx="672" cy="240"/>
          </a:xfrm>
        </p:grpSpPr>
        <p:grpSp>
          <p:nvGrpSpPr>
            <p:cNvPr id="473165" name="Group 77"/>
            <p:cNvGrpSpPr>
              <a:grpSpLocks/>
            </p:cNvGrpSpPr>
            <p:nvPr/>
          </p:nvGrpSpPr>
          <p:grpSpPr bwMode="auto">
            <a:xfrm>
              <a:off x="480" y="672"/>
              <a:ext cx="432" cy="240"/>
              <a:chOff x="528" y="1104"/>
              <a:chExt cx="672" cy="278"/>
            </a:xfrm>
          </p:grpSpPr>
          <p:sp>
            <p:nvSpPr>
              <p:cNvPr id="473166" name="Rectangle 7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73167" name="Rectangle 7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3168" name="Group 80"/>
            <p:cNvGrpSpPr>
              <a:grpSpLocks/>
            </p:cNvGrpSpPr>
            <p:nvPr/>
          </p:nvGrpSpPr>
          <p:grpSpPr bwMode="auto">
            <a:xfrm>
              <a:off x="864" y="768"/>
              <a:ext cx="288" cy="144"/>
              <a:chOff x="1152" y="816"/>
              <a:chExt cx="336" cy="192"/>
            </a:xfrm>
          </p:grpSpPr>
          <p:sp>
            <p:nvSpPr>
              <p:cNvPr id="473169" name="Line 8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170" name="Group 82"/>
              <p:cNvGrpSpPr>
                <a:grpSpLocks/>
              </p:cNvGrpSpPr>
              <p:nvPr/>
            </p:nvGrpSpPr>
            <p:grpSpPr bwMode="auto">
              <a:xfrm>
                <a:off x="1248" y="816"/>
                <a:ext cx="240" cy="192"/>
                <a:chOff x="1920" y="1008"/>
                <a:chExt cx="528" cy="384"/>
              </a:xfrm>
            </p:grpSpPr>
            <p:sp>
              <p:nvSpPr>
                <p:cNvPr id="473171" name="Line 8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72" name="Line 8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73" name="Line 8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74" name="Line 8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73175" name="Rectangle 8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3176" name="Rectangle 8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3177" name="Rectangle 8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3178" name="Rectangle 9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73179" name="Rectangle 9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73180" name="Rectangle 9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73181" name="Rectangle 9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73182" name="Rectangle 9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73183" name="Rectangle 9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73184" name="Rectangle 9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73185" name="Group 97"/>
          <p:cNvGrpSpPr>
            <a:grpSpLocks/>
          </p:cNvGrpSpPr>
          <p:nvPr/>
        </p:nvGrpSpPr>
        <p:grpSpPr bwMode="auto">
          <a:xfrm>
            <a:off x="762000" y="1066800"/>
            <a:ext cx="1066800" cy="381000"/>
            <a:chOff x="480" y="672"/>
            <a:chExt cx="672" cy="240"/>
          </a:xfrm>
        </p:grpSpPr>
        <p:grpSp>
          <p:nvGrpSpPr>
            <p:cNvPr id="473186" name="Group 98"/>
            <p:cNvGrpSpPr>
              <a:grpSpLocks/>
            </p:cNvGrpSpPr>
            <p:nvPr/>
          </p:nvGrpSpPr>
          <p:grpSpPr bwMode="auto">
            <a:xfrm>
              <a:off x="480" y="672"/>
              <a:ext cx="432" cy="240"/>
              <a:chOff x="528" y="1104"/>
              <a:chExt cx="672" cy="278"/>
            </a:xfrm>
          </p:grpSpPr>
          <p:sp>
            <p:nvSpPr>
              <p:cNvPr id="473187" name="Rectangle 9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3188" name="Rectangle 10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3189" name="Group 101"/>
            <p:cNvGrpSpPr>
              <a:grpSpLocks/>
            </p:cNvGrpSpPr>
            <p:nvPr/>
          </p:nvGrpSpPr>
          <p:grpSpPr bwMode="auto">
            <a:xfrm>
              <a:off x="864" y="768"/>
              <a:ext cx="288" cy="144"/>
              <a:chOff x="1152" y="816"/>
              <a:chExt cx="336" cy="192"/>
            </a:xfrm>
          </p:grpSpPr>
          <p:sp>
            <p:nvSpPr>
              <p:cNvPr id="473190" name="Line 10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191" name="Group 103"/>
              <p:cNvGrpSpPr>
                <a:grpSpLocks/>
              </p:cNvGrpSpPr>
              <p:nvPr/>
            </p:nvGrpSpPr>
            <p:grpSpPr bwMode="auto">
              <a:xfrm>
                <a:off x="1248" y="816"/>
                <a:ext cx="240" cy="192"/>
                <a:chOff x="1920" y="1008"/>
                <a:chExt cx="528" cy="384"/>
              </a:xfrm>
            </p:grpSpPr>
            <p:sp>
              <p:nvSpPr>
                <p:cNvPr id="473192" name="Line 10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93" name="Line 10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94" name="Line 10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195" name="Line 10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3196" name="Group 108"/>
          <p:cNvGrpSpPr>
            <a:grpSpLocks/>
          </p:cNvGrpSpPr>
          <p:nvPr/>
        </p:nvGrpSpPr>
        <p:grpSpPr bwMode="auto">
          <a:xfrm>
            <a:off x="762000" y="1600200"/>
            <a:ext cx="1066800" cy="381000"/>
            <a:chOff x="480" y="672"/>
            <a:chExt cx="672" cy="240"/>
          </a:xfrm>
        </p:grpSpPr>
        <p:grpSp>
          <p:nvGrpSpPr>
            <p:cNvPr id="473197" name="Group 109"/>
            <p:cNvGrpSpPr>
              <a:grpSpLocks/>
            </p:cNvGrpSpPr>
            <p:nvPr/>
          </p:nvGrpSpPr>
          <p:grpSpPr bwMode="auto">
            <a:xfrm>
              <a:off x="480" y="672"/>
              <a:ext cx="432" cy="240"/>
              <a:chOff x="528" y="1104"/>
              <a:chExt cx="672" cy="278"/>
            </a:xfrm>
          </p:grpSpPr>
          <p:sp>
            <p:nvSpPr>
              <p:cNvPr id="473198" name="Rectangle 11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3199" name="Rectangle 11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3200" name="Group 112"/>
            <p:cNvGrpSpPr>
              <a:grpSpLocks/>
            </p:cNvGrpSpPr>
            <p:nvPr/>
          </p:nvGrpSpPr>
          <p:grpSpPr bwMode="auto">
            <a:xfrm>
              <a:off x="864" y="768"/>
              <a:ext cx="288" cy="144"/>
              <a:chOff x="1152" y="816"/>
              <a:chExt cx="336" cy="192"/>
            </a:xfrm>
          </p:grpSpPr>
          <p:sp>
            <p:nvSpPr>
              <p:cNvPr id="473201" name="Line 11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202" name="Group 114"/>
              <p:cNvGrpSpPr>
                <a:grpSpLocks/>
              </p:cNvGrpSpPr>
              <p:nvPr/>
            </p:nvGrpSpPr>
            <p:grpSpPr bwMode="auto">
              <a:xfrm>
                <a:off x="1248" y="816"/>
                <a:ext cx="240" cy="192"/>
                <a:chOff x="1920" y="1008"/>
                <a:chExt cx="528" cy="384"/>
              </a:xfrm>
            </p:grpSpPr>
            <p:sp>
              <p:nvSpPr>
                <p:cNvPr id="473203" name="Line 11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204" name="Line 11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205" name="Line 11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206" name="Line 11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3207" name="Group 119"/>
          <p:cNvGrpSpPr>
            <a:grpSpLocks/>
          </p:cNvGrpSpPr>
          <p:nvPr/>
        </p:nvGrpSpPr>
        <p:grpSpPr bwMode="auto">
          <a:xfrm>
            <a:off x="762000" y="2133600"/>
            <a:ext cx="1066800" cy="381000"/>
            <a:chOff x="480" y="672"/>
            <a:chExt cx="672" cy="240"/>
          </a:xfrm>
        </p:grpSpPr>
        <p:grpSp>
          <p:nvGrpSpPr>
            <p:cNvPr id="473208" name="Group 120"/>
            <p:cNvGrpSpPr>
              <a:grpSpLocks/>
            </p:cNvGrpSpPr>
            <p:nvPr/>
          </p:nvGrpSpPr>
          <p:grpSpPr bwMode="auto">
            <a:xfrm>
              <a:off x="480" y="672"/>
              <a:ext cx="432" cy="240"/>
              <a:chOff x="528" y="1104"/>
              <a:chExt cx="672" cy="278"/>
            </a:xfrm>
          </p:grpSpPr>
          <p:sp>
            <p:nvSpPr>
              <p:cNvPr id="473209" name="Rectangle 12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73210" name="Rectangle 12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3211" name="Group 123"/>
            <p:cNvGrpSpPr>
              <a:grpSpLocks/>
            </p:cNvGrpSpPr>
            <p:nvPr/>
          </p:nvGrpSpPr>
          <p:grpSpPr bwMode="auto">
            <a:xfrm>
              <a:off x="864" y="768"/>
              <a:ext cx="288" cy="144"/>
              <a:chOff x="1152" y="816"/>
              <a:chExt cx="336" cy="192"/>
            </a:xfrm>
          </p:grpSpPr>
          <p:sp>
            <p:nvSpPr>
              <p:cNvPr id="473212" name="Line 12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3213" name="Group 125"/>
              <p:cNvGrpSpPr>
                <a:grpSpLocks/>
              </p:cNvGrpSpPr>
              <p:nvPr/>
            </p:nvGrpSpPr>
            <p:grpSpPr bwMode="auto">
              <a:xfrm>
                <a:off x="1248" y="816"/>
                <a:ext cx="240" cy="192"/>
                <a:chOff x="1920" y="1008"/>
                <a:chExt cx="528" cy="384"/>
              </a:xfrm>
            </p:grpSpPr>
            <p:sp>
              <p:nvSpPr>
                <p:cNvPr id="473214" name="Line 12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215" name="Line 12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216" name="Line 12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3217" name="Line 12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6073098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Date Placeholder 1"/>
          <p:cNvSpPr>
            <a:spLocks noGrp="1"/>
          </p:cNvSpPr>
          <p:nvPr>
            <p:ph type="dt" sz="half" idx="10"/>
          </p:nvPr>
        </p:nvSpPr>
        <p:spPr/>
        <p:txBody>
          <a:bodyPr/>
          <a:lstStyle/>
          <a:p>
            <a:fld id="{5A1F0990-4CBD-4C59-A692-C847526EB1A1}" type="datetime4">
              <a:rPr lang="en-US"/>
              <a:pPr/>
              <a:t>April 8, 2013</a:t>
            </a:fld>
            <a:endParaRPr lang="en-US"/>
          </a:p>
        </p:txBody>
      </p:sp>
      <p:sp>
        <p:nvSpPr>
          <p:cNvPr id="127" name="Footer Placeholder 2"/>
          <p:cNvSpPr>
            <a:spLocks noGrp="1"/>
          </p:cNvSpPr>
          <p:nvPr>
            <p:ph type="ftr" sz="quarter" idx="11"/>
          </p:nvPr>
        </p:nvSpPr>
        <p:spPr/>
        <p:txBody>
          <a:bodyPr/>
          <a:lstStyle/>
          <a:p>
            <a:r>
              <a:rPr lang="en-US"/>
              <a:t>www.gowrikumar.com</a:t>
            </a:r>
          </a:p>
        </p:txBody>
      </p:sp>
      <p:grpSp>
        <p:nvGrpSpPr>
          <p:cNvPr id="474114" name="Group 2"/>
          <p:cNvGrpSpPr>
            <a:grpSpLocks/>
          </p:cNvGrpSpPr>
          <p:nvPr/>
        </p:nvGrpSpPr>
        <p:grpSpPr bwMode="auto">
          <a:xfrm>
            <a:off x="762000" y="2667000"/>
            <a:ext cx="1066800" cy="381000"/>
            <a:chOff x="480" y="672"/>
            <a:chExt cx="672" cy="240"/>
          </a:xfrm>
        </p:grpSpPr>
        <p:grpSp>
          <p:nvGrpSpPr>
            <p:cNvPr id="474115" name="Group 3"/>
            <p:cNvGrpSpPr>
              <a:grpSpLocks/>
            </p:cNvGrpSpPr>
            <p:nvPr/>
          </p:nvGrpSpPr>
          <p:grpSpPr bwMode="auto">
            <a:xfrm>
              <a:off x="480" y="672"/>
              <a:ext cx="432" cy="240"/>
              <a:chOff x="528" y="1104"/>
              <a:chExt cx="672" cy="278"/>
            </a:xfrm>
          </p:grpSpPr>
          <p:sp>
            <p:nvSpPr>
              <p:cNvPr id="474116"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74117"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4118" name="Group 6"/>
            <p:cNvGrpSpPr>
              <a:grpSpLocks/>
            </p:cNvGrpSpPr>
            <p:nvPr/>
          </p:nvGrpSpPr>
          <p:grpSpPr bwMode="auto">
            <a:xfrm>
              <a:off x="864" y="768"/>
              <a:ext cx="288" cy="144"/>
              <a:chOff x="1152" y="816"/>
              <a:chExt cx="336" cy="192"/>
            </a:xfrm>
          </p:grpSpPr>
          <p:sp>
            <p:nvSpPr>
              <p:cNvPr id="474119"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4120" name="Group 8"/>
              <p:cNvGrpSpPr>
                <a:grpSpLocks/>
              </p:cNvGrpSpPr>
              <p:nvPr/>
            </p:nvGrpSpPr>
            <p:grpSpPr bwMode="auto">
              <a:xfrm>
                <a:off x="1248" y="816"/>
                <a:ext cx="240" cy="192"/>
                <a:chOff x="1920" y="1008"/>
                <a:chExt cx="528" cy="384"/>
              </a:xfrm>
            </p:grpSpPr>
            <p:sp>
              <p:nvSpPr>
                <p:cNvPr id="474121"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22"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23"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24"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4125" name="Group 13"/>
          <p:cNvGrpSpPr>
            <a:grpSpLocks/>
          </p:cNvGrpSpPr>
          <p:nvPr/>
        </p:nvGrpSpPr>
        <p:grpSpPr bwMode="auto">
          <a:xfrm>
            <a:off x="762000" y="3733800"/>
            <a:ext cx="1066800" cy="381000"/>
            <a:chOff x="480" y="672"/>
            <a:chExt cx="672" cy="240"/>
          </a:xfrm>
        </p:grpSpPr>
        <p:grpSp>
          <p:nvGrpSpPr>
            <p:cNvPr id="474126" name="Group 14"/>
            <p:cNvGrpSpPr>
              <a:grpSpLocks/>
            </p:cNvGrpSpPr>
            <p:nvPr/>
          </p:nvGrpSpPr>
          <p:grpSpPr bwMode="auto">
            <a:xfrm>
              <a:off x="480" y="672"/>
              <a:ext cx="432" cy="240"/>
              <a:chOff x="528" y="1104"/>
              <a:chExt cx="672" cy="278"/>
            </a:xfrm>
          </p:grpSpPr>
          <p:sp>
            <p:nvSpPr>
              <p:cNvPr id="47412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7412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4129" name="Group 17"/>
            <p:cNvGrpSpPr>
              <a:grpSpLocks/>
            </p:cNvGrpSpPr>
            <p:nvPr/>
          </p:nvGrpSpPr>
          <p:grpSpPr bwMode="auto">
            <a:xfrm>
              <a:off x="864" y="768"/>
              <a:ext cx="288" cy="144"/>
              <a:chOff x="1152" y="816"/>
              <a:chExt cx="336" cy="192"/>
            </a:xfrm>
          </p:grpSpPr>
          <p:sp>
            <p:nvSpPr>
              <p:cNvPr id="474130"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4131" name="Group 19"/>
              <p:cNvGrpSpPr>
                <a:grpSpLocks/>
              </p:cNvGrpSpPr>
              <p:nvPr/>
            </p:nvGrpSpPr>
            <p:grpSpPr bwMode="auto">
              <a:xfrm>
                <a:off x="1248" y="816"/>
                <a:ext cx="240" cy="192"/>
                <a:chOff x="1920" y="1008"/>
                <a:chExt cx="528" cy="384"/>
              </a:xfrm>
            </p:grpSpPr>
            <p:sp>
              <p:nvSpPr>
                <p:cNvPr id="474132"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33"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34"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35"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4136" name="Group 24"/>
          <p:cNvGrpSpPr>
            <a:grpSpLocks/>
          </p:cNvGrpSpPr>
          <p:nvPr/>
        </p:nvGrpSpPr>
        <p:grpSpPr bwMode="auto">
          <a:xfrm>
            <a:off x="762000" y="4800600"/>
            <a:ext cx="1066800" cy="381000"/>
            <a:chOff x="480" y="672"/>
            <a:chExt cx="672" cy="240"/>
          </a:xfrm>
        </p:grpSpPr>
        <p:grpSp>
          <p:nvGrpSpPr>
            <p:cNvPr id="474137" name="Group 25"/>
            <p:cNvGrpSpPr>
              <a:grpSpLocks/>
            </p:cNvGrpSpPr>
            <p:nvPr/>
          </p:nvGrpSpPr>
          <p:grpSpPr bwMode="auto">
            <a:xfrm>
              <a:off x="480" y="672"/>
              <a:ext cx="432" cy="240"/>
              <a:chOff x="528" y="1104"/>
              <a:chExt cx="672" cy="278"/>
            </a:xfrm>
          </p:grpSpPr>
          <p:sp>
            <p:nvSpPr>
              <p:cNvPr id="47413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7413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4140" name="Group 28"/>
            <p:cNvGrpSpPr>
              <a:grpSpLocks/>
            </p:cNvGrpSpPr>
            <p:nvPr/>
          </p:nvGrpSpPr>
          <p:grpSpPr bwMode="auto">
            <a:xfrm>
              <a:off x="864" y="768"/>
              <a:ext cx="288" cy="144"/>
              <a:chOff x="1152" y="816"/>
              <a:chExt cx="336" cy="192"/>
            </a:xfrm>
          </p:grpSpPr>
          <p:sp>
            <p:nvSpPr>
              <p:cNvPr id="474141"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4142" name="Group 30"/>
              <p:cNvGrpSpPr>
                <a:grpSpLocks/>
              </p:cNvGrpSpPr>
              <p:nvPr/>
            </p:nvGrpSpPr>
            <p:grpSpPr bwMode="auto">
              <a:xfrm>
                <a:off x="1248" y="816"/>
                <a:ext cx="240" cy="192"/>
                <a:chOff x="1920" y="1008"/>
                <a:chExt cx="528" cy="384"/>
              </a:xfrm>
            </p:grpSpPr>
            <p:sp>
              <p:nvSpPr>
                <p:cNvPr id="474143"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44"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45"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46"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4147" name="Group 35"/>
          <p:cNvGrpSpPr>
            <a:grpSpLocks/>
          </p:cNvGrpSpPr>
          <p:nvPr/>
        </p:nvGrpSpPr>
        <p:grpSpPr bwMode="auto">
          <a:xfrm>
            <a:off x="762000" y="5334000"/>
            <a:ext cx="1066800" cy="381000"/>
            <a:chOff x="480" y="672"/>
            <a:chExt cx="672" cy="240"/>
          </a:xfrm>
        </p:grpSpPr>
        <p:grpSp>
          <p:nvGrpSpPr>
            <p:cNvPr id="474148" name="Group 36"/>
            <p:cNvGrpSpPr>
              <a:grpSpLocks/>
            </p:cNvGrpSpPr>
            <p:nvPr/>
          </p:nvGrpSpPr>
          <p:grpSpPr bwMode="auto">
            <a:xfrm>
              <a:off x="480" y="672"/>
              <a:ext cx="432" cy="240"/>
              <a:chOff x="528" y="1104"/>
              <a:chExt cx="672" cy="278"/>
            </a:xfrm>
          </p:grpSpPr>
          <p:sp>
            <p:nvSpPr>
              <p:cNvPr id="474149"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4150"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4151" name="Group 39"/>
            <p:cNvGrpSpPr>
              <a:grpSpLocks/>
            </p:cNvGrpSpPr>
            <p:nvPr/>
          </p:nvGrpSpPr>
          <p:grpSpPr bwMode="auto">
            <a:xfrm>
              <a:off x="864" y="768"/>
              <a:ext cx="288" cy="144"/>
              <a:chOff x="1152" y="816"/>
              <a:chExt cx="336" cy="192"/>
            </a:xfrm>
          </p:grpSpPr>
          <p:sp>
            <p:nvSpPr>
              <p:cNvPr id="474152"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4153" name="Group 41"/>
              <p:cNvGrpSpPr>
                <a:grpSpLocks/>
              </p:cNvGrpSpPr>
              <p:nvPr/>
            </p:nvGrpSpPr>
            <p:grpSpPr bwMode="auto">
              <a:xfrm>
                <a:off x="1248" y="816"/>
                <a:ext cx="240" cy="192"/>
                <a:chOff x="1920" y="1008"/>
                <a:chExt cx="528" cy="384"/>
              </a:xfrm>
            </p:grpSpPr>
            <p:sp>
              <p:nvSpPr>
                <p:cNvPr id="474154"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55"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56"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57"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4158" name="Group 46"/>
          <p:cNvGrpSpPr>
            <a:grpSpLocks/>
          </p:cNvGrpSpPr>
          <p:nvPr/>
        </p:nvGrpSpPr>
        <p:grpSpPr bwMode="auto">
          <a:xfrm>
            <a:off x="762000" y="5867400"/>
            <a:ext cx="1066800" cy="381000"/>
            <a:chOff x="480" y="672"/>
            <a:chExt cx="672" cy="240"/>
          </a:xfrm>
        </p:grpSpPr>
        <p:grpSp>
          <p:nvGrpSpPr>
            <p:cNvPr id="474159" name="Group 47"/>
            <p:cNvGrpSpPr>
              <a:grpSpLocks/>
            </p:cNvGrpSpPr>
            <p:nvPr/>
          </p:nvGrpSpPr>
          <p:grpSpPr bwMode="auto">
            <a:xfrm>
              <a:off x="480" y="672"/>
              <a:ext cx="432" cy="240"/>
              <a:chOff x="528" y="1104"/>
              <a:chExt cx="672" cy="278"/>
            </a:xfrm>
          </p:grpSpPr>
          <p:sp>
            <p:nvSpPr>
              <p:cNvPr id="474160"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74161"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4162" name="Group 50"/>
            <p:cNvGrpSpPr>
              <a:grpSpLocks/>
            </p:cNvGrpSpPr>
            <p:nvPr/>
          </p:nvGrpSpPr>
          <p:grpSpPr bwMode="auto">
            <a:xfrm>
              <a:off x="864" y="768"/>
              <a:ext cx="288" cy="144"/>
              <a:chOff x="1152" y="816"/>
              <a:chExt cx="336" cy="192"/>
            </a:xfrm>
          </p:grpSpPr>
          <p:sp>
            <p:nvSpPr>
              <p:cNvPr id="474163"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4164" name="Group 52"/>
              <p:cNvGrpSpPr>
                <a:grpSpLocks/>
              </p:cNvGrpSpPr>
              <p:nvPr/>
            </p:nvGrpSpPr>
            <p:grpSpPr bwMode="auto">
              <a:xfrm>
                <a:off x="1248" y="816"/>
                <a:ext cx="240" cy="192"/>
                <a:chOff x="1920" y="1008"/>
                <a:chExt cx="528" cy="384"/>
              </a:xfrm>
            </p:grpSpPr>
            <p:sp>
              <p:nvSpPr>
                <p:cNvPr id="474165"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66"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67"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68"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4184" name="Group 72"/>
          <p:cNvGrpSpPr>
            <a:grpSpLocks/>
          </p:cNvGrpSpPr>
          <p:nvPr/>
        </p:nvGrpSpPr>
        <p:grpSpPr bwMode="auto">
          <a:xfrm>
            <a:off x="762000" y="4267200"/>
            <a:ext cx="685800" cy="381000"/>
            <a:chOff x="528" y="1104"/>
            <a:chExt cx="672" cy="278"/>
          </a:xfrm>
        </p:grpSpPr>
        <p:sp>
          <p:nvSpPr>
            <p:cNvPr id="474185" name="Rectangle 7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74186" name="Rectangle 7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4187" name="Line 75"/>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4188" name="Group 76"/>
          <p:cNvGrpSpPr>
            <a:grpSpLocks/>
          </p:cNvGrpSpPr>
          <p:nvPr/>
        </p:nvGrpSpPr>
        <p:grpSpPr bwMode="auto">
          <a:xfrm>
            <a:off x="1676400" y="4267200"/>
            <a:ext cx="1066800" cy="381000"/>
            <a:chOff x="480" y="672"/>
            <a:chExt cx="672" cy="240"/>
          </a:xfrm>
        </p:grpSpPr>
        <p:grpSp>
          <p:nvGrpSpPr>
            <p:cNvPr id="474189" name="Group 77"/>
            <p:cNvGrpSpPr>
              <a:grpSpLocks/>
            </p:cNvGrpSpPr>
            <p:nvPr/>
          </p:nvGrpSpPr>
          <p:grpSpPr bwMode="auto">
            <a:xfrm>
              <a:off x="480" y="672"/>
              <a:ext cx="432" cy="240"/>
              <a:chOff x="528" y="1104"/>
              <a:chExt cx="672" cy="278"/>
            </a:xfrm>
          </p:grpSpPr>
          <p:sp>
            <p:nvSpPr>
              <p:cNvPr id="474190" name="Rectangle 7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74191" name="Rectangle 7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4192" name="Group 80"/>
            <p:cNvGrpSpPr>
              <a:grpSpLocks/>
            </p:cNvGrpSpPr>
            <p:nvPr/>
          </p:nvGrpSpPr>
          <p:grpSpPr bwMode="auto">
            <a:xfrm>
              <a:off x="864" y="768"/>
              <a:ext cx="288" cy="144"/>
              <a:chOff x="1152" y="816"/>
              <a:chExt cx="336" cy="192"/>
            </a:xfrm>
          </p:grpSpPr>
          <p:sp>
            <p:nvSpPr>
              <p:cNvPr id="474193" name="Line 8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4194" name="Group 82"/>
              <p:cNvGrpSpPr>
                <a:grpSpLocks/>
              </p:cNvGrpSpPr>
              <p:nvPr/>
            </p:nvGrpSpPr>
            <p:grpSpPr bwMode="auto">
              <a:xfrm>
                <a:off x="1248" y="816"/>
                <a:ext cx="240" cy="192"/>
                <a:chOff x="1920" y="1008"/>
                <a:chExt cx="528" cy="384"/>
              </a:xfrm>
            </p:grpSpPr>
            <p:sp>
              <p:nvSpPr>
                <p:cNvPr id="474195" name="Line 8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96" name="Line 8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97" name="Line 8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98" name="Line 8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74199" name="Rectangle 8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4200" name="Rectangle 8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4201" name="Rectangle 8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4202" name="Rectangle 9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74203" name="Rectangle 9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74204" name="Rectangle 9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74205" name="Rectangle 9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74206" name="Rectangle 9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74207" name="Rectangle 9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74208" name="Rectangle 9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474209" name="Group 97"/>
          <p:cNvGrpSpPr>
            <a:grpSpLocks/>
          </p:cNvGrpSpPr>
          <p:nvPr/>
        </p:nvGrpSpPr>
        <p:grpSpPr bwMode="auto">
          <a:xfrm>
            <a:off x="762000" y="1066800"/>
            <a:ext cx="1066800" cy="381000"/>
            <a:chOff x="480" y="672"/>
            <a:chExt cx="672" cy="240"/>
          </a:xfrm>
        </p:grpSpPr>
        <p:grpSp>
          <p:nvGrpSpPr>
            <p:cNvPr id="474210" name="Group 98"/>
            <p:cNvGrpSpPr>
              <a:grpSpLocks/>
            </p:cNvGrpSpPr>
            <p:nvPr/>
          </p:nvGrpSpPr>
          <p:grpSpPr bwMode="auto">
            <a:xfrm>
              <a:off x="480" y="672"/>
              <a:ext cx="432" cy="240"/>
              <a:chOff x="528" y="1104"/>
              <a:chExt cx="672" cy="278"/>
            </a:xfrm>
          </p:grpSpPr>
          <p:sp>
            <p:nvSpPr>
              <p:cNvPr id="474211" name="Rectangle 9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4212" name="Rectangle 10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4213" name="Group 101"/>
            <p:cNvGrpSpPr>
              <a:grpSpLocks/>
            </p:cNvGrpSpPr>
            <p:nvPr/>
          </p:nvGrpSpPr>
          <p:grpSpPr bwMode="auto">
            <a:xfrm>
              <a:off x="864" y="768"/>
              <a:ext cx="288" cy="144"/>
              <a:chOff x="1152" y="816"/>
              <a:chExt cx="336" cy="192"/>
            </a:xfrm>
          </p:grpSpPr>
          <p:sp>
            <p:nvSpPr>
              <p:cNvPr id="474214" name="Line 10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4215" name="Group 103"/>
              <p:cNvGrpSpPr>
                <a:grpSpLocks/>
              </p:cNvGrpSpPr>
              <p:nvPr/>
            </p:nvGrpSpPr>
            <p:grpSpPr bwMode="auto">
              <a:xfrm>
                <a:off x="1248" y="816"/>
                <a:ext cx="240" cy="192"/>
                <a:chOff x="1920" y="1008"/>
                <a:chExt cx="528" cy="384"/>
              </a:xfrm>
            </p:grpSpPr>
            <p:sp>
              <p:nvSpPr>
                <p:cNvPr id="474216" name="Line 10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17" name="Line 10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18" name="Line 10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19" name="Line 10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4220" name="Group 108"/>
          <p:cNvGrpSpPr>
            <a:grpSpLocks/>
          </p:cNvGrpSpPr>
          <p:nvPr/>
        </p:nvGrpSpPr>
        <p:grpSpPr bwMode="auto">
          <a:xfrm>
            <a:off x="762000" y="1600200"/>
            <a:ext cx="1066800" cy="381000"/>
            <a:chOff x="480" y="672"/>
            <a:chExt cx="672" cy="240"/>
          </a:xfrm>
        </p:grpSpPr>
        <p:grpSp>
          <p:nvGrpSpPr>
            <p:cNvPr id="474221" name="Group 109"/>
            <p:cNvGrpSpPr>
              <a:grpSpLocks/>
            </p:cNvGrpSpPr>
            <p:nvPr/>
          </p:nvGrpSpPr>
          <p:grpSpPr bwMode="auto">
            <a:xfrm>
              <a:off x="480" y="672"/>
              <a:ext cx="432" cy="240"/>
              <a:chOff x="528" y="1104"/>
              <a:chExt cx="672" cy="278"/>
            </a:xfrm>
          </p:grpSpPr>
          <p:sp>
            <p:nvSpPr>
              <p:cNvPr id="474222" name="Rectangle 11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4223" name="Rectangle 11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4224" name="Group 112"/>
            <p:cNvGrpSpPr>
              <a:grpSpLocks/>
            </p:cNvGrpSpPr>
            <p:nvPr/>
          </p:nvGrpSpPr>
          <p:grpSpPr bwMode="auto">
            <a:xfrm>
              <a:off x="864" y="768"/>
              <a:ext cx="288" cy="144"/>
              <a:chOff x="1152" y="816"/>
              <a:chExt cx="336" cy="192"/>
            </a:xfrm>
          </p:grpSpPr>
          <p:sp>
            <p:nvSpPr>
              <p:cNvPr id="474225" name="Line 11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4226" name="Group 114"/>
              <p:cNvGrpSpPr>
                <a:grpSpLocks/>
              </p:cNvGrpSpPr>
              <p:nvPr/>
            </p:nvGrpSpPr>
            <p:grpSpPr bwMode="auto">
              <a:xfrm>
                <a:off x="1248" y="816"/>
                <a:ext cx="240" cy="192"/>
                <a:chOff x="1920" y="1008"/>
                <a:chExt cx="528" cy="384"/>
              </a:xfrm>
            </p:grpSpPr>
            <p:sp>
              <p:nvSpPr>
                <p:cNvPr id="474227" name="Line 11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28" name="Line 11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29" name="Line 11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30" name="Line 11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4231" name="Group 119"/>
          <p:cNvGrpSpPr>
            <a:grpSpLocks/>
          </p:cNvGrpSpPr>
          <p:nvPr/>
        </p:nvGrpSpPr>
        <p:grpSpPr bwMode="auto">
          <a:xfrm>
            <a:off x="762000" y="2133600"/>
            <a:ext cx="1066800" cy="381000"/>
            <a:chOff x="480" y="672"/>
            <a:chExt cx="672" cy="240"/>
          </a:xfrm>
        </p:grpSpPr>
        <p:grpSp>
          <p:nvGrpSpPr>
            <p:cNvPr id="474232" name="Group 120"/>
            <p:cNvGrpSpPr>
              <a:grpSpLocks/>
            </p:cNvGrpSpPr>
            <p:nvPr/>
          </p:nvGrpSpPr>
          <p:grpSpPr bwMode="auto">
            <a:xfrm>
              <a:off x="480" y="672"/>
              <a:ext cx="432" cy="240"/>
              <a:chOff x="528" y="1104"/>
              <a:chExt cx="672" cy="278"/>
            </a:xfrm>
          </p:grpSpPr>
          <p:sp>
            <p:nvSpPr>
              <p:cNvPr id="474233" name="Rectangle 12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74234" name="Rectangle 12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4235" name="Group 123"/>
            <p:cNvGrpSpPr>
              <a:grpSpLocks/>
            </p:cNvGrpSpPr>
            <p:nvPr/>
          </p:nvGrpSpPr>
          <p:grpSpPr bwMode="auto">
            <a:xfrm>
              <a:off x="864" y="768"/>
              <a:ext cx="288" cy="144"/>
              <a:chOff x="1152" y="816"/>
              <a:chExt cx="336" cy="192"/>
            </a:xfrm>
          </p:grpSpPr>
          <p:sp>
            <p:nvSpPr>
              <p:cNvPr id="474236" name="Line 12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4237" name="Group 125"/>
              <p:cNvGrpSpPr>
                <a:grpSpLocks/>
              </p:cNvGrpSpPr>
              <p:nvPr/>
            </p:nvGrpSpPr>
            <p:grpSpPr bwMode="auto">
              <a:xfrm>
                <a:off x="1248" y="816"/>
                <a:ext cx="240" cy="192"/>
                <a:chOff x="1920" y="1008"/>
                <a:chExt cx="528" cy="384"/>
              </a:xfrm>
            </p:grpSpPr>
            <p:sp>
              <p:nvSpPr>
                <p:cNvPr id="474238" name="Line 12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39" name="Line 12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40" name="Line 12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41" name="Line 12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4242" name="Group 130"/>
          <p:cNvGrpSpPr>
            <a:grpSpLocks/>
          </p:cNvGrpSpPr>
          <p:nvPr/>
        </p:nvGrpSpPr>
        <p:grpSpPr bwMode="auto">
          <a:xfrm>
            <a:off x="762000" y="3200400"/>
            <a:ext cx="1066800" cy="381000"/>
            <a:chOff x="480" y="672"/>
            <a:chExt cx="672" cy="240"/>
          </a:xfrm>
        </p:grpSpPr>
        <p:grpSp>
          <p:nvGrpSpPr>
            <p:cNvPr id="474243" name="Group 131"/>
            <p:cNvGrpSpPr>
              <a:grpSpLocks/>
            </p:cNvGrpSpPr>
            <p:nvPr/>
          </p:nvGrpSpPr>
          <p:grpSpPr bwMode="auto">
            <a:xfrm>
              <a:off x="480" y="672"/>
              <a:ext cx="432" cy="240"/>
              <a:chOff x="528" y="1104"/>
              <a:chExt cx="672" cy="278"/>
            </a:xfrm>
          </p:grpSpPr>
          <p:sp>
            <p:nvSpPr>
              <p:cNvPr id="474244" name="Rectangle 13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74245" name="Rectangle 13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4246" name="Group 134"/>
            <p:cNvGrpSpPr>
              <a:grpSpLocks/>
            </p:cNvGrpSpPr>
            <p:nvPr/>
          </p:nvGrpSpPr>
          <p:grpSpPr bwMode="auto">
            <a:xfrm>
              <a:off x="864" y="768"/>
              <a:ext cx="288" cy="144"/>
              <a:chOff x="1152" y="816"/>
              <a:chExt cx="336" cy="192"/>
            </a:xfrm>
          </p:grpSpPr>
          <p:sp>
            <p:nvSpPr>
              <p:cNvPr id="474247" name="Line 13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4248" name="Group 136"/>
              <p:cNvGrpSpPr>
                <a:grpSpLocks/>
              </p:cNvGrpSpPr>
              <p:nvPr/>
            </p:nvGrpSpPr>
            <p:grpSpPr bwMode="auto">
              <a:xfrm>
                <a:off x="1248" y="816"/>
                <a:ext cx="240" cy="192"/>
                <a:chOff x="1920" y="1008"/>
                <a:chExt cx="528" cy="384"/>
              </a:xfrm>
            </p:grpSpPr>
            <p:sp>
              <p:nvSpPr>
                <p:cNvPr id="474249" name="Line 13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50" name="Line 13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51" name="Line 13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252" name="Line 14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9661210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Date Placeholder 1"/>
          <p:cNvSpPr>
            <a:spLocks noGrp="1"/>
          </p:cNvSpPr>
          <p:nvPr>
            <p:ph type="dt" sz="half" idx="10"/>
          </p:nvPr>
        </p:nvSpPr>
        <p:spPr/>
        <p:txBody>
          <a:bodyPr/>
          <a:lstStyle/>
          <a:p>
            <a:fld id="{2349F47D-8EBE-482C-9521-30AE943587E1}" type="datetime4">
              <a:rPr lang="en-US"/>
              <a:pPr/>
              <a:t>April 8, 2013</a:t>
            </a:fld>
            <a:endParaRPr lang="en-US"/>
          </a:p>
        </p:txBody>
      </p:sp>
      <p:sp>
        <p:nvSpPr>
          <p:cNvPr id="127" name="Footer Placeholder 2"/>
          <p:cNvSpPr>
            <a:spLocks noGrp="1"/>
          </p:cNvSpPr>
          <p:nvPr>
            <p:ph type="ftr" sz="quarter" idx="11"/>
          </p:nvPr>
        </p:nvSpPr>
        <p:spPr/>
        <p:txBody>
          <a:bodyPr/>
          <a:lstStyle/>
          <a:p>
            <a:r>
              <a:rPr lang="en-US"/>
              <a:t>www.gowrikumar.com</a:t>
            </a:r>
          </a:p>
        </p:txBody>
      </p:sp>
      <p:grpSp>
        <p:nvGrpSpPr>
          <p:cNvPr id="475138" name="Group 2"/>
          <p:cNvGrpSpPr>
            <a:grpSpLocks/>
          </p:cNvGrpSpPr>
          <p:nvPr/>
        </p:nvGrpSpPr>
        <p:grpSpPr bwMode="auto">
          <a:xfrm>
            <a:off x="762000" y="2667000"/>
            <a:ext cx="1066800" cy="381000"/>
            <a:chOff x="480" y="672"/>
            <a:chExt cx="672" cy="240"/>
          </a:xfrm>
        </p:grpSpPr>
        <p:grpSp>
          <p:nvGrpSpPr>
            <p:cNvPr id="475139" name="Group 3"/>
            <p:cNvGrpSpPr>
              <a:grpSpLocks/>
            </p:cNvGrpSpPr>
            <p:nvPr/>
          </p:nvGrpSpPr>
          <p:grpSpPr bwMode="auto">
            <a:xfrm>
              <a:off x="480" y="672"/>
              <a:ext cx="432" cy="240"/>
              <a:chOff x="528" y="1104"/>
              <a:chExt cx="672" cy="278"/>
            </a:xfrm>
          </p:grpSpPr>
          <p:sp>
            <p:nvSpPr>
              <p:cNvPr id="475140"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75141"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5142" name="Group 6"/>
            <p:cNvGrpSpPr>
              <a:grpSpLocks/>
            </p:cNvGrpSpPr>
            <p:nvPr/>
          </p:nvGrpSpPr>
          <p:grpSpPr bwMode="auto">
            <a:xfrm>
              <a:off x="864" y="768"/>
              <a:ext cx="288" cy="144"/>
              <a:chOff x="1152" y="816"/>
              <a:chExt cx="336" cy="192"/>
            </a:xfrm>
          </p:grpSpPr>
          <p:sp>
            <p:nvSpPr>
              <p:cNvPr id="475143"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5144" name="Group 8"/>
              <p:cNvGrpSpPr>
                <a:grpSpLocks/>
              </p:cNvGrpSpPr>
              <p:nvPr/>
            </p:nvGrpSpPr>
            <p:grpSpPr bwMode="auto">
              <a:xfrm>
                <a:off x="1248" y="816"/>
                <a:ext cx="240" cy="192"/>
                <a:chOff x="1920" y="1008"/>
                <a:chExt cx="528" cy="384"/>
              </a:xfrm>
            </p:grpSpPr>
            <p:sp>
              <p:nvSpPr>
                <p:cNvPr id="475145"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46"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47"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48"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5149" name="Group 13"/>
          <p:cNvGrpSpPr>
            <a:grpSpLocks/>
          </p:cNvGrpSpPr>
          <p:nvPr/>
        </p:nvGrpSpPr>
        <p:grpSpPr bwMode="auto">
          <a:xfrm>
            <a:off x="762000" y="3733800"/>
            <a:ext cx="1066800" cy="381000"/>
            <a:chOff x="480" y="672"/>
            <a:chExt cx="672" cy="240"/>
          </a:xfrm>
        </p:grpSpPr>
        <p:grpSp>
          <p:nvGrpSpPr>
            <p:cNvPr id="475150" name="Group 14"/>
            <p:cNvGrpSpPr>
              <a:grpSpLocks/>
            </p:cNvGrpSpPr>
            <p:nvPr/>
          </p:nvGrpSpPr>
          <p:grpSpPr bwMode="auto">
            <a:xfrm>
              <a:off x="480" y="672"/>
              <a:ext cx="432" cy="240"/>
              <a:chOff x="528" y="1104"/>
              <a:chExt cx="672" cy="278"/>
            </a:xfrm>
          </p:grpSpPr>
          <p:sp>
            <p:nvSpPr>
              <p:cNvPr id="47515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7515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5153" name="Group 17"/>
            <p:cNvGrpSpPr>
              <a:grpSpLocks/>
            </p:cNvGrpSpPr>
            <p:nvPr/>
          </p:nvGrpSpPr>
          <p:grpSpPr bwMode="auto">
            <a:xfrm>
              <a:off x="864" y="768"/>
              <a:ext cx="288" cy="144"/>
              <a:chOff x="1152" y="816"/>
              <a:chExt cx="336" cy="192"/>
            </a:xfrm>
          </p:grpSpPr>
          <p:sp>
            <p:nvSpPr>
              <p:cNvPr id="47515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5155" name="Group 19"/>
              <p:cNvGrpSpPr>
                <a:grpSpLocks/>
              </p:cNvGrpSpPr>
              <p:nvPr/>
            </p:nvGrpSpPr>
            <p:grpSpPr bwMode="auto">
              <a:xfrm>
                <a:off x="1248" y="816"/>
                <a:ext cx="240" cy="192"/>
                <a:chOff x="1920" y="1008"/>
                <a:chExt cx="528" cy="384"/>
              </a:xfrm>
            </p:grpSpPr>
            <p:sp>
              <p:nvSpPr>
                <p:cNvPr id="47515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5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5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5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5160" name="Group 24"/>
          <p:cNvGrpSpPr>
            <a:grpSpLocks/>
          </p:cNvGrpSpPr>
          <p:nvPr/>
        </p:nvGrpSpPr>
        <p:grpSpPr bwMode="auto">
          <a:xfrm>
            <a:off x="762000" y="4800600"/>
            <a:ext cx="1066800" cy="381000"/>
            <a:chOff x="480" y="672"/>
            <a:chExt cx="672" cy="240"/>
          </a:xfrm>
        </p:grpSpPr>
        <p:grpSp>
          <p:nvGrpSpPr>
            <p:cNvPr id="475161" name="Group 25"/>
            <p:cNvGrpSpPr>
              <a:grpSpLocks/>
            </p:cNvGrpSpPr>
            <p:nvPr/>
          </p:nvGrpSpPr>
          <p:grpSpPr bwMode="auto">
            <a:xfrm>
              <a:off x="480" y="672"/>
              <a:ext cx="432" cy="240"/>
              <a:chOff x="528" y="1104"/>
              <a:chExt cx="672" cy="278"/>
            </a:xfrm>
          </p:grpSpPr>
          <p:sp>
            <p:nvSpPr>
              <p:cNvPr id="475162"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75163"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5164" name="Group 28"/>
            <p:cNvGrpSpPr>
              <a:grpSpLocks/>
            </p:cNvGrpSpPr>
            <p:nvPr/>
          </p:nvGrpSpPr>
          <p:grpSpPr bwMode="auto">
            <a:xfrm>
              <a:off x="864" y="768"/>
              <a:ext cx="288" cy="144"/>
              <a:chOff x="1152" y="816"/>
              <a:chExt cx="336" cy="192"/>
            </a:xfrm>
          </p:grpSpPr>
          <p:sp>
            <p:nvSpPr>
              <p:cNvPr id="475165"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5166" name="Group 30"/>
              <p:cNvGrpSpPr>
                <a:grpSpLocks/>
              </p:cNvGrpSpPr>
              <p:nvPr/>
            </p:nvGrpSpPr>
            <p:grpSpPr bwMode="auto">
              <a:xfrm>
                <a:off x="1248" y="816"/>
                <a:ext cx="240" cy="192"/>
                <a:chOff x="1920" y="1008"/>
                <a:chExt cx="528" cy="384"/>
              </a:xfrm>
            </p:grpSpPr>
            <p:sp>
              <p:nvSpPr>
                <p:cNvPr id="475167"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68"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69"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70"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5171" name="Group 35"/>
          <p:cNvGrpSpPr>
            <a:grpSpLocks/>
          </p:cNvGrpSpPr>
          <p:nvPr/>
        </p:nvGrpSpPr>
        <p:grpSpPr bwMode="auto">
          <a:xfrm>
            <a:off x="762000" y="5334000"/>
            <a:ext cx="1066800" cy="381000"/>
            <a:chOff x="480" y="672"/>
            <a:chExt cx="672" cy="240"/>
          </a:xfrm>
        </p:grpSpPr>
        <p:grpSp>
          <p:nvGrpSpPr>
            <p:cNvPr id="475172" name="Group 36"/>
            <p:cNvGrpSpPr>
              <a:grpSpLocks/>
            </p:cNvGrpSpPr>
            <p:nvPr/>
          </p:nvGrpSpPr>
          <p:grpSpPr bwMode="auto">
            <a:xfrm>
              <a:off x="480" y="672"/>
              <a:ext cx="432" cy="240"/>
              <a:chOff x="528" y="1104"/>
              <a:chExt cx="672" cy="278"/>
            </a:xfrm>
          </p:grpSpPr>
          <p:sp>
            <p:nvSpPr>
              <p:cNvPr id="475173"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5174"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5175" name="Group 39"/>
            <p:cNvGrpSpPr>
              <a:grpSpLocks/>
            </p:cNvGrpSpPr>
            <p:nvPr/>
          </p:nvGrpSpPr>
          <p:grpSpPr bwMode="auto">
            <a:xfrm>
              <a:off x="864" y="768"/>
              <a:ext cx="288" cy="144"/>
              <a:chOff x="1152" y="816"/>
              <a:chExt cx="336" cy="192"/>
            </a:xfrm>
          </p:grpSpPr>
          <p:sp>
            <p:nvSpPr>
              <p:cNvPr id="475176"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5177" name="Group 41"/>
              <p:cNvGrpSpPr>
                <a:grpSpLocks/>
              </p:cNvGrpSpPr>
              <p:nvPr/>
            </p:nvGrpSpPr>
            <p:grpSpPr bwMode="auto">
              <a:xfrm>
                <a:off x="1248" y="816"/>
                <a:ext cx="240" cy="192"/>
                <a:chOff x="1920" y="1008"/>
                <a:chExt cx="528" cy="384"/>
              </a:xfrm>
            </p:grpSpPr>
            <p:sp>
              <p:nvSpPr>
                <p:cNvPr id="475178"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79"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80"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81"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5182" name="Group 46"/>
          <p:cNvGrpSpPr>
            <a:grpSpLocks/>
          </p:cNvGrpSpPr>
          <p:nvPr/>
        </p:nvGrpSpPr>
        <p:grpSpPr bwMode="auto">
          <a:xfrm>
            <a:off x="762000" y="5867400"/>
            <a:ext cx="1066800" cy="381000"/>
            <a:chOff x="480" y="672"/>
            <a:chExt cx="672" cy="240"/>
          </a:xfrm>
        </p:grpSpPr>
        <p:grpSp>
          <p:nvGrpSpPr>
            <p:cNvPr id="475183" name="Group 47"/>
            <p:cNvGrpSpPr>
              <a:grpSpLocks/>
            </p:cNvGrpSpPr>
            <p:nvPr/>
          </p:nvGrpSpPr>
          <p:grpSpPr bwMode="auto">
            <a:xfrm>
              <a:off x="480" y="672"/>
              <a:ext cx="432" cy="240"/>
              <a:chOff x="528" y="1104"/>
              <a:chExt cx="672" cy="278"/>
            </a:xfrm>
          </p:grpSpPr>
          <p:sp>
            <p:nvSpPr>
              <p:cNvPr id="475184"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75185"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5186" name="Group 50"/>
            <p:cNvGrpSpPr>
              <a:grpSpLocks/>
            </p:cNvGrpSpPr>
            <p:nvPr/>
          </p:nvGrpSpPr>
          <p:grpSpPr bwMode="auto">
            <a:xfrm>
              <a:off x="864" y="768"/>
              <a:ext cx="288" cy="144"/>
              <a:chOff x="1152" y="816"/>
              <a:chExt cx="336" cy="192"/>
            </a:xfrm>
          </p:grpSpPr>
          <p:sp>
            <p:nvSpPr>
              <p:cNvPr id="475187"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5188" name="Group 52"/>
              <p:cNvGrpSpPr>
                <a:grpSpLocks/>
              </p:cNvGrpSpPr>
              <p:nvPr/>
            </p:nvGrpSpPr>
            <p:grpSpPr bwMode="auto">
              <a:xfrm>
                <a:off x="1248" y="816"/>
                <a:ext cx="240" cy="192"/>
                <a:chOff x="1920" y="1008"/>
                <a:chExt cx="528" cy="384"/>
              </a:xfrm>
            </p:grpSpPr>
            <p:sp>
              <p:nvSpPr>
                <p:cNvPr id="475189"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90"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91"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92"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5193" name="Group 57"/>
          <p:cNvGrpSpPr>
            <a:grpSpLocks/>
          </p:cNvGrpSpPr>
          <p:nvPr/>
        </p:nvGrpSpPr>
        <p:grpSpPr bwMode="auto">
          <a:xfrm>
            <a:off x="762000" y="4267200"/>
            <a:ext cx="685800" cy="381000"/>
            <a:chOff x="528" y="1104"/>
            <a:chExt cx="672" cy="278"/>
          </a:xfrm>
        </p:grpSpPr>
        <p:sp>
          <p:nvSpPr>
            <p:cNvPr id="475194"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75195"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5196" name="Line 60"/>
          <p:cNvSpPr>
            <a:spLocks noChangeShapeType="1"/>
          </p:cNvSpPr>
          <p:nvPr/>
        </p:nvSpPr>
        <p:spPr bwMode="auto">
          <a:xfrm>
            <a:off x="1371600" y="44196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5197" name="Group 61"/>
          <p:cNvGrpSpPr>
            <a:grpSpLocks/>
          </p:cNvGrpSpPr>
          <p:nvPr/>
        </p:nvGrpSpPr>
        <p:grpSpPr bwMode="auto">
          <a:xfrm>
            <a:off x="1676400" y="4267200"/>
            <a:ext cx="1066800" cy="381000"/>
            <a:chOff x="480" y="672"/>
            <a:chExt cx="672" cy="240"/>
          </a:xfrm>
        </p:grpSpPr>
        <p:grpSp>
          <p:nvGrpSpPr>
            <p:cNvPr id="475198" name="Group 62"/>
            <p:cNvGrpSpPr>
              <a:grpSpLocks/>
            </p:cNvGrpSpPr>
            <p:nvPr/>
          </p:nvGrpSpPr>
          <p:grpSpPr bwMode="auto">
            <a:xfrm>
              <a:off x="480" y="672"/>
              <a:ext cx="432" cy="240"/>
              <a:chOff x="528" y="1104"/>
              <a:chExt cx="672" cy="278"/>
            </a:xfrm>
          </p:grpSpPr>
          <p:sp>
            <p:nvSpPr>
              <p:cNvPr id="475199" name="Rectangle 6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sp>
            <p:nvSpPr>
              <p:cNvPr id="475200" name="Rectangle 6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5201" name="Group 65"/>
            <p:cNvGrpSpPr>
              <a:grpSpLocks/>
            </p:cNvGrpSpPr>
            <p:nvPr/>
          </p:nvGrpSpPr>
          <p:grpSpPr bwMode="auto">
            <a:xfrm>
              <a:off x="864" y="768"/>
              <a:ext cx="288" cy="144"/>
              <a:chOff x="1152" y="816"/>
              <a:chExt cx="336" cy="192"/>
            </a:xfrm>
          </p:grpSpPr>
          <p:sp>
            <p:nvSpPr>
              <p:cNvPr id="475202" name="Line 6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5203" name="Group 67"/>
              <p:cNvGrpSpPr>
                <a:grpSpLocks/>
              </p:cNvGrpSpPr>
              <p:nvPr/>
            </p:nvGrpSpPr>
            <p:grpSpPr bwMode="auto">
              <a:xfrm>
                <a:off x="1248" y="816"/>
                <a:ext cx="240" cy="192"/>
                <a:chOff x="1920" y="1008"/>
                <a:chExt cx="528" cy="384"/>
              </a:xfrm>
            </p:grpSpPr>
            <p:sp>
              <p:nvSpPr>
                <p:cNvPr id="475204" name="Line 6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05" name="Line 6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06" name="Line 7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07" name="Line 7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75208" name="Rectangle 7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5209" name="Rectangle 7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5210" name="Rectangle 7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5211" name="Rectangle 7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75212" name="Rectangle 7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75213" name="Rectangle 7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75214" name="Rectangle 7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75215" name="Rectangle 7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75216" name="Rectangle 8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75217" name="Rectangle 8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75218" name="Group 82"/>
          <p:cNvGrpSpPr>
            <a:grpSpLocks/>
          </p:cNvGrpSpPr>
          <p:nvPr/>
        </p:nvGrpSpPr>
        <p:grpSpPr bwMode="auto">
          <a:xfrm>
            <a:off x="762000" y="1066800"/>
            <a:ext cx="1066800" cy="381000"/>
            <a:chOff x="480" y="672"/>
            <a:chExt cx="672" cy="240"/>
          </a:xfrm>
        </p:grpSpPr>
        <p:grpSp>
          <p:nvGrpSpPr>
            <p:cNvPr id="475219" name="Group 83"/>
            <p:cNvGrpSpPr>
              <a:grpSpLocks/>
            </p:cNvGrpSpPr>
            <p:nvPr/>
          </p:nvGrpSpPr>
          <p:grpSpPr bwMode="auto">
            <a:xfrm>
              <a:off x="480" y="672"/>
              <a:ext cx="432" cy="240"/>
              <a:chOff x="528" y="1104"/>
              <a:chExt cx="672" cy="278"/>
            </a:xfrm>
          </p:grpSpPr>
          <p:sp>
            <p:nvSpPr>
              <p:cNvPr id="475220" name="Rectangle 8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5221" name="Rectangle 8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5222" name="Group 86"/>
            <p:cNvGrpSpPr>
              <a:grpSpLocks/>
            </p:cNvGrpSpPr>
            <p:nvPr/>
          </p:nvGrpSpPr>
          <p:grpSpPr bwMode="auto">
            <a:xfrm>
              <a:off x="864" y="768"/>
              <a:ext cx="288" cy="144"/>
              <a:chOff x="1152" y="816"/>
              <a:chExt cx="336" cy="192"/>
            </a:xfrm>
          </p:grpSpPr>
          <p:sp>
            <p:nvSpPr>
              <p:cNvPr id="475223" name="Line 8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5224" name="Group 88"/>
              <p:cNvGrpSpPr>
                <a:grpSpLocks/>
              </p:cNvGrpSpPr>
              <p:nvPr/>
            </p:nvGrpSpPr>
            <p:grpSpPr bwMode="auto">
              <a:xfrm>
                <a:off x="1248" y="816"/>
                <a:ext cx="240" cy="192"/>
                <a:chOff x="1920" y="1008"/>
                <a:chExt cx="528" cy="384"/>
              </a:xfrm>
            </p:grpSpPr>
            <p:sp>
              <p:nvSpPr>
                <p:cNvPr id="475225" name="Line 8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26" name="Line 9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27" name="Line 9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28" name="Line 9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5229" name="Group 93"/>
          <p:cNvGrpSpPr>
            <a:grpSpLocks/>
          </p:cNvGrpSpPr>
          <p:nvPr/>
        </p:nvGrpSpPr>
        <p:grpSpPr bwMode="auto">
          <a:xfrm>
            <a:off x="762000" y="1600200"/>
            <a:ext cx="1066800" cy="381000"/>
            <a:chOff x="480" y="672"/>
            <a:chExt cx="672" cy="240"/>
          </a:xfrm>
        </p:grpSpPr>
        <p:grpSp>
          <p:nvGrpSpPr>
            <p:cNvPr id="475230" name="Group 94"/>
            <p:cNvGrpSpPr>
              <a:grpSpLocks/>
            </p:cNvGrpSpPr>
            <p:nvPr/>
          </p:nvGrpSpPr>
          <p:grpSpPr bwMode="auto">
            <a:xfrm>
              <a:off x="480" y="672"/>
              <a:ext cx="432" cy="240"/>
              <a:chOff x="528" y="1104"/>
              <a:chExt cx="672" cy="278"/>
            </a:xfrm>
          </p:grpSpPr>
          <p:sp>
            <p:nvSpPr>
              <p:cNvPr id="475231" name="Rectangle 9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5232" name="Rectangle 9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5233" name="Group 97"/>
            <p:cNvGrpSpPr>
              <a:grpSpLocks/>
            </p:cNvGrpSpPr>
            <p:nvPr/>
          </p:nvGrpSpPr>
          <p:grpSpPr bwMode="auto">
            <a:xfrm>
              <a:off x="864" y="768"/>
              <a:ext cx="288" cy="144"/>
              <a:chOff x="1152" y="816"/>
              <a:chExt cx="336" cy="192"/>
            </a:xfrm>
          </p:grpSpPr>
          <p:sp>
            <p:nvSpPr>
              <p:cNvPr id="475234" name="Line 9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5235" name="Group 99"/>
              <p:cNvGrpSpPr>
                <a:grpSpLocks/>
              </p:cNvGrpSpPr>
              <p:nvPr/>
            </p:nvGrpSpPr>
            <p:grpSpPr bwMode="auto">
              <a:xfrm>
                <a:off x="1248" y="816"/>
                <a:ext cx="240" cy="192"/>
                <a:chOff x="1920" y="1008"/>
                <a:chExt cx="528" cy="384"/>
              </a:xfrm>
            </p:grpSpPr>
            <p:sp>
              <p:nvSpPr>
                <p:cNvPr id="475236" name="Line 10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37" name="Line 10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38" name="Line 10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39" name="Line 10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5240" name="Group 104"/>
          <p:cNvGrpSpPr>
            <a:grpSpLocks/>
          </p:cNvGrpSpPr>
          <p:nvPr/>
        </p:nvGrpSpPr>
        <p:grpSpPr bwMode="auto">
          <a:xfrm>
            <a:off x="762000" y="2133600"/>
            <a:ext cx="1066800" cy="381000"/>
            <a:chOff x="480" y="672"/>
            <a:chExt cx="672" cy="240"/>
          </a:xfrm>
        </p:grpSpPr>
        <p:grpSp>
          <p:nvGrpSpPr>
            <p:cNvPr id="475241" name="Group 105"/>
            <p:cNvGrpSpPr>
              <a:grpSpLocks/>
            </p:cNvGrpSpPr>
            <p:nvPr/>
          </p:nvGrpSpPr>
          <p:grpSpPr bwMode="auto">
            <a:xfrm>
              <a:off x="480" y="672"/>
              <a:ext cx="432" cy="240"/>
              <a:chOff x="528" y="1104"/>
              <a:chExt cx="672" cy="278"/>
            </a:xfrm>
          </p:grpSpPr>
          <p:sp>
            <p:nvSpPr>
              <p:cNvPr id="475242" name="Rectangle 10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75243" name="Rectangle 10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5244" name="Group 108"/>
            <p:cNvGrpSpPr>
              <a:grpSpLocks/>
            </p:cNvGrpSpPr>
            <p:nvPr/>
          </p:nvGrpSpPr>
          <p:grpSpPr bwMode="auto">
            <a:xfrm>
              <a:off x="864" y="768"/>
              <a:ext cx="288" cy="144"/>
              <a:chOff x="1152" y="816"/>
              <a:chExt cx="336" cy="192"/>
            </a:xfrm>
          </p:grpSpPr>
          <p:sp>
            <p:nvSpPr>
              <p:cNvPr id="475245" name="Line 10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5246" name="Group 110"/>
              <p:cNvGrpSpPr>
                <a:grpSpLocks/>
              </p:cNvGrpSpPr>
              <p:nvPr/>
            </p:nvGrpSpPr>
            <p:grpSpPr bwMode="auto">
              <a:xfrm>
                <a:off x="1248" y="816"/>
                <a:ext cx="240" cy="192"/>
                <a:chOff x="1920" y="1008"/>
                <a:chExt cx="528" cy="384"/>
              </a:xfrm>
            </p:grpSpPr>
            <p:sp>
              <p:nvSpPr>
                <p:cNvPr id="475247" name="Line 11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48" name="Line 11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49" name="Line 11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50" name="Line 11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5251" name="Group 115"/>
          <p:cNvGrpSpPr>
            <a:grpSpLocks/>
          </p:cNvGrpSpPr>
          <p:nvPr/>
        </p:nvGrpSpPr>
        <p:grpSpPr bwMode="auto">
          <a:xfrm>
            <a:off x="762000" y="3200400"/>
            <a:ext cx="1066800" cy="381000"/>
            <a:chOff x="480" y="672"/>
            <a:chExt cx="672" cy="240"/>
          </a:xfrm>
        </p:grpSpPr>
        <p:grpSp>
          <p:nvGrpSpPr>
            <p:cNvPr id="475252" name="Group 116"/>
            <p:cNvGrpSpPr>
              <a:grpSpLocks/>
            </p:cNvGrpSpPr>
            <p:nvPr/>
          </p:nvGrpSpPr>
          <p:grpSpPr bwMode="auto">
            <a:xfrm>
              <a:off x="480" y="672"/>
              <a:ext cx="432" cy="240"/>
              <a:chOff x="528" y="1104"/>
              <a:chExt cx="672" cy="278"/>
            </a:xfrm>
          </p:grpSpPr>
          <p:sp>
            <p:nvSpPr>
              <p:cNvPr id="475253" name="Rectangle 11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75254" name="Rectangle 11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5255" name="Group 119"/>
            <p:cNvGrpSpPr>
              <a:grpSpLocks/>
            </p:cNvGrpSpPr>
            <p:nvPr/>
          </p:nvGrpSpPr>
          <p:grpSpPr bwMode="auto">
            <a:xfrm>
              <a:off x="864" y="768"/>
              <a:ext cx="288" cy="144"/>
              <a:chOff x="1152" y="816"/>
              <a:chExt cx="336" cy="192"/>
            </a:xfrm>
          </p:grpSpPr>
          <p:sp>
            <p:nvSpPr>
              <p:cNvPr id="475256" name="Line 12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5257" name="Group 121"/>
              <p:cNvGrpSpPr>
                <a:grpSpLocks/>
              </p:cNvGrpSpPr>
              <p:nvPr/>
            </p:nvGrpSpPr>
            <p:grpSpPr bwMode="auto">
              <a:xfrm>
                <a:off x="1248" y="816"/>
                <a:ext cx="240" cy="192"/>
                <a:chOff x="1920" y="1008"/>
                <a:chExt cx="528" cy="384"/>
              </a:xfrm>
            </p:grpSpPr>
            <p:sp>
              <p:nvSpPr>
                <p:cNvPr id="475258" name="Line 12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59" name="Line 12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60" name="Line 12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61" name="Line 12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96031274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08B52B-63C0-48D8-A8B7-CA0DCF0C4D69}" type="datetime4">
              <a:rPr lang="en-US"/>
              <a:pPr/>
              <a:t>April 8, 2013</a:t>
            </a:fld>
            <a:endParaRPr lang="en-US"/>
          </a:p>
        </p:txBody>
      </p:sp>
      <p:sp>
        <p:nvSpPr>
          <p:cNvPr id="4" name="Footer Placeholder 3"/>
          <p:cNvSpPr>
            <a:spLocks noGrp="1"/>
          </p:cNvSpPr>
          <p:nvPr>
            <p:ph type="ftr" sz="quarter" idx="11"/>
          </p:nvPr>
        </p:nvSpPr>
        <p:spPr/>
        <p:txBody>
          <a:bodyPr/>
          <a:lstStyle/>
          <a:p>
            <a:r>
              <a:rPr lang="en-US"/>
              <a:t>www.gowrikumar.com</a:t>
            </a:r>
          </a:p>
        </p:txBody>
      </p:sp>
      <p:sp>
        <p:nvSpPr>
          <p:cNvPr id="517122" name="Rectangle 2"/>
          <p:cNvSpPr>
            <a:spLocks noGrp="1" noChangeArrowheads="1"/>
          </p:cNvSpPr>
          <p:nvPr>
            <p:ph type="title"/>
          </p:nvPr>
        </p:nvSpPr>
        <p:spPr>
          <a:xfrm>
            <a:off x="457200" y="2895600"/>
            <a:ext cx="8229600" cy="1139825"/>
          </a:xfrm>
        </p:spPr>
        <p:txBody>
          <a:bodyPr>
            <a:normAutofit/>
          </a:bodyPr>
          <a:lstStyle/>
          <a:p>
            <a:pPr algn="ctr"/>
            <a:r>
              <a:rPr lang="en-US" sz="7200" dirty="0">
                <a:solidFill>
                  <a:schemeClr val="tx1"/>
                </a:solidFill>
                <a:effectLst>
                  <a:outerShdw blurRad="38100" dist="38100" dir="2700000" algn="tl">
                    <a:srgbClr val="000000">
                      <a:alpha val="43137"/>
                    </a:srgbClr>
                  </a:outerShdw>
                </a:effectLst>
                <a:latin typeface="Britannic Bold" panose="020B0903060703020204" pitchFamily="34" charset="0"/>
              </a:rPr>
              <a:t>Pass 3</a:t>
            </a:r>
          </a:p>
        </p:txBody>
      </p:sp>
    </p:spTree>
    <p:extLst>
      <p:ext uri="{BB962C8B-B14F-4D97-AF65-F5344CB8AC3E}">
        <p14:creationId xmlns="" xmlns:p14="http://schemas.microsoft.com/office/powerpoint/2010/main" val="68303769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Date Placeholder 1"/>
          <p:cNvSpPr>
            <a:spLocks noGrp="1"/>
          </p:cNvSpPr>
          <p:nvPr>
            <p:ph type="dt" sz="half" idx="10"/>
          </p:nvPr>
        </p:nvSpPr>
        <p:spPr/>
        <p:txBody>
          <a:bodyPr/>
          <a:lstStyle/>
          <a:p>
            <a:fld id="{A7BCC2E3-9404-46B3-8A1B-A1156652E17E}" type="datetime4">
              <a:rPr lang="en-US"/>
              <a:pPr/>
              <a:t>April 8, 2013</a:t>
            </a:fld>
            <a:endParaRPr lang="en-US"/>
          </a:p>
        </p:txBody>
      </p:sp>
      <p:sp>
        <p:nvSpPr>
          <p:cNvPr id="123" name="Footer Placeholder 2"/>
          <p:cNvSpPr>
            <a:spLocks noGrp="1"/>
          </p:cNvSpPr>
          <p:nvPr>
            <p:ph type="ftr" sz="quarter" idx="11"/>
          </p:nvPr>
        </p:nvSpPr>
        <p:spPr/>
        <p:txBody>
          <a:bodyPr/>
          <a:lstStyle/>
          <a:p>
            <a:r>
              <a:rPr lang="en-US"/>
              <a:t>www.gowrikumar.com</a:t>
            </a:r>
          </a:p>
        </p:txBody>
      </p:sp>
      <p:grpSp>
        <p:nvGrpSpPr>
          <p:cNvPr id="476162" name="Group 2"/>
          <p:cNvGrpSpPr>
            <a:grpSpLocks/>
          </p:cNvGrpSpPr>
          <p:nvPr/>
        </p:nvGrpSpPr>
        <p:grpSpPr bwMode="auto">
          <a:xfrm>
            <a:off x="762000" y="2667000"/>
            <a:ext cx="1066800" cy="381000"/>
            <a:chOff x="480" y="672"/>
            <a:chExt cx="672" cy="240"/>
          </a:xfrm>
        </p:grpSpPr>
        <p:grpSp>
          <p:nvGrpSpPr>
            <p:cNvPr id="476163" name="Group 3"/>
            <p:cNvGrpSpPr>
              <a:grpSpLocks/>
            </p:cNvGrpSpPr>
            <p:nvPr/>
          </p:nvGrpSpPr>
          <p:grpSpPr bwMode="auto">
            <a:xfrm>
              <a:off x="480" y="672"/>
              <a:ext cx="432" cy="240"/>
              <a:chOff x="528" y="1104"/>
              <a:chExt cx="672" cy="278"/>
            </a:xfrm>
          </p:grpSpPr>
          <p:sp>
            <p:nvSpPr>
              <p:cNvPr id="476164"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76165"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6166" name="Group 6"/>
            <p:cNvGrpSpPr>
              <a:grpSpLocks/>
            </p:cNvGrpSpPr>
            <p:nvPr/>
          </p:nvGrpSpPr>
          <p:grpSpPr bwMode="auto">
            <a:xfrm>
              <a:off x="864" y="768"/>
              <a:ext cx="288" cy="144"/>
              <a:chOff x="1152" y="816"/>
              <a:chExt cx="336" cy="192"/>
            </a:xfrm>
          </p:grpSpPr>
          <p:sp>
            <p:nvSpPr>
              <p:cNvPr id="476167"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6168" name="Group 8"/>
              <p:cNvGrpSpPr>
                <a:grpSpLocks/>
              </p:cNvGrpSpPr>
              <p:nvPr/>
            </p:nvGrpSpPr>
            <p:grpSpPr bwMode="auto">
              <a:xfrm>
                <a:off x="1248" y="816"/>
                <a:ext cx="240" cy="192"/>
                <a:chOff x="1920" y="1008"/>
                <a:chExt cx="528" cy="384"/>
              </a:xfrm>
            </p:grpSpPr>
            <p:sp>
              <p:nvSpPr>
                <p:cNvPr id="476169"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70"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71"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72"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6173" name="Group 13"/>
          <p:cNvGrpSpPr>
            <a:grpSpLocks/>
          </p:cNvGrpSpPr>
          <p:nvPr/>
        </p:nvGrpSpPr>
        <p:grpSpPr bwMode="auto">
          <a:xfrm>
            <a:off x="762000" y="3733800"/>
            <a:ext cx="1066800" cy="381000"/>
            <a:chOff x="480" y="672"/>
            <a:chExt cx="672" cy="240"/>
          </a:xfrm>
        </p:grpSpPr>
        <p:grpSp>
          <p:nvGrpSpPr>
            <p:cNvPr id="476174" name="Group 14"/>
            <p:cNvGrpSpPr>
              <a:grpSpLocks/>
            </p:cNvGrpSpPr>
            <p:nvPr/>
          </p:nvGrpSpPr>
          <p:grpSpPr bwMode="auto">
            <a:xfrm>
              <a:off x="480" y="672"/>
              <a:ext cx="432" cy="240"/>
              <a:chOff x="528" y="1104"/>
              <a:chExt cx="672" cy="278"/>
            </a:xfrm>
          </p:grpSpPr>
          <p:sp>
            <p:nvSpPr>
              <p:cNvPr id="47617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7617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6177" name="Group 17"/>
            <p:cNvGrpSpPr>
              <a:grpSpLocks/>
            </p:cNvGrpSpPr>
            <p:nvPr/>
          </p:nvGrpSpPr>
          <p:grpSpPr bwMode="auto">
            <a:xfrm>
              <a:off x="864" y="768"/>
              <a:ext cx="288" cy="144"/>
              <a:chOff x="1152" y="816"/>
              <a:chExt cx="336" cy="192"/>
            </a:xfrm>
          </p:grpSpPr>
          <p:sp>
            <p:nvSpPr>
              <p:cNvPr id="476178"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6179" name="Group 19"/>
              <p:cNvGrpSpPr>
                <a:grpSpLocks/>
              </p:cNvGrpSpPr>
              <p:nvPr/>
            </p:nvGrpSpPr>
            <p:grpSpPr bwMode="auto">
              <a:xfrm>
                <a:off x="1248" y="816"/>
                <a:ext cx="240" cy="192"/>
                <a:chOff x="1920" y="1008"/>
                <a:chExt cx="528" cy="384"/>
              </a:xfrm>
            </p:grpSpPr>
            <p:sp>
              <p:nvSpPr>
                <p:cNvPr id="476180"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81"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82"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83"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6184" name="Group 24"/>
          <p:cNvGrpSpPr>
            <a:grpSpLocks/>
          </p:cNvGrpSpPr>
          <p:nvPr/>
        </p:nvGrpSpPr>
        <p:grpSpPr bwMode="auto">
          <a:xfrm>
            <a:off x="762000" y="4800600"/>
            <a:ext cx="1066800" cy="381000"/>
            <a:chOff x="480" y="672"/>
            <a:chExt cx="672" cy="240"/>
          </a:xfrm>
        </p:grpSpPr>
        <p:grpSp>
          <p:nvGrpSpPr>
            <p:cNvPr id="476185" name="Group 25"/>
            <p:cNvGrpSpPr>
              <a:grpSpLocks/>
            </p:cNvGrpSpPr>
            <p:nvPr/>
          </p:nvGrpSpPr>
          <p:grpSpPr bwMode="auto">
            <a:xfrm>
              <a:off x="480" y="672"/>
              <a:ext cx="432" cy="240"/>
              <a:chOff x="528" y="1104"/>
              <a:chExt cx="672" cy="278"/>
            </a:xfrm>
          </p:grpSpPr>
          <p:sp>
            <p:nvSpPr>
              <p:cNvPr id="476186"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76187"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6188" name="Group 28"/>
            <p:cNvGrpSpPr>
              <a:grpSpLocks/>
            </p:cNvGrpSpPr>
            <p:nvPr/>
          </p:nvGrpSpPr>
          <p:grpSpPr bwMode="auto">
            <a:xfrm>
              <a:off x="864" y="768"/>
              <a:ext cx="288" cy="144"/>
              <a:chOff x="1152" y="816"/>
              <a:chExt cx="336" cy="192"/>
            </a:xfrm>
          </p:grpSpPr>
          <p:sp>
            <p:nvSpPr>
              <p:cNvPr id="476189"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6190" name="Group 30"/>
              <p:cNvGrpSpPr>
                <a:grpSpLocks/>
              </p:cNvGrpSpPr>
              <p:nvPr/>
            </p:nvGrpSpPr>
            <p:grpSpPr bwMode="auto">
              <a:xfrm>
                <a:off x="1248" y="816"/>
                <a:ext cx="240" cy="192"/>
                <a:chOff x="1920" y="1008"/>
                <a:chExt cx="528" cy="384"/>
              </a:xfrm>
            </p:grpSpPr>
            <p:sp>
              <p:nvSpPr>
                <p:cNvPr id="476191"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92"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93"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94"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6195" name="Group 35"/>
          <p:cNvGrpSpPr>
            <a:grpSpLocks/>
          </p:cNvGrpSpPr>
          <p:nvPr/>
        </p:nvGrpSpPr>
        <p:grpSpPr bwMode="auto">
          <a:xfrm>
            <a:off x="762000" y="5334000"/>
            <a:ext cx="1066800" cy="381000"/>
            <a:chOff x="480" y="672"/>
            <a:chExt cx="672" cy="240"/>
          </a:xfrm>
        </p:grpSpPr>
        <p:grpSp>
          <p:nvGrpSpPr>
            <p:cNvPr id="476196" name="Group 36"/>
            <p:cNvGrpSpPr>
              <a:grpSpLocks/>
            </p:cNvGrpSpPr>
            <p:nvPr/>
          </p:nvGrpSpPr>
          <p:grpSpPr bwMode="auto">
            <a:xfrm>
              <a:off x="480" y="672"/>
              <a:ext cx="432" cy="240"/>
              <a:chOff x="528" y="1104"/>
              <a:chExt cx="672" cy="278"/>
            </a:xfrm>
          </p:grpSpPr>
          <p:sp>
            <p:nvSpPr>
              <p:cNvPr id="476197"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6198"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6199" name="Group 39"/>
            <p:cNvGrpSpPr>
              <a:grpSpLocks/>
            </p:cNvGrpSpPr>
            <p:nvPr/>
          </p:nvGrpSpPr>
          <p:grpSpPr bwMode="auto">
            <a:xfrm>
              <a:off x="864" y="768"/>
              <a:ext cx="288" cy="144"/>
              <a:chOff x="1152" y="816"/>
              <a:chExt cx="336" cy="192"/>
            </a:xfrm>
          </p:grpSpPr>
          <p:sp>
            <p:nvSpPr>
              <p:cNvPr id="476200"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6201" name="Group 41"/>
              <p:cNvGrpSpPr>
                <a:grpSpLocks/>
              </p:cNvGrpSpPr>
              <p:nvPr/>
            </p:nvGrpSpPr>
            <p:grpSpPr bwMode="auto">
              <a:xfrm>
                <a:off x="1248" y="816"/>
                <a:ext cx="240" cy="192"/>
                <a:chOff x="1920" y="1008"/>
                <a:chExt cx="528" cy="384"/>
              </a:xfrm>
            </p:grpSpPr>
            <p:sp>
              <p:nvSpPr>
                <p:cNvPr id="476202"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03"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04"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05"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6206" name="Group 46"/>
          <p:cNvGrpSpPr>
            <a:grpSpLocks/>
          </p:cNvGrpSpPr>
          <p:nvPr/>
        </p:nvGrpSpPr>
        <p:grpSpPr bwMode="auto">
          <a:xfrm>
            <a:off x="762000" y="5867400"/>
            <a:ext cx="1066800" cy="381000"/>
            <a:chOff x="480" y="672"/>
            <a:chExt cx="672" cy="240"/>
          </a:xfrm>
        </p:grpSpPr>
        <p:grpSp>
          <p:nvGrpSpPr>
            <p:cNvPr id="476207" name="Group 47"/>
            <p:cNvGrpSpPr>
              <a:grpSpLocks/>
            </p:cNvGrpSpPr>
            <p:nvPr/>
          </p:nvGrpSpPr>
          <p:grpSpPr bwMode="auto">
            <a:xfrm>
              <a:off x="480" y="672"/>
              <a:ext cx="432" cy="240"/>
              <a:chOff x="528" y="1104"/>
              <a:chExt cx="672" cy="278"/>
            </a:xfrm>
          </p:grpSpPr>
          <p:sp>
            <p:nvSpPr>
              <p:cNvPr id="476208"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76209"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6210" name="Group 50"/>
            <p:cNvGrpSpPr>
              <a:grpSpLocks/>
            </p:cNvGrpSpPr>
            <p:nvPr/>
          </p:nvGrpSpPr>
          <p:grpSpPr bwMode="auto">
            <a:xfrm>
              <a:off x="864" y="768"/>
              <a:ext cx="288" cy="144"/>
              <a:chOff x="1152" y="816"/>
              <a:chExt cx="336" cy="192"/>
            </a:xfrm>
          </p:grpSpPr>
          <p:sp>
            <p:nvSpPr>
              <p:cNvPr id="476211"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6212" name="Group 52"/>
              <p:cNvGrpSpPr>
                <a:grpSpLocks/>
              </p:cNvGrpSpPr>
              <p:nvPr/>
            </p:nvGrpSpPr>
            <p:grpSpPr bwMode="auto">
              <a:xfrm>
                <a:off x="1248" y="816"/>
                <a:ext cx="240" cy="192"/>
                <a:chOff x="1920" y="1008"/>
                <a:chExt cx="528" cy="384"/>
              </a:xfrm>
            </p:grpSpPr>
            <p:sp>
              <p:nvSpPr>
                <p:cNvPr id="476213"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14"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15"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16"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76232" name="Rectangle 72"/>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6233" name="Rectangle 73"/>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6234" name="Rectangle 74"/>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6235" name="Rectangle 75"/>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76236" name="Rectangle 76"/>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76237" name="Rectangle 77"/>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76238" name="Rectangle 78"/>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76239" name="Rectangle 79"/>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76240" name="Rectangle 80"/>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76241" name="Rectangle 81"/>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76242" name="Group 82"/>
          <p:cNvGrpSpPr>
            <a:grpSpLocks/>
          </p:cNvGrpSpPr>
          <p:nvPr/>
        </p:nvGrpSpPr>
        <p:grpSpPr bwMode="auto">
          <a:xfrm>
            <a:off x="762000" y="1066800"/>
            <a:ext cx="1066800" cy="381000"/>
            <a:chOff x="480" y="672"/>
            <a:chExt cx="672" cy="240"/>
          </a:xfrm>
        </p:grpSpPr>
        <p:grpSp>
          <p:nvGrpSpPr>
            <p:cNvPr id="476243" name="Group 83"/>
            <p:cNvGrpSpPr>
              <a:grpSpLocks/>
            </p:cNvGrpSpPr>
            <p:nvPr/>
          </p:nvGrpSpPr>
          <p:grpSpPr bwMode="auto">
            <a:xfrm>
              <a:off x="480" y="672"/>
              <a:ext cx="432" cy="240"/>
              <a:chOff x="528" y="1104"/>
              <a:chExt cx="672" cy="278"/>
            </a:xfrm>
          </p:grpSpPr>
          <p:sp>
            <p:nvSpPr>
              <p:cNvPr id="476244" name="Rectangle 8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6245" name="Rectangle 8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6246" name="Group 86"/>
            <p:cNvGrpSpPr>
              <a:grpSpLocks/>
            </p:cNvGrpSpPr>
            <p:nvPr/>
          </p:nvGrpSpPr>
          <p:grpSpPr bwMode="auto">
            <a:xfrm>
              <a:off x="864" y="768"/>
              <a:ext cx="288" cy="144"/>
              <a:chOff x="1152" y="816"/>
              <a:chExt cx="336" cy="192"/>
            </a:xfrm>
          </p:grpSpPr>
          <p:sp>
            <p:nvSpPr>
              <p:cNvPr id="476247" name="Line 8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6248" name="Group 88"/>
              <p:cNvGrpSpPr>
                <a:grpSpLocks/>
              </p:cNvGrpSpPr>
              <p:nvPr/>
            </p:nvGrpSpPr>
            <p:grpSpPr bwMode="auto">
              <a:xfrm>
                <a:off x="1248" y="816"/>
                <a:ext cx="240" cy="192"/>
                <a:chOff x="1920" y="1008"/>
                <a:chExt cx="528" cy="384"/>
              </a:xfrm>
            </p:grpSpPr>
            <p:sp>
              <p:nvSpPr>
                <p:cNvPr id="476249" name="Line 8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50" name="Line 9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51" name="Line 9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52" name="Line 9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6253" name="Group 93"/>
          <p:cNvGrpSpPr>
            <a:grpSpLocks/>
          </p:cNvGrpSpPr>
          <p:nvPr/>
        </p:nvGrpSpPr>
        <p:grpSpPr bwMode="auto">
          <a:xfrm>
            <a:off x="762000" y="1600200"/>
            <a:ext cx="1066800" cy="381000"/>
            <a:chOff x="480" y="672"/>
            <a:chExt cx="672" cy="240"/>
          </a:xfrm>
        </p:grpSpPr>
        <p:grpSp>
          <p:nvGrpSpPr>
            <p:cNvPr id="476254" name="Group 94"/>
            <p:cNvGrpSpPr>
              <a:grpSpLocks/>
            </p:cNvGrpSpPr>
            <p:nvPr/>
          </p:nvGrpSpPr>
          <p:grpSpPr bwMode="auto">
            <a:xfrm>
              <a:off x="480" y="672"/>
              <a:ext cx="432" cy="240"/>
              <a:chOff x="528" y="1104"/>
              <a:chExt cx="672" cy="278"/>
            </a:xfrm>
          </p:grpSpPr>
          <p:sp>
            <p:nvSpPr>
              <p:cNvPr id="476255" name="Rectangle 9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6256" name="Rectangle 9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6257" name="Group 97"/>
            <p:cNvGrpSpPr>
              <a:grpSpLocks/>
            </p:cNvGrpSpPr>
            <p:nvPr/>
          </p:nvGrpSpPr>
          <p:grpSpPr bwMode="auto">
            <a:xfrm>
              <a:off x="864" y="768"/>
              <a:ext cx="288" cy="144"/>
              <a:chOff x="1152" y="816"/>
              <a:chExt cx="336" cy="192"/>
            </a:xfrm>
          </p:grpSpPr>
          <p:sp>
            <p:nvSpPr>
              <p:cNvPr id="476258" name="Line 9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6259" name="Group 99"/>
              <p:cNvGrpSpPr>
                <a:grpSpLocks/>
              </p:cNvGrpSpPr>
              <p:nvPr/>
            </p:nvGrpSpPr>
            <p:grpSpPr bwMode="auto">
              <a:xfrm>
                <a:off x="1248" y="816"/>
                <a:ext cx="240" cy="192"/>
                <a:chOff x="1920" y="1008"/>
                <a:chExt cx="528" cy="384"/>
              </a:xfrm>
            </p:grpSpPr>
            <p:sp>
              <p:nvSpPr>
                <p:cNvPr id="476260" name="Line 10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61" name="Line 10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62" name="Line 10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63" name="Line 10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6264" name="Group 104"/>
          <p:cNvGrpSpPr>
            <a:grpSpLocks/>
          </p:cNvGrpSpPr>
          <p:nvPr/>
        </p:nvGrpSpPr>
        <p:grpSpPr bwMode="auto">
          <a:xfrm>
            <a:off x="762000" y="2133600"/>
            <a:ext cx="1066800" cy="381000"/>
            <a:chOff x="480" y="672"/>
            <a:chExt cx="672" cy="240"/>
          </a:xfrm>
        </p:grpSpPr>
        <p:grpSp>
          <p:nvGrpSpPr>
            <p:cNvPr id="476265" name="Group 105"/>
            <p:cNvGrpSpPr>
              <a:grpSpLocks/>
            </p:cNvGrpSpPr>
            <p:nvPr/>
          </p:nvGrpSpPr>
          <p:grpSpPr bwMode="auto">
            <a:xfrm>
              <a:off x="480" y="672"/>
              <a:ext cx="432" cy="240"/>
              <a:chOff x="528" y="1104"/>
              <a:chExt cx="672" cy="278"/>
            </a:xfrm>
          </p:grpSpPr>
          <p:sp>
            <p:nvSpPr>
              <p:cNvPr id="476266" name="Rectangle 10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76267" name="Rectangle 10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6268" name="Group 108"/>
            <p:cNvGrpSpPr>
              <a:grpSpLocks/>
            </p:cNvGrpSpPr>
            <p:nvPr/>
          </p:nvGrpSpPr>
          <p:grpSpPr bwMode="auto">
            <a:xfrm>
              <a:off x="864" y="768"/>
              <a:ext cx="288" cy="144"/>
              <a:chOff x="1152" y="816"/>
              <a:chExt cx="336" cy="192"/>
            </a:xfrm>
          </p:grpSpPr>
          <p:sp>
            <p:nvSpPr>
              <p:cNvPr id="476269" name="Line 10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6270" name="Group 110"/>
              <p:cNvGrpSpPr>
                <a:grpSpLocks/>
              </p:cNvGrpSpPr>
              <p:nvPr/>
            </p:nvGrpSpPr>
            <p:grpSpPr bwMode="auto">
              <a:xfrm>
                <a:off x="1248" y="816"/>
                <a:ext cx="240" cy="192"/>
                <a:chOff x="1920" y="1008"/>
                <a:chExt cx="528" cy="384"/>
              </a:xfrm>
            </p:grpSpPr>
            <p:sp>
              <p:nvSpPr>
                <p:cNvPr id="476271" name="Line 11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72" name="Line 11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73" name="Line 11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74" name="Line 11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6275" name="Group 115"/>
          <p:cNvGrpSpPr>
            <a:grpSpLocks/>
          </p:cNvGrpSpPr>
          <p:nvPr/>
        </p:nvGrpSpPr>
        <p:grpSpPr bwMode="auto">
          <a:xfrm>
            <a:off x="762000" y="3200400"/>
            <a:ext cx="1066800" cy="381000"/>
            <a:chOff x="480" y="672"/>
            <a:chExt cx="672" cy="240"/>
          </a:xfrm>
        </p:grpSpPr>
        <p:grpSp>
          <p:nvGrpSpPr>
            <p:cNvPr id="476276" name="Group 116"/>
            <p:cNvGrpSpPr>
              <a:grpSpLocks/>
            </p:cNvGrpSpPr>
            <p:nvPr/>
          </p:nvGrpSpPr>
          <p:grpSpPr bwMode="auto">
            <a:xfrm>
              <a:off x="480" y="672"/>
              <a:ext cx="432" cy="240"/>
              <a:chOff x="528" y="1104"/>
              <a:chExt cx="672" cy="278"/>
            </a:xfrm>
          </p:grpSpPr>
          <p:sp>
            <p:nvSpPr>
              <p:cNvPr id="476277" name="Rectangle 11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76278" name="Rectangle 11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6279" name="Group 119"/>
            <p:cNvGrpSpPr>
              <a:grpSpLocks/>
            </p:cNvGrpSpPr>
            <p:nvPr/>
          </p:nvGrpSpPr>
          <p:grpSpPr bwMode="auto">
            <a:xfrm>
              <a:off x="864" y="768"/>
              <a:ext cx="288" cy="144"/>
              <a:chOff x="1152" y="816"/>
              <a:chExt cx="336" cy="192"/>
            </a:xfrm>
          </p:grpSpPr>
          <p:sp>
            <p:nvSpPr>
              <p:cNvPr id="476280" name="Line 12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6281" name="Group 121"/>
              <p:cNvGrpSpPr>
                <a:grpSpLocks/>
              </p:cNvGrpSpPr>
              <p:nvPr/>
            </p:nvGrpSpPr>
            <p:grpSpPr bwMode="auto">
              <a:xfrm>
                <a:off x="1248" y="816"/>
                <a:ext cx="240" cy="192"/>
                <a:chOff x="1920" y="1008"/>
                <a:chExt cx="528" cy="384"/>
              </a:xfrm>
            </p:grpSpPr>
            <p:sp>
              <p:nvSpPr>
                <p:cNvPr id="476282" name="Line 12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83" name="Line 12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84" name="Line 12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85" name="Line 12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6286" name="Group 126"/>
          <p:cNvGrpSpPr>
            <a:grpSpLocks/>
          </p:cNvGrpSpPr>
          <p:nvPr/>
        </p:nvGrpSpPr>
        <p:grpSpPr bwMode="auto">
          <a:xfrm>
            <a:off x="762000" y="4267200"/>
            <a:ext cx="1066800" cy="381000"/>
            <a:chOff x="480" y="672"/>
            <a:chExt cx="672" cy="240"/>
          </a:xfrm>
        </p:grpSpPr>
        <p:grpSp>
          <p:nvGrpSpPr>
            <p:cNvPr id="476287" name="Group 127"/>
            <p:cNvGrpSpPr>
              <a:grpSpLocks/>
            </p:cNvGrpSpPr>
            <p:nvPr/>
          </p:nvGrpSpPr>
          <p:grpSpPr bwMode="auto">
            <a:xfrm>
              <a:off x="480" y="672"/>
              <a:ext cx="432" cy="240"/>
              <a:chOff x="528" y="1104"/>
              <a:chExt cx="672" cy="278"/>
            </a:xfrm>
          </p:grpSpPr>
          <p:sp>
            <p:nvSpPr>
              <p:cNvPr id="476288" name="Rectangle 12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76289" name="Rectangle 12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6290" name="Group 130"/>
            <p:cNvGrpSpPr>
              <a:grpSpLocks/>
            </p:cNvGrpSpPr>
            <p:nvPr/>
          </p:nvGrpSpPr>
          <p:grpSpPr bwMode="auto">
            <a:xfrm>
              <a:off x="864" y="768"/>
              <a:ext cx="288" cy="144"/>
              <a:chOff x="1152" y="816"/>
              <a:chExt cx="336" cy="192"/>
            </a:xfrm>
          </p:grpSpPr>
          <p:sp>
            <p:nvSpPr>
              <p:cNvPr id="476291" name="Line 13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6292" name="Group 132"/>
              <p:cNvGrpSpPr>
                <a:grpSpLocks/>
              </p:cNvGrpSpPr>
              <p:nvPr/>
            </p:nvGrpSpPr>
            <p:grpSpPr bwMode="auto">
              <a:xfrm>
                <a:off x="1248" y="816"/>
                <a:ext cx="240" cy="192"/>
                <a:chOff x="1920" y="1008"/>
                <a:chExt cx="528" cy="384"/>
              </a:xfrm>
            </p:grpSpPr>
            <p:sp>
              <p:nvSpPr>
                <p:cNvPr id="476293" name="Line 13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94" name="Line 13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95" name="Line 13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296" name="Line 13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67359165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819400"/>
            <a:ext cx="5920740" cy="1295400"/>
          </a:xfrm>
        </p:spPr>
        <p:txBody>
          <a:bodyPr>
            <a:noAutofit/>
          </a:bodyPr>
          <a:lstStyle/>
          <a:p>
            <a:r>
              <a:rPr lang="en-US" sz="7200" b="1" cap="none" dirty="0" smtClean="0">
                <a:ln w="12700">
                  <a:solidFill>
                    <a:srgbClr val="680034"/>
                  </a:solidFill>
                  <a:prstDash val="solid"/>
                </a:ln>
                <a:pattFill prst="narHorz">
                  <a:fgClr>
                    <a:schemeClr val="accent3"/>
                  </a:fgClr>
                  <a:bgClr>
                    <a:schemeClr val="accent3">
                      <a:lumMod val="40000"/>
                      <a:lumOff val="60000"/>
                    </a:schemeClr>
                  </a:bgClr>
                </a:pattFill>
                <a:effectLst>
                  <a:glow rad="63500">
                    <a:schemeClr val="accent3">
                      <a:satMod val="175000"/>
                      <a:alpha val="40000"/>
                    </a:schemeClr>
                  </a:glow>
                  <a:innerShdw blurRad="177800">
                    <a:schemeClr val="accent3">
                      <a:lumMod val="50000"/>
                    </a:schemeClr>
                  </a:innerShdw>
                  <a:reflection blurRad="6350" stA="55000" endA="300" endPos="45500" dir="5400000" sy="-100000" algn="bl" rotWithShape="0"/>
                </a:effectLst>
              </a:rPr>
              <a:t>BUBBLE SORT</a:t>
            </a:r>
            <a:endParaRPr lang="en-IN" sz="7200" b="1" cap="none" dirty="0">
              <a:ln w="12700">
                <a:solidFill>
                  <a:srgbClr val="680034"/>
                </a:solidFill>
                <a:prstDash val="solid"/>
              </a:ln>
              <a:pattFill prst="narHorz">
                <a:fgClr>
                  <a:schemeClr val="accent3"/>
                </a:fgClr>
                <a:bgClr>
                  <a:schemeClr val="accent3">
                    <a:lumMod val="40000"/>
                    <a:lumOff val="60000"/>
                  </a:schemeClr>
                </a:bgClr>
              </a:pattFill>
              <a:effectLst>
                <a:glow rad="63500">
                  <a:schemeClr val="accent3">
                    <a:satMod val="175000"/>
                    <a:alpha val="40000"/>
                  </a:schemeClr>
                </a:glow>
                <a:innerShdw blurRad="177800">
                  <a:schemeClr val="accent3">
                    <a:lumMod val="50000"/>
                  </a:schemeClr>
                </a:innerShdw>
                <a:reflection blurRad="6350" stA="55000" endA="300" endPos="45500" dir="5400000" sy="-100000" algn="bl" rotWithShape="0"/>
              </a:effectLst>
            </a:endParaRPr>
          </a:p>
        </p:txBody>
      </p:sp>
      <p:sp>
        <p:nvSpPr>
          <p:cNvPr id="7" name="Footer Placeholder 6"/>
          <p:cNvSpPr>
            <a:spLocks noGrp="1"/>
          </p:cNvSpPr>
          <p:nvPr>
            <p:ph type="ftr" sz="quarter" idx="11"/>
          </p:nvPr>
        </p:nvSpPr>
        <p:spPr/>
        <p:txBody>
          <a:bodyPr/>
          <a:lstStyle/>
          <a:p>
            <a:pPr>
              <a:defRPr/>
            </a:pPr>
            <a:r>
              <a:rPr lang="en-US" dirty="0" smtClean="0"/>
              <a:t>Copyright ©: University of Illinois CS 241 Staff</a:t>
            </a:r>
            <a:endParaRPr lang="en-US" dirty="0"/>
          </a:p>
        </p:txBody>
      </p:sp>
    </p:spTree>
    <p:extLst>
      <p:ext uri="{BB962C8B-B14F-4D97-AF65-F5344CB8AC3E}">
        <p14:creationId xmlns="" xmlns:p14="http://schemas.microsoft.com/office/powerpoint/2010/main" val="293302025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Date Placeholder 1"/>
          <p:cNvSpPr>
            <a:spLocks noGrp="1"/>
          </p:cNvSpPr>
          <p:nvPr>
            <p:ph type="dt" sz="half" idx="10"/>
          </p:nvPr>
        </p:nvSpPr>
        <p:spPr/>
        <p:txBody>
          <a:bodyPr/>
          <a:lstStyle/>
          <a:p>
            <a:fld id="{E281DCB7-26AF-48B0-B9E3-4882FE7D40BD}" type="datetime4">
              <a:rPr lang="en-US"/>
              <a:pPr/>
              <a:t>April 8, 2013</a:t>
            </a:fld>
            <a:endParaRPr lang="en-US"/>
          </a:p>
        </p:txBody>
      </p:sp>
      <p:sp>
        <p:nvSpPr>
          <p:cNvPr id="123" name="Footer Placeholder 2"/>
          <p:cNvSpPr>
            <a:spLocks noGrp="1"/>
          </p:cNvSpPr>
          <p:nvPr>
            <p:ph type="ftr" sz="quarter" idx="11"/>
          </p:nvPr>
        </p:nvSpPr>
        <p:spPr/>
        <p:txBody>
          <a:bodyPr/>
          <a:lstStyle/>
          <a:p>
            <a:r>
              <a:rPr lang="en-US"/>
              <a:t>www.gowrikumar.com</a:t>
            </a:r>
          </a:p>
        </p:txBody>
      </p:sp>
      <p:grpSp>
        <p:nvGrpSpPr>
          <p:cNvPr id="477186" name="Group 2"/>
          <p:cNvGrpSpPr>
            <a:grpSpLocks/>
          </p:cNvGrpSpPr>
          <p:nvPr/>
        </p:nvGrpSpPr>
        <p:grpSpPr bwMode="auto">
          <a:xfrm>
            <a:off x="762000" y="2667000"/>
            <a:ext cx="1066800" cy="381000"/>
            <a:chOff x="480" y="672"/>
            <a:chExt cx="672" cy="240"/>
          </a:xfrm>
        </p:grpSpPr>
        <p:grpSp>
          <p:nvGrpSpPr>
            <p:cNvPr id="477187" name="Group 3"/>
            <p:cNvGrpSpPr>
              <a:grpSpLocks/>
            </p:cNvGrpSpPr>
            <p:nvPr/>
          </p:nvGrpSpPr>
          <p:grpSpPr bwMode="auto">
            <a:xfrm>
              <a:off x="480" y="672"/>
              <a:ext cx="432" cy="240"/>
              <a:chOff x="528" y="1104"/>
              <a:chExt cx="672" cy="278"/>
            </a:xfrm>
          </p:grpSpPr>
          <p:sp>
            <p:nvSpPr>
              <p:cNvPr id="477188"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77189"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7190" name="Group 6"/>
            <p:cNvGrpSpPr>
              <a:grpSpLocks/>
            </p:cNvGrpSpPr>
            <p:nvPr/>
          </p:nvGrpSpPr>
          <p:grpSpPr bwMode="auto">
            <a:xfrm>
              <a:off x="864" y="768"/>
              <a:ext cx="288" cy="144"/>
              <a:chOff x="1152" y="816"/>
              <a:chExt cx="336" cy="192"/>
            </a:xfrm>
          </p:grpSpPr>
          <p:sp>
            <p:nvSpPr>
              <p:cNvPr id="477191"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7192" name="Group 8"/>
              <p:cNvGrpSpPr>
                <a:grpSpLocks/>
              </p:cNvGrpSpPr>
              <p:nvPr/>
            </p:nvGrpSpPr>
            <p:grpSpPr bwMode="auto">
              <a:xfrm>
                <a:off x="1248" y="816"/>
                <a:ext cx="240" cy="192"/>
                <a:chOff x="1920" y="1008"/>
                <a:chExt cx="528" cy="384"/>
              </a:xfrm>
            </p:grpSpPr>
            <p:sp>
              <p:nvSpPr>
                <p:cNvPr id="477193"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194"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195"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196"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7197" name="Group 13"/>
          <p:cNvGrpSpPr>
            <a:grpSpLocks/>
          </p:cNvGrpSpPr>
          <p:nvPr/>
        </p:nvGrpSpPr>
        <p:grpSpPr bwMode="auto">
          <a:xfrm>
            <a:off x="762000" y="3733800"/>
            <a:ext cx="1066800" cy="381000"/>
            <a:chOff x="480" y="672"/>
            <a:chExt cx="672" cy="240"/>
          </a:xfrm>
        </p:grpSpPr>
        <p:grpSp>
          <p:nvGrpSpPr>
            <p:cNvPr id="477198" name="Group 14"/>
            <p:cNvGrpSpPr>
              <a:grpSpLocks/>
            </p:cNvGrpSpPr>
            <p:nvPr/>
          </p:nvGrpSpPr>
          <p:grpSpPr bwMode="auto">
            <a:xfrm>
              <a:off x="480" y="672"/>
              <a:ext cx="432" cy="240"/>
              <a:chOff x="528" y="1104"/>
              <a:chExt cx="672" cy="278"/>
            </a:xfrm>
          </p:grpSpPr>
          <p:sp>
            <p:nvSpPr>
              <p:cNvPr id="47719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7720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7201" name="Group 17"/>
            <p:cNvGrpSpPr>
              <a:grpSpLocks/>
            </p:cNvGrpSpPr>
            <p:nvPr/>
          </p:nvGrpSpPr>
          <p:grpSpPr bwMode="auto">
            <a:xfrm>
              <a:off x="864" y="768"/>
              <a:ext cx="288" cy="144"/>
              <a:chOff x="1152" y="816"/>
              <a:chExt cx="336" cy="192"/>
            </a:xfrm>
          </p:grpSpPr>
          <p:sp>
            <p:nvSpPr>
              <p:cNvPr id="477202"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7203" name="Group 19"/>
              <p:cNvGrpSpPr>
                <a:grpSpLocks/>
              </p:cNvGrpSpPr>
              <p:nvPr/>
            </p:nvGrpSpPr>
            <p:grpSpPr bwMode="auto">
              <a:xfrm>
                <a:off x="1248" y="816"/>
                <a:ext cx="240" cy="192"/>
                <a:chOff x="1920" y="1008"/>
                <a:chExt cx="528" cy="384"/>
              </a:xfrm>
            </p:grpSpPr>
            <p:sp>
              <p:nvSpPr>
                <p:cNvPr id="477204"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05"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06"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07"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7208" name="Group 24"/>
          <p:cNvGrpSpPr>
            <a:grpSpLocks/>
          </p:cNvGrpSpPr>
          <p:nvPr/>
        </p:nvGrpSpPr>
        <p:grpSpPr bwMode="auto">
          <a:xfrm>
            <a:off x="762000" y="4800600"/>
            <a:ext cx="1066800" cy="381000"/>
            <a:chOff x="480" y="672"/>
            <a:chExt cx="672" cy="240"/>
          </a:xfrm>
        </p:grpSpPr>
        <p:grpSp>
          <p:nvGrpSpPr>
            <p:cNvPr id="477209" name="Group 25"/>
            <p:cNvGrpSpPr>
              <a:grpSpLocks/>
            </p:cNvGrpSpPr>
            <p:nvPr/>
          </p:nvGrpSpPr>
          <p:grpSpPr bwMode="auto">
            <a:xfrm>
              <a:off x="480" y="672"/>
              <a:ext cx="432" cy="240"/>
              <a:chOff x="528" y="1104"/>
              <a:chExt cx="672" cy="278"/>
            </a:xfrm>
          </p:grpSpPr>
          <p:sp>
            <p:nvSpPr>
              <p:cNvPr id="477210"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77211"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7212" name="Group 28"/>
            <p:cNvGrpSpPr>
              <a:grpSpLocks/>
            </p:cNvGrpSpPr>
            <p:nvPr/>
          </p:nvGrpSpPr>
          <p:grpSpPr bwMode="auto">
            <a:xfrm>
              <a:off x="864" y="768"/>
              <a:ext cx="288" cy="144"/>
              <a:chOff x="1152" y="816"/>
              <a:chExt cx="336" cy="192"/>
            </a:xfrm>
          </p:grpSpPr>
          <p:sp>
            <p:nvSpPr>
              <p:cNvPr id="477213"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7214" name="Group 30"/>
              <p:cNvGrpSpPr>
                <a:grpSpLocks/>
              </p:cNvGrpSpPr>
              <p:nvPr/>
            </p:nvGrpSpPr>
            <p:grpSpPr bwMode="auto">
              <a:xfrm>
                <a:off x="1248" y="816"/>
                <a:ext cx="240" cy="192"/>
                <a:chOff x="1920" y="1008"/>
                <a:chExt cx="528" cy="384"/>
              </a:xfrm>
            </p:grpSpPr>
            <p:sp>
              <p:nvSpPr>
                <p:cNvPr id="477215"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16"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17"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18"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7219" name="Group 35"/>
          <p:cNvGrpSpPr>
            <a:grpSpLocks/>
          </p:cNvGrpSpPr>
          <p:nvPr/>
        </p:nvGrpSpPr>
        <p:grpSpPr bwMode="auto">
          <a:xfrm>
            <a:off x="762000" y="5334000"/>
            <a:ext cx="1066800" cy="381000"/>
            <a:chOff x="480" y="672"/>
            <a:chExt cx="672" cy="240"/>
          </a:xfrm>
        </p:grpSpPr>
        <p:grpSp>
          <p:nvGrpSpPr>
            <p:cNvPr id="477220" name="Group 36"/>
            <p:cNvGrpSpPr>
              <a:grpSpLocks/>
            </p:cNvGrpSpPr>
            <p:nvPr/>
          </p:nvGrpSpPr>
          <p:grpSpPr bwMode="auto">
            <a:xfrm>
              <a:off x="480" y="672"/>
              <a:ext cx="432" cy="240"/>
              <a:chOff x="528" y="1104"/>
              <a:chExt cx="672" cy="278"/>
            </a:xfrm>
          </p:grpSpPr>
          <p:sp>
            <p:nvSpPr>
              <p:cNvPr id="477221"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7222"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7223" name="Group 39"/>
            <p:cNvGrpSpPr>
              <a:grpSpLocks/>
            </p:cNvGrpSpPr>
            <p:nvPr/>
          </p:nvGrpSpPr>
          <p:grpSpPr bwMode="auto">
            <a:xfrm>
              <a:off x="864" y="768"/>
              <a:ext cx="288" cy="144"/>
              <a:chOff x="1152" y="816"/>
              <a:chExt cx="336" cy="192"/>
            </a:xfrm>
          </p:grpSpPr>
          <p:sp>
            <p:nvSpPr>
              <p:cNvPr id="477224"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7225" name="Group 41"/>
              <p:cNvGrpSpPr>
                <a:grpSpLocks/>
              </p:cNvGrpSpPr>
              <p:nvPr/>
            </p:nvGrpSpPr>
            <p:grpSpPr bwMode="auto">
              <a:xfrm>
                <a:off x="1248" y="816"/>
                <a:ext cx="240" cy="192"/>
                <a:chOff x="1920" y="1008"/>
                <a:chExt cx="528" cy="384"/>
              </a:xfrm>
            </p:grpSpPr>
            <p:sp>
              <p:nvSpPr>
                <p:cNvPr id="477226"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27"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28"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29"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7230" name="Group 46"/>
          <p:cNvGrpSpPr>
            <a:grpSpLocks/>
          </p:cNvGrpSpPr>
          <p:nvPr/>
        </p:nvGrpSpPr>
        <p:grpSpPr bwMode="auto">
          <a:xfrm>
            <a:off x="762000" y="5867400"/>
            <a:ext cx="1066800" cy="381000"/>
            <a:chOff x="480" y="672"/>
            <a:chExt cx="672" cy="240"/>
          </a:xfrm>
        </p:grpSpPr>
        <p:grpSp>
          <p:nvGrpSpPr>
            <p:cNvPr id="477231" name="Group 47"/>
            <p:cNvGrpSpPr>
              <a:grpSpLocks/>
            </p:cNvGrpSpPr>
            <p:nvPr/>
          </p:nvGrpSpPr>
          <p:grpSpPr bwMode="auto">
            <a:xfrm>
              <a:off x="480" y="672"/>
              <a:ext cx="432" cy="240"/>
              <a:chOff x="528" y="1104"/>
              <a:chExt cx="672" cy="278"/>
            </a:xfrm>
          </p:grpSpPr>
          <p:sp>
            <p:nvSpPr>
              <p:cNvPr id="477232"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77233"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7234" name="Group 50"/>
            <p:cNvGrpSpPr>
              <a:grpSpLocks/>
            </p:cNvGrpSpPr>
            <p:nvPr/>
          </p:nvGrpSpPr>
          <p:grpSpPr bwMode="auto">
            <a:xfrm>
              <a:off x="864" y="768"/>
              <a:ext cx="288" cy="144"/>
              <a:chOff x="1152" y="816"/>
              <a:chExt cx="336" cy="192"/>
            </a:xfrm>
          </p:grpSpPr>
          <p:sp>
            <p:nvSpPr>
              <p:cNvPr id="477235"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7236" name="Group 52"/>
              <p:cNvGrpSpPr>
                <a:grpSpLocks/>
              </p:cNvGrpSpPr>
              <p:nvPr/>
            </p:nvGrpSpPr>
            <p:grpSpPr bwMode="auto">
              <a:xfrm>
                <a:off x="1248" y="816"/>
                <a:ext cx="240" cy="192"/>
                <a:chOff x="1920" y="1008"/>
                <a:chExt cx="528" cy="384"/>
              </a:xfrm>
            </p:grpSpPr>
            <p:sp>
              <p:nvSpPr>
                <p:cNvPr id="477237"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38"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39"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40"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77241" name="Rectangle 57"/>
          <p:cNvSpPr>
            <a:spLocks noChangeArrowheads="1"/>
          </p:cNvSpPr>
          <p:nvPr/>
        </p:nvSpPr>
        <p:spPr bwMode="auto">
          <a:xfrm>
            <a:off x="41910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0</a:t>
            </a:r>
            <a:r>
              <a:rPr lang="en-US"/>
              <a:t>00</a:t>
            </a:r>
          </a:p>
        </p:txBody>
      </p:sp>
      <p:sp>
        <p:nvSpPr>
          <p:cNvPr id="477242" name="Rectangle 5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7243" name="Rectangle 5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7244" name="Rectangle 6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77245" name="Rectangle 6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77246" name="Rectangle 6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77247" name="Rectangle 6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77248" name="Rectangle 6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77249" name="Rectangle 6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77250" name="Rectangle 6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77251" name="Group 67"/>
          <p:cNvGrpSpPr>
            <a:grpSpLocks/>
          </p:cNvGrpSpPr>
          <p:nvPr/>
        </p:nvGrpSpPr>
        <p:grpSpPr bwMode="auto">
          <a:xfrm>
            <a:off x="762000" y="1066800"/>
            <a:ext cx="1066800" cy="381000"/>
            <a:chOff x="480" y="672"/>
            <a:chExt cx="672" cy="240"/>
          </a:xfrm>
        </p:grpSpPr>
        <p:grpSp>
          <p:nvGrpSpPr>
            <p:cNvPr id="477252" name="Group 68"/>
            <p:cNvGrpSpPr>
              <a:grpSpLocks/>
            </p:cNvGrpSpPr>
            <p:nvPr/>
          </p:nvGrpSpPr>
          <p:grpSpPr bwMode="auto">
            <a:xfrm>
              <a:off x="480" y="672"/>
              <a:ext cx="432" cy="240"/>
              <a:chOff x="528" y="1104"/>
              <a:chExt cx="672" cy="278"/>
            </a:xfrm>
          </p:grpSpPr>
          <p:sp>
            <p:nvSpPr>
              <p:cNvPr id="477253"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7254"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7255" name="Group 71"/>
            <p:cNvGrpSpPr>
              <a:grpSpLocks/>
            </p:cNvGrpSpPr>
            <p:nvPr/>
          </p:nvGrpSpPr>
          <p:grpSpPr bwMode="auto">
            <a:xfrm>
              <a:off x="864" y="768"/>
              <a:ext cx="288" cy="144"/>
              <a:chOff x="1152" y="816"/>
              <a:chExt cx="336" cy="192"/>
            </a:xfrm>
          </p:grpSpPr>
          <p:sp>
            <p:nvSpPr>
              <p:cNvPr id="477256"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7257" name="Group 73"/>
              <p:cNvGrpSpPr>
                <a:grpSpLocks/>
              </p:cNvGrpSpPr>
              <p:nvPr/>
            </p:nvGrpSpPr>
            <p:grpSpPr bwMode="auto">
              <a:xfrm>
                <a:off x="1248" y="816"/>
                <a:ext cx="240" cy="192"/>
                <a:chOff x="1920" y="1008"/>
                <a:chExt cx="528" cy="384"/>
              </a:xfrm>
            </p:grpSpPr>
            <p:sp>
              <p:nvSpPr>
                <p:cNvPr id="477258"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59"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60"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61"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7262" name="Group 78"/>
          <p:cNvGrpSpPr>
            <a:grpSpLocks/>
          </p:cNvGrpSpPr>
          <p:nvPr/>
        </p:nvGrpSpPr>
        <p:grpSpPr bwMode="auto">
          <a:xfrm>
            <a:off x="762000" y="1600200"/>
            <a:ext cx="1066800" cy="381000"/>
            <a:chOff x="480" y="672"/>
            <a:chExt cx="672" cy="240"/>
          </a:xfrm>
        </p:grpSpPr>
        <p:grpSp>
          <p:nvGrpSpPr>
            <p:cNvPr id="477263" name="Group 79"/>
            <p:cNvGrpSpPr>
              <a:grpSpLocks/>
            </p:cNvGrpSpPr>
            <p:nvPr/>
          </p:nvGrpSpPr>
          <p:grpSpPr bwMode="auto">
            <a:xfrm>
              <a:off x="480" y="672"/>
              <a:ext cx="432" cy="240"/>
              <a:chOff x="528" y="1104"/>
              <a:chExt cx="672" cy="278"/>
            </a:xfrm>
          </p:grpSpPr>
          <p:sp>
            <p:nvSpPr>
              <p:cNvPr id="477264"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7265"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7266" name="Group 82"/>
            <p:cNvGrpSpPr>
              <a:grpSpLocks/>
            </p:cNvGrpSpPr>
            <p:nvPr/>
          </p:nvGrpSpPr>
          <p:grpSpPr bwMode="auto">
            <a:xfrm>
              <a:off x="864" y="768"/>
              <a:ext cx="288" cy="144"/>
              <a:chOff x="1152" y="816"/>
              <a:chExt cx="336" cy="192"/>
            </a:xfrm>
          </p:grpSpPr>
          <p:sp>
            <p:nvSpPr>
              <p:cNvPr id="477267"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7268" name="Group 84"/>
              <p:cNvGrpSpPr>
                <a:grpSpLocks/>
              </p:cNvGrpSpPr>
              <p:nvPr/>
            </p:nvGrpSpPr>
            <p:grpSpPr bwMode="auto">
              <a:xfrm>
                <a:off x="1248" y="816"/>
                <a:ext cx="240" cy="192"/>
                <a:chOff x="1920" y="1008"/>
                <a:chExt cx="528" cy="384"/>
              </a:xfrm>
            </p:grpSpPr>
            <p:sp>
              <p:nvSpPr>
                <p:cNvPr id="477269"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70"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71"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72"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7273" name="Group 89"/>
          <p:cNvGrpSpPr>
            <a:grpSpLocks/>
          </p:cNvGrpSpPr>
          <p:nvPr/>
        </p:nvGrpSpPr>
        <p:grpSpPr bwMode="auto">
          <a:xfrm>
            <a:off x="762000" y="2133600"/>
            <a:ext cx="1066800" cy="381000"/>
            <a:chOff x="480" y="672"/>
            <a:chExt cx="672" cy="240"/>
          </a:xfrm>
        </p:grpSpPr>
        <p:grpSp>
          <p:nvGrpSpPr>
            <p:cNvPr id="477274" name="Group 90"/>
            <p:cNvGrpSpPr>
              <a:grpSpLocks/>
            </p:cNvGrpSpPr>
            <p:nvPr/>
          </p:nvGrpSpPr>
          <p:grpSpPr bwMode="auto">
            <a:xfrm>
              <a:off x="480" y="672"/>
              <a:ext cx="432" cy="240"/>
              <a:chOff x="528" y="1104"/>
              <a:chExt cx="672" cy="278"/>
            </a:xfrm>
          </p:grpSpPr>
          <p:sp>
            <p:nvSpPr>
              <p:cNvPr id="477275"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77276"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7277" name="Group 93"/>
            <p:cNvGrpSpPr>
              <a:grpSpLocks/>
            </p:cNvGrpSpPr>
            <p:nvPr/>
          </p:nvGrpSpPr>
          <p:grpSpPr bwMode="auto">
            <a:xfrm>
              <a:off x="864" y="768"/>
              <a:ext cx="288" cy="144"/>
              <a:chOff x="1152" y="816"/>
              <a:chExt cx="336" cy="192"/>
            </a:xfrm>
          </p:grpSpPr>
          <p:sp>
            <p:nvSpPr>
              <p:cNvPr id="477278"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7279" name="Group 95"/>
              <p:cNvGrpSpPr>
                <a:grpSpLocks/>
              </p:cNvGrpSpPr>
              <p:nvPr/>
            </p:nvGrpSpPr>
            <p:grpSpPr bwMode="auto">
              <a:xfrm>
                <a:off x="1248" y="816"/>
                <a:ext cx="240" cy="192"/>
                <a:chOff x="1920" y="1008"/>
                <a:chExt cx="528" cy="384"/>
              </a:xfrm>
            </p:grpSpPr>
            <p:sp>
              <p:nvSpPr>
                <p:cNvPr id="477280"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81"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82"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83"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7284" name="Group 100"/>
          <p:cNvGrpSpPr>
            <a:grpSpLocks/>
          </p:cNvGrpSpPr>
          <p:nvPr/>
        </p:nvGrpSpPr>
        <p:grpSpPr bwMode="auto">
          <a:xfrm>
            <a:off x="762000" y="3200400"/>
            <a:ext cx="1066800" cy="381000"/>
            <a:chOff x="480" y="672"/>
            <a:chExt cx="672" cy="240"/>
          </a:xfrm>
        </p:grpSpPr>
        <p:grpSp>
          <p:nvGrpSpPr>
            <p:cNvPr id="477285" name="Group 101"/>
            <p:cNvGrpSpPr>
              <a:grpSpLocks/>
            </p:cNvGrpSpPr>
            <p:nvPr/>
          </p:nvGrpSpPr>
          <p:grpSpPr bwMode="auto">
            <a:xfrm>
              <a:off x="480" y="672"/>
              <a:ext cx="432" cy="240"/>
              <a:chOff x="528" y="1104"/>
              <a:chExt cx="672" cy="278"/>
            </a:xfrm>
          </p:grpSpPr>
          <p:sp>
            <p:nvSpPr>
              <p:cNvPr id="477286"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77287"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7288" name="Group 104"/>
            <p:cNvGrpSpPr>
              <a:grpSpLocks/>
            </p:cNvGrpSpPr>
            <p:nvPr/>
          </p:nvGrpSpPr>
          <p:grpSpPr bwMode="auto">
            <a:xfrm>
              <a:off x="864" y="768"/>
              <a:ext cx="288" cy="144"/>
              <a:chOff x="1152" y="816"/>
              <a:chExt cx="336" cy="192"/>
            </a:xfrm>
          </p:grpSpPr>
          <p:sp>
            <p:nvSpPr>
              <p:cNvPr id="477289"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7290" name="Group 106"/>
              <p:cNvGrpSpPr>
                <a:grpSpLocks/>
              </p:cNvGrpSpPr>
              <p:nvPr/>
            </p:nvGrpSpPr>
            <p:grpSpPr bwMode="auto">
              <a:xfrm>
                <a:off x="1248" y="816"/>
                <a:ext cx="240" cy="192"/>
                <a:chOff x="1920" y="1008"/>
                <a:chExt cx="528" cy="384"/>
              </a:xfrm>
            </p:grpSpPr>
            <p:sp>
              <p:nvSpPr>
                <p:cNvPr id="477291"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92"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93"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94"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7295" name="Group 111"/>
          <p:cNvGrpSpPr>
            <a:grpSpLocks/>
          </p:cNvGrpSpPr>
          <p:nvPr/>
        </p:nvGrpSpPr>
        <p:grpSpPr bwMode="auto">
          <a:xfrm>
            <a:off x="762000" y="4267200"/>
            <a:ext cx="1066800" cy="381000"/>
            <a:chOff x="480" y="672"/>
            <a:chExt cx="672" cy="240"/>
          </a:xfrm>
        </p:grpSpPr>
        <p:grpSp>
          <p:nvGrpSpPr>
            <p:cNvPr id="477296" name="Group 112"/>
            <p:cNvGrpSpPr>
              <a:grpSpLocks/>
            </p:cNvGrpSpPr>
            <p:nvPr/>
          </p:nvGrpSpPr>
          <p:grpSpPr bwMode="auto">
            <a:xfrm>
              <a:off x="480" y="672"/>
              <a:ext cx="432" cy="240"/>
              <a:chOff x="528" y="1104"/>
              <a:chExt cx="672" cy="278"/>
            </a:xfrm>
          </p:grpSpPr>
          <p:sp>
            <p:nvSpPr>
              <p:cNvPr id="477297"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77298"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7299" name="Group 115"/>
            <p:cNvGrpSpPr>
              <a:grpSpLocks/>
            </p:cNvGrpSpPr>
            <p:nvPr/>
          </p:nvGrpSpPr>
          <p:grpSpPr bwMode="auto">
            <a:xfrm>
              <a:off x="864" y="768"/>
              <a:ext cx="288" cy="144"/>
              <a:chOff x="1152" y="816"/>
              <a:chExt cx="336" cy="192"/>
            </a:xfrm>
          </p:grpSpPr>
          <p:sp>
            <p:nvSpPr>
              <p:cNvPr id="477300" name="Line 11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7301" name="Group 117"/>
              <p:cNvGrpSpPr>
                <a:grpSpLocks/>
              </p:cNvGrpSpPr>
              <p:nvPr/>
            </p:nvGrpSpPr>
            <p:grpSpPr bwMode="auto">
              <a:xfrm>
                <a:off x="1248" y="816"/>
                <a:ext cx="240" cy="192"/>
                <a:chOff x="1920" y="1008"/>
                <a:chExt cx="528" cy="384"/>
              </a:xfrm>
            </p:grpSpPr>
            <p:sp>
              <p:nvSpPr>
                <p:cNvPr id="477302" name="Line 11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303" name="Line 11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304" name="Line 12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305" name="Line 12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77640825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Date Placeholder 1"/>
          <p:cNvSpPr>
            <a:spLocks noGrp="1"/>
          </p:cNvSpPr>
          <p:nvPr>
            <p:ph type="dt" sz="half" idx="10"/>
          </p:nvPr>
        </p:nvSpPr>
        <p:spPr/>
        <p:txBody>
          <a:bodyPr/>
          <a:lstStyle/>
          <a:p>
            <a:fld id="{EE32C0FE-300F-4CC7-A6C4-D41EB04532C9}" type="datetime4">
              <a:rPr lang="en-US"/>
              <a:pPr/>
              <a:t>April 8, 2013</a:t>
            </a:fld>
            <a:endParaRPr lang="en-US"/>
          </a:p>
        </p:txBody>
      </p:sp>
      <p:sp>
        <p:nvSpPr>
          <p:cNvPr id="127" name="Footer Placeholder 2"/>
          <p:cNvSpPr>
            <a:spLocks noGrp="1"/>
          </p:cNvSpPr>
          <p:nvPr>
            <p:ph type="ftr" sz="quarter" idx="11"/>
          </p:nvPr>
        </p:nvSpPr>
        <p:spPr/>
        <p:txBody>
          <a:bodyPr/>
          <a:lstStyle/>
          <a:p>
            <a:r>
              <a:rPr lang="en-US"/>
              <a:t>www.gowrikumar.com</a:t>
            </a:r>
          </a:p>
        </p:txBody>
      </p:sp>
      <p:grpSp>
        <p:nvGrpSpPr>
          <p:cNvPr id="478210" name="Group 2"/>
          <p:cNvGrpSpPr>
            <a:grpSpLocks/>
          </p:cNvGrpSpPr>
          <p:nvPr/>
        </p:nvGrpSpPr>
        <p:grpSpPr bwMode="auto">
          <a:xfrm>
            <a:off x="762000" y="2667000"/>
            <a:ext cx="1066800" cy="381000"/>
            <a:chOff x="480" y="672"/>
            <a:chExt cx="672" cy="240"/>
          </a:xfrm>
        </p:grpSpPr>
        <p:grpSp>
          <p:nvGrpSpPr>
            <p:cNvPr id="478211" name="Group 3"/>
            <p:cNvGrpSpPr>
              <a:grpSpLocks/>
            </p:cNvGrpSpPr>
            <p:nvPr/>
          </p:nvGrpSpPr>
          <p:grpSpPr bwMode="auto">
            <a:xfrm>
              <a:off x="480" y="672"/>
              <a:ext cx="432" cy="240"/>
              <a:chOff x="528" y="1104"/>
              <a:chExt cx="672" cy="278"/>
            </a:xfrm>
          </p:grpSpPr>
          <p:sp>
            <p:nvSpPr>
              <p:cNvPr id="478212"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78213"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8214" name="Group 6"/>
            <p:cNvGrpSpPr>
              <a:grpSpLocks/>
            </p:cNvGrpSpPr>
            <p:nvPr/>
          </p:nvGrpSpPr>
          <p:grpSpPr bwMode="auto">
            <a:xfrm>
              <a:off x="864" y="768"/>
              <a:ext cx="288" cy="144"/>
              <a:chOff x="1152" y="816"/>
              <a:chExt cx="336" cy="192"/>
            </a:xfrm>
          </p:grpSpPr>
          <p:sp>
            <p:nvSpPr>
              <p:cNvPr id="478215"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8216" name="Group 8"/>
              <p:cNvGrpSpPr>
                <a:grpSpLocks/>
              </p:cNvGrpSpPr>
              <p:nvPr/>
            </p:nvGrpSpPr>
            <p:grpSpPr bwMode="auto">
              <a:xfrm>
                <a:off x="1248" y="816"/>
                <a:ext cx="240" cy="192"/>
                <a:chOff x="1920" y="1008"/>
                <a:chExt cx="528" cy="384"/>
              </a:xfrm>
            </p:grpSpPr>
            <p:sp>
              <p:nvSpPr>
                <p:cNvPr id="478217"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18"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19"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20"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8221" name="Group 13"/>
          <p:cNvGrpSpPr>
            <a:grpSpLocks/>
          </p:cNvGrpSpPr>
          <p:nvPr/>
        </p:nvGrpSpPr>
        <p:grpSpPr bwMode="auto">
          <a:xfrm>
            <a:off x="762000" y="3733800"/>
            <a:ext cx="1066800" cy="381000"/>
            <a:chOff x="480" y="672"/>
            <a:chExt cx="672" cy="240"/>
          </a:xfrm>
        </p:grpSpPr>
        <p:grpSp>
          <p:nvGrpSpPr>
            <p:cNvPr id="478222" name="Group 14"/>
            <p:cNvGrpSpPr>
              <a:grpSpLocks/>
            </p:cNvGrpSpPr>
            <p:nvPr/>
          </p:nvGrpSpPr>
          <p:grpSpPr bwMode="auto">
            <a:xfrm>
              <a:off x="480" y="672"/>
              <a:ext cx="432" cy="240"/>
              <a:chOff x="528" y="1104"/>
              <a:chExt cx="672" cy="278"/>
            </a:xfrm>
          </p:grpSpPr>
          <p:sp>
            <p:nvSpPr>
              <p:cNvPr id="47822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7822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8225" name="Group 17"/>
            <p:cNvGrpSpPr>
              <a:grpSpLocks/>
            </p:cNvGrpSpPr>
            <p:nvPr/>
          </p:nvGrpSpPr>
          <p:grpSpPr bwMode="auto">
            <a:xfrm>
              <a:off x="864" y="768"/>
              <a:ext cx="288" cy="144"/>
              <a:chOff x="1152" y="816"/>
              <a:chExt cx="336" cy="192"/>
            </a:xfrm>
          </p:grpSpPr>
          <p:sp>
            <p:nvSpPr>
              <p:cNvPr id="47822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8227" name="Group 19"/>
              <p:cNvGrpSpPr>
                <a:grpSpLocks/>
              </p:cNvGrpSpPr>
              <p:nvPr/>
            </p:nvGrpSpPr>
            <p:grpSpPr bwMode="auto">
              <a:xfrm>
                <a:off x="1248" y="816"/>
                <a:ext cx="240" cy="192"/>
                <a:chOff x="1920" y="1008"/>
                <a:chExt cx="528" cy="384"/>
              </a:xfrm>
            </p:grpSpPr>
            <p:sp>
              <p:nvSpPr>
                <p:cNvPr id="47822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2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3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3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8232" name="Group 24"/>
          <p:cNvGrpSpPr>
            <a:grpSpLocks/>
          </p:cNvGrpSpPr>
          <p:nvPr/>
        </p:nvGrpSpPr>
        <p:grpSpPr bwMode="auto">
          <a:xfrm>
            <a:off x="762000" y="4800600"/>
            <a:ext cx="1066800" cy="381000"/>
            <a:chOff x="480" y="672"/>
            <a:chExt cx="672" cy="240"/>
          </a:xfrm>
        </p:grpSpPr>
        <p:grpSp>
          <p:nvGrpSpPr>
            <p:cNvPr id="478233" name="Group 25"/>
            <p:cNvGrpSpPr>
              <a:grpSpLocks/>
            </p:cNvGrpSpPr>
            <p:nvPr/>
          </p:nvGrpSpPr>
          <p:grpSpPr bwMode="auto">
            <a:xfrm>
              <a:off x="480" y="672"/>
              <a:ext cx="432" cy="240"/>
              <a:chOff x="528" y="1104"/>
              <a:chExt cx="672" cy="278"/>
            </a:xfrm>
          </p:grpSpPr>
          <p:sp>
            <p:nvSpPr>
              <p:cNvPr id="478234"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78235"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8236" name="Group 28"/>
            <p:cNvGrpSpPr>
              <a:grpSpLocks/>
            </p:cNvGrpSpPr>
            <p:nvPr/>
          </p:nvGrpSpPr>
          <p:grpSpPr bwMode="auto">
            <a:xfrm>
              <a:off x="864" y="768"/>
              <a:ext cx="288" cy="144"/>
              <a:chOff x="1152" y="816"/>
              <a:chExt cx="336" cy="192"/>
            </a:xfrm>
          </p:grpSpPr>
          <p:sp>
            <p:nvSpPr>
              <p:cNvPr id="478237"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8238" name="Group 30"/>
              <p:cNvGrpSpPr>
                <a:grpSpLocks/>
              </p:cNvGrpSpPr>
              <p:nvPr/>
            </p:nvGrpSpPr>
            <p:grpSpPr bwMode="auto">
              <a:xfrm>
                <a:off x="1248" y="816"/>
                <a:ext cx="240" cy="192"/>
                <a:chOff x="1920" y="1008"/>
                <a:chExt cx="528" cy="384"/>
              </a:xfrm>
            </p:grpSpPr>
            <p:sp>
              <p:nvSpPr>
                <p:cNvPr id="478239"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40"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41"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42"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8243" name="Group 35"/>
          <p:cNvGrpSpPr>
            <a:grpSpLocks/>
          </p:cNvGrpSpPr>
          <p:nvPr/>
        </p:nvGrpSpPr>
        <p:grpSpPr bwMode="auto">
          <a:xfrm>
            <a:off x="762000" y="5334000"/>
            <a:ext cx="1066800" cy="381000"/>
            <a:chOff x="480" y="672"/>
            <a:chExt cx="672" cy="240"/>
          </a:xfrm>
        </p:grpSpPr>
        <p:grpSp>
          <p:nvGrpSpPr>
            <p:cNvPr id="478244" name="Group 36"/>
            <p:cNvGrpSpPr>
              <a:grpSpLocks/>
            </p:cNvGrpSpPr>
            <p:nvPr/>
          </p:nvGrpSpPr>
          <p:grpSpPr bwMode="auto">
            <a:xfrm>
              <a:off x="480" y="672"/>
              <a:ext cx="432" cy="240"/>
              <a:chOff x="528" y="1104"/>
              <a:chExt cx="672" cy="278"/>
            </a:xfrm>
          </p:grpSpPr>
          <p:sp>
            <p:nvSpPr>
              <p:cNvPr id="478245"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8246"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8247" name="Group 39"/>
            <p:cNvGrpSpPr>
              <a:grpSpLocks/>
            </p:cNvGrpSpPr>
            <p:nvPr/>
          </p:nvGrpSpPr>
          <p:grpSpPr bwMode="auto">
            <a:xfrm>
              <a:off x="864" y="768"/>
              <a:ext cx="288" cy="144"/>
              <a:chOff x="1152" y="816"/>
              <a:chExt cx="336" cy="192"/>
            </a:xfrm>
          </p:grpSpPr>
          <p:sp>
            <p:nvSpPr>
              <p:cNvPr id="478248"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8249" name="Group 41"/>
              <p:cNvGrpSpPr>
                <a:grpSpLocks/>
              </p:cNvGrpSpPr>
              <p:nvPr/>
            </p:nvGrpSpPr>
            <p:grpSpPr bwMode="auto">
              <a:xfrm>
                <a:off x="1248" y="816"/>
                <a:ext cx="240" cy="192"/>
                <a:chOff x="1920" y="1008"/>
                <a:chExt cx="528" cy="384"/>
              </a:xfrm>
            </p:grpSpPr>
            <p:sp>
              <p:nvSpPr>
                <p:cNvPr id="478250"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51"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52"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53"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8254" name="Group 46"/>
          <p:cNvGrpSpPr>
            <a:grpSpLocks/>
          </p:cNvGrpSpPr>
          <p:nvPr/>
        </p:nvGrpSpPr>
        <p:grpSpPr bwMode="auto">
          <a:xfrm>
            <a:off x="762000" y="5867400"/>
            <a:ext cx="1066800" cy="381000"/>
            <a:chOff x="480" y="672"/>
            <a:chExt cx="672" cy="240"/>
          </a:xfrm>
        </p:grpSpPr>
        <p:grpSp>
          <p:nvGrpSpPr>
            <p:cNvPr id="478255" name="Group 47"/>
            <p:cNvGrpSpPr>
              <a:grpSpLocks/>
            </p:cNvGrpSpPr>
            <p:nvPr/>
          </p:nvGrpSpPr>
          <p:grpSpPr bwMode="auto">
            <a:xfrm>
              <a:off x="480" y="672"/>
              <a:ext cx="432" cy="240"/>
              <a:chOff x="528" y="1104"/>
              <a:chExt cx="672" cy="278"/>
            </a:xfrm>
          </p:grpSpPr>
          <p:sp>
            <p:nvSpPr>
              <p:cNvPr id="478256"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78257"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8258" name="Group 50"/>
            <p:cNvGrpSpPr>
              <a:grpSpLocks/>
            </p:cNvGrpSpPr>
            <p:nvPr/>
          </p:nvGrpSpPr>
          <p:grpSpPr bwMode="auto">
            <a:xfrm>
              <a:off x="864" y="768"/>
              <a:ext cx="288" cy="144"/>
              <a:chOff x="1152" y="816"/>
              <a:chExt cx="336" cy="192"/>
            </a:xfrm>
          </p:grpSpPr>
          <p:sp>
            <p:nvSpPr>
              <p:cNvPr id="478259"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8260" name="Group 52"/>
              <p:cNvGrpSpPr>
                <a:grpSpLocks/>
              </p:cNvGrpSpPr>
              <p:nvPr/>
            </p:nvGrpSpPr>
            <p:grpSpPr bwMode="auto">
              <a:xfrm>
                <a:off x="1248" y="816"/>
                <a:ext cx="240" cy="192"/>
                <a:chOff x="1920" y="1008"/>
                <a:chExt cx="528" cy="384"/>
              </a:xfrm>
            </p:grpSpPr>
            <p:sp>
              <p:nvSpPr>
                <p:cNvPr id="478261"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62"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63"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64"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78265" name="Rectangle 57"/>
          <p:cNvSpPr>
            <a:spLocks noChangeArrowheads="1"/>
          </p:cNvSpPr>
          <p:nvPr/>
        </p:nvSpPr>
        <p:spPr bwMode="auto">
          <a:xfrm>
            <a:off x="41910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8266" name="Rectangle 5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8267" name="Rectangle 5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8268" name="Rectangle 6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78269" name="Rectangle 6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78270" name="Rectangle 6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78271" name="Rectangle 6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78272" name="Rectangle 6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78273" name="Rectangle 6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78274" name="Rectangle 6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78286" name="Group 78"/>
          <p:cNvGrpSpPr>
            <a:grpSpLocks/>
          </p:cNvGrpSpPr>
          <p:nvPr/>
        </p:nvGrpSpPr>
        <p:grpSpPr bwMode="auto">
          <a:xfrm>
            <a:off x="762000" y="1600200"/>
            <a:ext cx="1066800" cy="381000"/>
            <a:chOff x="480" y="672"/>
            <a:chExt cx="672" cy="240"/>
          </a:xfrm>
        </p:grpSpPr>
        <p:grpSp>
          <p:nvGrpSpPr>
            <p:cNvPr id="478287" name="Group 79"/>
            <p:cNvGrpSpPr>
              <a:grpSpLocks/>
            </p:cNvGrpSpPr>
            <p:nvPr/>
          </p:nvGrpSpPr>
          <p:grpSpPr bwMode="auto">
            <a:xfrm>
              <a:off x="480" y="672"/>
              <a:ext cx="432" cy="240"/>
              <a:chOff x="528" y="1104"/>
              <a:chExt cx="672" cy="278"/>
            </a:xfrm>
          </p:grpSpPr>
          <p:sp>
            <p:nvSpPr>
              <p:cNvPr id="478288"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8289"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8290" name="Group 82"/>
            <p:cNvGrpSpPr>
              <a:grpSpLocks/>
            </p:cNvGrpSpPr>
            <p:nvPr/>
          </p:nvGrpSpPr>
          <p:grpSpPr bwMode="auto">
            <a:xfrm>
              <a:off x="864" y="768"/>
              <a:ext cx="288" cy="144"/>
              <a:chOff x="1152" y="816"/>
              <a:chExt cx="336" cy="192"/>
            </a:xfrm>
          </p:grpSpPr>
          <p:sp>
            <p:nvSpPr>
              <p:cNvPr id="478291"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8292" name="Group 84"/>
              <p:cNvGrpSpPr>
                <a:grpSpLocks/>
              </p:cNvGrpSpPr>
              <p:nvPr/>
            </p:nvGrpSpPr>
            <p:grpSpPr bwMode="auto">
              <a:xfrm>
                <a:off x="1248" y="816"/>
                <a:ext cx="240" cy="192"/>
                <a:chOff x="1920" y="1008"/>
                <a:chExt cx="528" cy="384"/>
              </a:xfrm>
            </p:grpSpPr>
            <p:sp>
              <p:nvSpPr>
                <p:cNvPr id="478293"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94"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95"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96"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8297" name="Group 89"/>
          <p:cNvGrpSpPr>
            <a:grpSpLocks/>
          </p:cNvGrpSpPr>
          <p:nvPr/>
        </p:nvGrpSpPr>
        <p:grpSpPr bwMode="auto">
          <a:xfrm>
            <a:off x="762000" y="2133600"/>
            <a:ext cx="1066800" cy="381000"/>
            <a:chOff x="480" y="672"/>
            <a:chExt cx="672" cy="240"/>
          </a:xfrm>
        </p:grpSpPr>
        <p:grpSp>
          <p:nvGrpSpPr>
            <p:cNvPr id="478298" name="Group 90"/>
            <p:cNvGrpSpPr>
              <a:grpSpLocks/>
            </p:cNvGrpSpPr>
            <p:nvPr/>
          </p:nvGrpSpPr>
          <p:grpSpPr bwMode="auto">
            <a:xfrm>
              <a:off x="480" y="672"/>
              <a:ext cx="432" cy="240"/>
              <a:chOff x="528" y="1104"/>
              <a:chExt cx="672" cy="278"/>
            </a:xfrm>
          </p:grpSpPr>
          <p:sp>
            <p:nvSpPr>
              <p:cNvPr id="478299"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78300"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8301" name="Group 93"/>
            <p:cNvGrpSpPr>
              <a:grpSpLocks/>
            </p:cNvGrpSpPr>
            <p:nvPr/>
          </p:nvGrpSpPr>
          <p:grpSpPr bwMode="auto">
            <a:xfrm>
              <a:off x="864" y="768"/>
              <a:ext cx="288" cy="144"/>
              <a:chOff x="1152" y="816"/>
              <a:chExt cx="336" cy="192"/>
            </a:xfrm>
          </p:grpSpPr>
          <p:sp>
            <p:nvSpPr>
              <p:cNvPr id="478302"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8303" name="Group 95"/>
              <p:cNvGrpSpPr>
                <a:grpSpLocks/>
              </p:cNvGrpSpPr>
              <p:nvPr/>
            </p:nvGrpSpPr>
            <p:grpSpPr bwMode="auto">
              <a:xfrm>
                <a:off x="1248" y="816"/>
                <a:ext cx="240" cy="192"/>
                <a:chOff x="1920" y="1008"/>
                <a:chExt cx="528" cy="384"/>
              </a:xfrm>
            </p:grpSpPr>
            <p:sp>
              <p:nvSpPr>
                <p:cNvPr id="478304"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05"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06"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07"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8308" name="Group 100"/>
          <p:cNvGrpSpPr>
            <a:grpSpLocks/>
          </p:cNvGrpSpPr>
          <p:nvPr/>
        </p:nvGrpSpPr>
        <p:grpSpPr bwMode="auto">
          <a:xfrm>
            <a:off x="762000" y="3200400"/>
            <a:ext cx="1066800" cy="381000"/>
            <a:chOff x="480" y="672"/>
            <a:chExt cx="672" cy="240"/>
          </a:xfrm>
        </p:grpSpPr>
        <p:grpSp>
          <p:nvGrpSpPr>
            <p:cNvPr id="478309" name="Group 101"/>
            <p:cNvGrpSpPr>
              <a:grpSpLocks/>
            </p:cNvGrpSpPr>
            <p:nvPr/>
          </p:nvGrpSpPr>
          <p:grpSpPr bwMode="auto">
            <a:xfrm>
              <a:off x="480" y="672"/>
              <a:ext cx="432" cy="240"/>
              <a:chOff x="528" y="1104"/>
              <a:chExt cx="672" cy="278"/>
            </a:xfrm>
          </p:grpSpPr>
          <p:sp>
            <p:nvSpPr>
              <p:cNvPr id="478310"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78311"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8312" name="Group 104"/>
            <p:cNvGrpSpPr>
              <a:grpSpLocks/>
            </p:cNvGrpSpPr>
            <p:nvPr/>
          </p:nvGrpSpPr>
          <p:grpSpPr bwMode="auto">
            <a:xfrm>
              <a:off x="864" y="768"/>
              <a:ext cx="288" cy="144"/>
              <a:chOff x="1152" y="816"/>
              <a:chExt cx="336" cy="192"/>
            </a:xfrm>
          </p:grpSpPr>
          <p:sp>
            <p:nvSpPr>
              <p:cNvPr id="478313"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8314" name="Group 106"/>
              <p:cNvGrpSpPr>
                <a:grpSpLocks/>
              </p:cNvGrpSpPr>
              <p:nvPr/>
            </p:nvGrpSpPr>
            <p:grpSpPr bwMode="auto">
              <a:xfrm>
                <a:off x="1248" y="816"/>
                <a:ext cx="240" cy="192"/>
                <a:chOff x="1920" y="1008"/>
                <a:chExt cx="528" cy="384"/>
              </a:xfrm>
            </p:grpSpPr>
            <p:sp>
              <p:nvSpPr>
                <p:cNvPr id="478315"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16"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17"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18"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8319" name="Group 111"/>
          <p:cNvGrpSpPr>
            <a:grpSpLocks/>
          </p:cNvGrpSpPr>
          <p:nvPr/>
        </p:nvGrpSpPr>
        <p:grpSpPr bwMode="auto">
          <a:xfrm>
            <a:off x="762000" y="4267200"/>
            <a:ext cx="1066800" cy="381000"/>
            <a:chOff x="480" y="672"/>
            <a:chExt cx="672" cy="240"/>
          </a:xfrm>
        </p:grpSpPr>
        <p:grpSp>
          <p:nvGrpSpPr>
            <p:cNvPr id="478320" name="Group 112"/>
            <p:cNvGrpSpPr>
              <a:grpSpLocks/>
            </p:cNvGrpSpPr>
            <p:nvPr/>
          </p:nvGrpSpPr>
          <p:grpSpPr bwMode="auto">
            <a:xfrm>
              <a:off x="480" y="672"/>
              <a:ext cx="432" cy="240"/>
              <a:chOff x="528" y="1104"/>
              <a:chExt cx="672" cy="278"/>
            </a:xfrm>
          </p:grpSpPr>
          <p:sp>
            <p:nvSpPr>
              <p:cNvPr id="478321"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78322"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8323" name="Group 115"/>
            <p:cNvGrpSpPr>
              <a:grpSpLocks/>
            </p:cNvGrpSpPr>
            <p:nvPr/>
          </p:nvGrpSpPr>
          <p:grpSpPr bwMode="auto">
            <a:xfrm>
              <a:off x="864" y="768"/>
              <a:ext cx="288" cy="144"/>
              <a:chOff x="1152" y="816"/>
              <a:chExt cx="336" cy="192"/>
            </a:xfrm>
          </p:grpSpPr>
          <p:sp>
            <p:nvSpPr>
              <p:cNvPr id="478324" name="Line 11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8325" name="Group 117"/>
              <p:cNvGrpSpPr>
                <a:grpSpLocks/>
              </p:cNvGrpSpPr>
              <p:nvPr/>
            </p:nvGrpSpPr>
            <p:grpSpPr bwMode="auto">
              <a:xfrm>
                <a:off x="1248" y="816"/>
                <a:ext cx="240" cy="192"/>
                <a:chOff x="1920" y="1008"/>
                <a:chExt cx="528" cy="384"/>
              </a:xfrm>
            </p:grpSpPr>
            <p:sp>
              <p:nvSpPr>
                <p:cNvPr id="478326" name="Line 11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27" name="Line 11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28" name="Line 12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29" name="Line 12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8330" name="Group 122"/>
          <p:cNvGrpSpPr>
            <a:grpSpLocks/>
          </p:cNvGrpSpPr>
          <p:nvPr/>
        </p:nvGrpSpPr>
        <p:grpSpPr bwMode="auto">
          <a:xfrm>
            <a:off x="762000" y="1066800"/>
            <a:ext cx="685800" cy="381000"/>
            <a:chOff x="528" y="1104"/>
            <a:chExt cx="672" cy="278"/>
          </a:xfrm>
        </p:grpSpPr>
        <p:sp>
          <p:nvSpPr>
            <p:cNvPr id="478331"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8332"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8333" name="Line 125"/>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8334" name="Group 126"/>
          <p:cNvGrpSpPr>
            <a:grpSpLocks/>
          </p:cNvGrpSpPr>
          <p:nvPr/>
        </p:nvGrpSpPr>
        <p:grpSpPr bwMode="auto">
          <a:xfrm>
            <a:off x="1676400" y="1066800"/>
            <a:ext cx="1066800" cy="381000"/>
            <a:chOff x="480" y="672"/>
            <a:chExt cx="672" cy="240"/>
          </a:xfrm>
        </p:grpSpPr>
        <p:grpSp>
          <p:nvGrpSpPr>
            <p:cNvPr id="478335" name="Group 127"/>
            <p:cNvGrpSpPr>
              <a:grpSpLocks/>
            </p:cNvGrpSpPr>
            <p:nvPr/>
          </p:nvGrpSpPr>
          <p:grpSpPr bwMode="auto">
            <a:xfrm>
              <a:off x="480" y="672"/>
              <a:ext cx="432" cy="240"/>
              <a:chOff x="528" y="1104"/>
              <a:chExt cx="672" cy="278"/>
            </a:xfrm>
          </p:grpSpPr>
          <p:sp>
            <p:nvSpPr>
              <p:cNvPr id="478336" name="Rectangle 12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8337" name="Rectangle 12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8338" name="Group 130"/>
            <p:cNvGrpSpPr>
              <a:grpSpLocks/>
            </p:cNvGrpSpPr>
            <p:nvPr/>
          </p:nvGrpSpPr>
          <p:grpSpPr bwMode="auto">
            <a:xfrm>
              <a:off x="864" y="768"/>
              <a:ext cx="288" cy="144"/>
              <a:chOff x="1152" y="816"/>
              <a:chExt cx="336" cy="192"/>
            </a:xfrm>
          </p:grpSpPr>
          <p:sp>
            <p:nvSpPr>
              <p:cNvPr id="478339" name="Line 13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8340" name="Group 132"/>
              <p:cNvGrpSpPr>
                <a:grpSpLocks/>
              </p:cNvGrpSpPr>
              <p:nvPr/>
            </p:nvGrpSpPr>
            <p:grpSpPr bwMode="auto">
              <a:xfrm>
                <a:off x="1248" y="816"/>
                <a:ext cx="240" cy="192"/>
                <a:chOff x="1920" y="1008"/>
                <a:chExt cx="528" cy="384"/>
              </a:xfrm>
            </p:grpSpPr>
            <p:sp>
              <p:nvSpPr>
                <p:cNvPr id="478341" name="Line 13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42" name="Line 13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43" name="Line 13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344" name="Line 13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9629855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Date Placeholder 1"/>
          <p:cNvSpPr>
            <a:spLocks noGrp="1"/>
          </p:cNvSpPr>
          <p:nvPr>
            <p:ph type="dt" sz="half" idx="10"/>
          </p:nvPr>
        </p:nvSpPr>
        <p:spPr/>
        <p:txBody>
          <a:bodyPr/>
          <a:lstStyle/>
          <a:p>
            <a:fld id="{A5209AE9-2FCB-40BC-A100-B0F36E915F09}" type="datetime4">
              <a:rPr lang="en-US"/>
              <a:pPr/>
              <a:t>April 8, 2013</a:t>
            </a:fld>
            <a:endParaRPr lang="en-US"/>
          </a:p>
        </p:txBody>
      </p:sp>
      <p:sp>
        <p:nvSpPr>
          <p:cNvPr id="127" name="Footer Placeholder 2"/>
          <p:cNvSpPr>
            <a:spLocks noGrp="1"/>
          </p:cNvSpPr>
          <p:nvPr>
            <p:ph type="ftr" sz="quarter" idx="11"/>
          </p:nvPr>
        </p:nvSpPr>
        <p:spPr/>
        <p:txBody>
          <a:bodyPr/>
          <a:lstStyle/>
          <a:p>
            <a:r>
              <a:rPr lang="en-US"/>
              <a:t>www.gowrikumar.com</a:t>
            </a:r>
          </a:p>
        </p:txBody>
      </p:sp>
      <p:grpSp>
        <p:nvGrpSpPr>
          <p:cNvPr id="479234" name="Group 2"/>
          <p:cNvGrpSpPr>
            <a:grpSpLocks/>
          </p:cNvGrpSpPr>
          <p:nvPr/>
        </p:nvGrpSpPr>
        <p:grpSpPr bwMode="auto">
          <a:xfrm>
            <a:off x="762000" y="2667000"/>
            <a:ext cx="1066800" cy="381000"/>
            <a:chOff x="480" y="672"/>
            <a:chExt cx="672" cy="240"/>
          </a:xfrm>
        </p:grpSpPr>
        <p:grpSp>
          <p:nvGrpSpPr>
            <p:cNvPr id="479235" name="Group 3"/>
            <p:cNvGrpSpPr>
              <a:grpSpLocks/>
            </p:cNvGrpSpPr>
            <p:nvPr/>
          </p:nvGrpSpPr>
          <p:grpSpPr bwMode="auto">
            <a:xfrm>
              <a:off x="480" y="672"/>
              <a:ext cx="432" cy="240"/>
              <a:chOff x="528" y="1104"/>
              <a:chExt cx="672" cy="278"/>
            </a:xfrm>
          </p:grpSpPr>
          <p:sp>
            <p:nvSpPr>
              <p:cNvPr id="479236"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79237"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9238" name="Group 6"/>
            <p:cNvGrpSpPr>
              <a:grpSpLocks/>
            </p:cNvGrpSpPr>
            <p:nvPr/>
          </p:nvGrpSpPr>
          <p:grpSpPr bwMode="auto">
            <a:xfrm>
              <a:off x="864" y="768"/>
              <a:ext cx="288" cy="144"/>
              <a:chOff x="1152" y="816"/>
              <a:chExt cx="336" cy="192"/>
            </a:xfrm>
          </p:grpSpPr>
          <p:sp>
            <p:nvSpPr>
              <p:cNvPr id="479239"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9240" name="Group 8"/>
              <p:cNvGrpSpPr>
                <a:grpSpLocks/>
              </p:cNvGrpSpPr>
              <p:nvPr/>
            </p:nvGrpSpPr>
            <p:grpSpPr bwMode="auto">
              <a:xfrm>
                <a:off x="1248" y="816"/>
                <a:ext cx="240" cy="192"/>
                <a:chOff x="1920" y="1008"/>
                <a:chExt cx="528" cy="384"/>
              </a:xfrm>
            </p:grpSpPr>
            <p:sp>
              <p:nvSpPr>
                <p:cNvPr id="479241"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42"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43"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44"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9245" name="Group 13"/>
          <p:cNvGrpSpPr>
            <a:grpSpLocks/>
          </p:cNvGrpSpPr>
          <p:nvPr/>
        </p:nvGrpSpPr>
        <p:grpSpPr bwMode="auto">
          <a:xfrm>
            <a:off x="762000" y="3733800"/>
            <a:ext cx="1066800" cy="381000"/>
            <a:chOff x="480" y="672"/>
            <a:chExt cx="672" cy="240"/>
          </a:xfrm>
        </p:grpSpPr>
        <p:grpSp>
          <p:nvGrpSpPr>
            <p:cNvPr id="479246" name="Group 14"/>
            <p:cNvGrpSpPr>
              <a:grpSpLocks/>
            </p:cNvGrpSpPr>
            <p:nvPr/>
          </p:nvGrpSpPr>
          <p:grpSpPr bwMode="auto">
            <a:xfrm>
              <a:off x="480" y="672"/>
              <a:ext cx="432" cy="240"/>
              <a:chOff x="528" y="1104"/>
              <a:chExt cx="672" cy="278"/>
            </a:xfrm>
          </p:grpSpPr>
          <p:sp>
            <p:nvSpPr>
              <p:cNvPr id="479247"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79248"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9249" name="Group 17"/>
            <p:cNvGrpSpPr>
              <a:grpSpLocks/>
            </p:cNvGrpSpPr>
            <p:nvPr/>
          </p:nvGrpSpPr>
          <p:grpSpPr bwMode="auto">
            <a:xfrm>
              <a:off x="864" y="768"/>
              <a:ext cx="288" cy="144"/>
              <a:chOff x="1152" y="816"/>
              <a:chExt cx="336" cy="192"/>
            </a:xfrm>
          </p:grpSpPr>
          <p:sp>
            <p:nvSpPr>
              <p:cNvPr id="479250"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9251" name="Group 19"/>
              <p:cNvGrpSpPr>
                <a:grpSpLocks/>
              </p:cNvGrpSpPr>
              <p:nvPr/>
            </p:nvGrpSpPr>
            <p:grpSpPr bwMode="auto">
              <a:xfrm>
                <a:off x="1248" y="816"/>
                <a:ext cx="240" cy="192"/>
                <a:chOff x="1920" y="1008"/>
                <a:chExt cx="528" cy="384"/>
              </a:xfrm>
            </p:grpSpPr>
            <p:sp>
              <p:nvSpPr>
                <p:cNvPr id="479252"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53"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54"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55"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9256" name="Group 24"/>
          <p:cNvGrpSpPr>
            <a:grpSpLocks/>
          </p:cNvGrpSpPr>
          <p:nvPr/>
        </p:nvGrpSpPr>
        <p:grpSpPr bwMode="auto">
          <a:xfrm>
            <a:off x="762000" y="4800600"/>
            <a:ext cx="1066800" cy="381000"/>
            <a:chOff x="480" y="672"/>
            <a:chExt cx="672" cy="240"/>
          </a:xfrm>
        </p:grpSpPr>
        <p:grpSp>
          <p:nvGrpSpPr>
            <p:cNvPr id="479257" name="Group 25"/>
            <p:cNvGrpSpPr>
              <a:grpSpLocks/>
            </p:cNvGrpSpPr>
            <p:nvPr/>
          </p:nvGrpSpPr>
          <p:grpSpPr bwMode="auto">
            <a:xfrm>
              <a:off x="480" y="672"/>
              <a:ext cx="432" cy="240"/>
              <a:chOff x="528" y="1104"/>
              <a:chExt cx="672" cy="278"/>
            </a:xfrm>
          </p:grpSpPr>
          <p:sp>
            <p:nvSpPr>
              <p:cNvPr id="47925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7925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9260" name="Group 28"/>
            <p:cNvGrpSpPr>
              <a:grpSpLocks/>
            </p:cNvGrpSpPr>
            <p:nvPr/>
          </p:nvGrpSpPr>
          <p:grpSpPr bwMode="auto">
            <a:xfrm>
              <a:off x="864" y="768"/>
              <a:ext cx="288" cy="144"/>
              <a:chOff x="1152" y="816"/>
              <a:chExt cx="336" cy="192"/>
            </a:xfrm>
          </p:grpSpPr>
          <p:sp>
            <p:nvSpPr>
              <p:cNvPr id="479261"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9262" name="Group 30"/>
              <p:cNvGrpSpPr>
                <a:grpSpLocks/>
              </p:cNvGrpSpPr>
              <p:nvPr/>
            </p:nvGrpSpPr>
            <p:grpSpPr bwMode="auto">
              <a:xfrm>
                <a:off x="1248" y="816"/>
                <a:ext cx="240" cy="192"/>
                <a:chOff x="1920" y="1008"/>
                <a:chExt cx="528" cy="384"/>
              </a:xfrm>
            </p:grpSpPr>
            <p:sp>
              <p:nvSpPr>
                <p:cNvPr id="479263"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64"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65"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66"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9267" name="Group 35"/>
          <p:cNvGrpSpPr>
            <a:grpSpLocks/>
          </p:cNvGrpSpPr>
          <p:nvPr/>
        </p:nvGrpSpPr>
        <p:grpSpPr bwMode="auto">
          <a:xfrm>
            <a:off x="762000" y="5334000"/>
            <a:ext cx="1066800" cy="381000"/>
            <a:chOff x="480" y="672"/>
            <a:chExt cx="672" cy="240"/>
          </a:xfrm>
        </p:grpSpPr>
        <p:grpSp>
          <p:nvGrpSpPr>
            <p:cNvPr id="479268" name="Group 36"/>
            <p:cNvGrpSpPr>
              <a:grpSpLocks/>
            </p:cNvGrpSpPr>
            <p:nvPr/>
          </p:nvGrpSpPr>
          <p:grpSpPr bwMode="auto">
            <a:xfrm>
              <a:off x="480" y="672"/>
              <a:ext cx="432" cy="240"/>
              <a:chOff x="528" y="1104"/>
              <a:chExt cx="672" cy="278"/>
            </a:xfrm>
          </p:grpSpPr>
          <p:sp>
            <p:nvSpPr>
              <p:cNvPr id="479269"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9270"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9271" name="Group 39"/>
            <p:cNvGrpSpPr>
              <a:grpSpLocks/>
            </p:cNvGrpSpPr>
            <p:nvPr/>
          </p:nvGrpSpPr>
          <p:grpSpPr bwMode="auto">
            <a:xfrm>
              <a:off x="864" y="768"/>
              <a:ext cx="288" cy="144"/>
              <a:chOff x="1152" y="816"/>
              <a:chExt cx="336" cy="192"/>
            </a:xfrm>
          </p:grpSpPr>
          <p:sp>
            <p:nvSpPr>
              <p:cNvPr id="479272"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9273" name="Group 41"/>
              <p:cNvGrpSpPr>
                <a:grpSpLocks/>
              </p:cNvGrpSpPr>
              <p:nvPr/>
            </p:nvGrpSpPr>
            <p:grpSpPr bwMode="auto">
              <a:xfrm>
                <a:off x="1248" y="816"/>
                <a:ext cx="240" cy="192"/>
                <a:chOff x="1920" y="1008"/>
                <a:chExt cx="528" cy="384"/>
              </a:xfrm>
            </p:grpSpPr>
            <p:sp>
              <p:nvSpPr>
                <p:cNvPr id="479274"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75"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76"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77"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9278" name="Group 46"/>
          <p:cNvGrpSpPr>
            <a:grpSpLocks/>
          </p:cNvGrpSpPr>
          <p:nvPr/>
        </p:nvGrpSpPr>
        <p:grpSpPr bwMode="auto">
          <a:xfrm>
            <a:off x="762000" y="5867400"/>
            <a:ext cx="1066800" cy="381000"/>
            <a:chOff x="480" y="672"/>
            <a:chExt cx="672" cy="240"/>
          </a:xfrm>
        </p:grpSpPr>
        <p:grpSp>
          <p:nvGrpSpPr>
            <p:cNvPr id="479279" name="Group 47"/>
            <p:cNvGrpSpPr>
              <a:grpSpLocks/>
            </p:cNvGrpSpPr>
            <p:nvPr/>
          </p:nvGrpSpPr>
          <p:grpSpPr bwMode="auto">
            <a:xfrm>
              <a:off x="480" y="672"/>
              <a:ext cx="432" cy="240"/>
              <a:chOff x="528" y="1104"/>
              <a:chExt cx="672" cy="278"/>
            </a:xfrm>
          </p:grpSpPr>
          <p:sp>
            <p:nvSpPr>
              <p:cNvPr id="479280"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79281"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9282" name="Group 50"/>
            <p:cNvGrpSpPr>
              <a:grpSpLocks/>
            </p:cNvGrpSpPr>
            <p:nvPr/>
          </p:nvGrpSpPr>
          <p:grpSpPr bwMode="auto">
            <a:xfrm>
              <a:off x="864" y="768"/>
              <a:ext cx="288" cy="144"/>
              <a:chOff x="1152" y="816"/>
              <a:chExt cx="336" cy="192"/>
            </a:xfrm>
          </p:grpSpPr>
          <p:sp>
            <p:nvSpPr>
              <p:cNvPr id="479283"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9284" name="Group 52"/>
              <p:cNvGrpSpPr>
                <a:grpSpLocks/>
              </p:cNvGrpSpPr>
              <p:nvPr/>
            </p:nvGrpSpPr>
            <p:grpSpPr bwMode="auto">
              <a:xfrm>
                <a:off x="1248" y="816"/>
                <a:ext cx="240" cy="192"/>
                <a:chOff x="1920" y="1008"/>
                <a:chExt cx="528" cy="384"/>
              </a:xfrm>
            </p:grpSpPr>
            <p:sp>
              <p:nvSpPr>
                <p:cNvPr id="479285"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86"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87"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288"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79289" name="Rectangle 5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9290" name="Rectangle 58"/>
          <p:cNvSpPr>
            <a:spLocks noChangeArrowheads="1"/>
          </p:cNvSpPr>
          <p:nvPr/>
        </p:nvSpPr>
        <p:spPr bwMode="auto">
          <a:xfrm>
            <a:off x="4648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0</a:t>
            </a:r>
            <a:r>
              <a:rPr lang="en-US"/>
              <a:t>01</a:t>
            </a:r>
          </a:p>
        </p:txBody>
      </p:sp>
      <p:sp>
        <p:nvSpPr>
          <p:cNvPr id="479291" name="Rectangle 5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79292" name="Rectangle 6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79293" name="Rectangle 6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79294" name="Rectangle 6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79295" name="Rectangle 6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79296" name="Rectangle 6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79297" name="Rectangle 6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79298" name="Rectangle 6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79299" name="Group 67"/>
          <p:cNvGrpSpPr>
            <a:grpSpLocks/>
          </p:cNvGrpSpPr>
          <p:nvPr/>
        </p:nvGrpSpPr>
        <p:grpSpPr bwMode="auto">
          <a:xfrm>
            <a:off x="762000" y="1600200"/>
            <a:ext cx="1066800" cy="381000"/>
            <a:chOff x="480" y="672"/>
            <a:chExt cx="672" cy="240"/>
          </a:xfrm>
        </p:grpSpPr>
        <p:grpSp>
          <p:nvGrpSpPr>
            <p:cNvPr id="479300" name="Group 68"/>
            <p:cNvGrpSpPr>
              <a:grpSpLocks/>
            </p:cNvGrpSpPr>
            <p:nvPr/>
          </p:nvGrpSpPr>
          <p:grpSpPr bwMode="auto">
            <a:xfrm>
              <a:off x="480" y="672"/>
              <a:ext cx="432" cy="240"/>
              <a:chOff x="528" y="1104"/>
              <a:chExt cx="672" cy="278"/>
            </a:xfrm>
          </p:grpSpPr>
          <p:sp>
            <p:nvSpPr>
              <p:cNvPr id="479301"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79302"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9303" name="Group 71"/>
            <p:cNvGrpSpPr>
              <a:grpSpLocks/>
            </p:cNvGrpSpPr>
            <p:nvPr/>
          </p:nvGrpSpPr>
          <p:grpSpPr bwMode="auto">
            <a:xfrm>
              <a:off x="864" y="768"/>
              <a:ext cx="288" cy="144"/>
              <a:chOff x="1152" y="816"/>
              <a:chExt cx="336" cy="192"/>
            </a:xfrm>
          </p:grpSpPr>
          <p:sp>
            <p:nvSpPr>
              <p:cNvPr id="479304"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9305" name="Group 73"/>
              <p:cNvGrpSpPr>
                <a:grpSpLocks/>
              </p:cNvGrpSpPr>
              <p:nvPr/>
            </p:nvGrpSpPr>
            <p:grpSpPr bwMode="auto">
              <a:xfrm>
                <a:off x="1248" y="816"/>
                <a:ext cx="240" cy="192"/>
                <a:chOff x="1920" y="1008"/>
                <a:chExt cx="528" cy="384"/>
              </a:xfrm>
            </p:grpSpPr>
            <p:sp>
              <p:nvSpPr>
                <p:cNvPr id="479306"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07"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08"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09"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9310" name="Group 78"/>
          <p:cNvGrpSpPr>
            <a:grpSpLocks/>
          </p:cNvGrpSpPr>
          <p:nvPr/>
        </p:nvGrpSpPr>
        <p:grpSpPr bwMode="auto">
          <a:xfrm>
            <a:off x="762000" y="2133600"/>
            <a:ext cx="1066800" cy="381000"/>
            <a:chOff x="480" y="672"/>
            <a:chExt cx="672" cy="240"/>
          </a:xfrm>
        </p:grpSpPr>
        <p:grpSp>
          <p:nvGrpSpPr>
            <p:cNvPr id="479311" name="Group 79"/>
            <p:cNvGrpSpPr>
              <a:grpSpLocks/>
            </p:cNvGrpSpPr>
            <p:nvPr/>
          </p:nvGrpSpPr>
          <p:grpSpPr bwMode="auto">
            <a:xfrm>
              <a:off x="480" y="672"/>
              <a:ext cx="432" cy="240"/>
              <a:chOff x="528" y="1104"/>
              <a:chExt cx="672" cy="278"/>
            </a:xfrm>
          </p:grpSpPr>
          <p:sp>
            <p:nvSpPr>
              <p:cNvPr id="479312"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79313"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9314" name="Group 82"/>
            <p:cNvGrpSpPr>
              <a:grpSpLocks/>
            </p:cNvGrpSpPr>
            <p:nvPr/>
          </p:nvGrpSpPr>
          <p:grpSpPr bwMode="auto">
            <a:xfrm>
              <a:off x="864" y="768"/>
              <a:ext cx="288" cy="144"/>
              <a:chOff x="1152" y="816"/>
              <a:chExt cx="336" cy="192"/>
            </a:xfrm>
          </p:grpSpPr>
          <p:sp>
            <p:nvSpPr>
              <p:cNvPr id="479315"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9316" name="Group 84"/>
              <p:cNvGrpSpPr>
                <a:grpSpLocks/>
              </p:cNvGrpSpPr>
              <p:nvPr/>
            </p:nvGrpSpPr>
            <p:grpSpPr bwMode="auto">
              <a:xfrm>
                <a:off x="1248" y="816"/>
                <a:ext cx="240" cy="192"/>
                <a:chOff x="1920" y="1008"/>
                <a:chExt cx="528" cy="384"/>
              </a:xfrm>
            </p:grpSpPr>
            <p:sp>
              <p:nvSpPr>
                <p:cNvPr id="479317"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18"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19"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20"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9321" name="Group 89"/>
          <p:cNvGrpSpPr>
            <a:grpSpLocks/>
          </p:cNvGrpSpPr>
          <p:nvPr/>
        </p:nvGrpSpPr>
        <p:grpSpPr bwMode="auto">
          <a:xfrm>
            <a:off x="762000" y="3200400"/>
            <a:ext cx="1066800" cy="381000"/>
            <a:chOff x="480" y="672"/>
            <a:chExt cx="672" cy="240"/>
          </a:xfrm>
        </p:grpSpPr>
        <p:grpSp>
          <p:nvGrpSpPr>
            <p:cNvPr id="479322" name="Group 90"/>
            <p:cNvGrpSpPr>
              <a:grpSpLocks/>
            </p:cNvGrpSpPr>
            <p:nvPr/>
          </p:nvGrpSpPr>
          <p:grpSpPr bwMode="auto">
            <a:xfrm>
              <a:off x="480" y="672"/>
              <a:ext cx="432" cy="240"/>
              <a:chOff x="528" y="1104"/>
              <a:chExt cx="672" cy="278"/>
            </a:xfrm>
          </p:grpSpPr>
          <p:sp>
            <p:nvSpPr>
              <p:cNvPr id="479323"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79324"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9325" name="Group 93"/>
            <p:cNvGrpSpPr>
              <a:grpSpLocks/>
            </p:cNvGrpSpPr>
            <p:nvPr/>
          </p:nvGrpSpPr>
          <p:grpSpPr bwMode="auto">
            <a:xfrm>
              <a:off x="864" y="768"/>
              <a:ext cx="288" cy="144"/>
              <a:chOff x="1152" y="816"/>
              <a:chExt cx="336" cy="192"/>
            </a:xfrm>
          </p:grpSpPr>
          <p:sp>
            <p:nvSpPr>
              <p:cNvPr id="479326"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9327" name="Group 95"/>
              <p:cNvGrpSpPr>
                <a:grpSpLocks/>
              </p:cNvGrpSpPr>
              <p:nvPr/>
            </p:nvGrpSpPr>
            <p:grpSpPr bwMode="auto">
              <a:xfrm>
                <a:off x="1248" y="816"/>
                <a:ext cx="240" cy="192"/>
                <a:chOff x="1920" y="1008"/>
                <a:chExt cx="528" cy="384"/>
              </a:xfrm>
            </p:grpSpPr>
            <p:sp>
              <p:nvSpPr>
                <p:cNvPr id="479328"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29"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30"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31"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9332" name="Group 100"/>
          <p:cNvGrpSpPr>
            <a:grpSpLocks/>
          </p:cNvGrpSpPr>
          <p:nvPr/>
        </p:nvGrpSpPr>
        <p:grpSpPr bwMode="auto">
          <a:xfrm>
            <a:off x="762000" y="4267200"/>
            <a:ext cx="1066800" cy="381000"/>
            <a:chOff x="480" y="672"/>
            <a:chExt cx="672" cy="240"/>
          </a:xfrm>
        </p:grpSpPr>
        <p:grpSp>
          <p:nvGrpSpPr>
            <p:cNvPr id="479333" name="Group 101"/>
            <p:cNvGrpSpPr>
              <a:grpSpLocks/>
            </p:cNvGrpSpPr>
            <p:nvPr/>
          </p:nvGrpSpPr>
          <p:grpSpPr bwMode="auto">
            <a:xfrm>
              <a:off x="480" y="672"/>
              <a:ext cx="432" cy="240"/>
              <a:chOff x="528" y="1104"/>
              <a:chExt cx="672" cy="278"/>
            </a:xfrm>
          </p:grpSpPr>
          <p:sp>
            <p:nvSpPr>
              <p:cNvPr id="479334"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79335"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9336" name="Group 104"/>
            <p:cNvGrpSpPr>
              <a:grpSpLocks/>
            </p:cNvGrpSpPr>
            <p:nvPr/>
          </p:nvGrpSpPr>
          <p:grpSpPr bwMode="auto">
            <a:xfrm>
              <a:off x="864" y="768"/>
              <a:ext cx="288" cy="144"/>
              <a:chOff x="1152" y="816"/>
              <a:chExt cx="336" cy="192"/>
            </a:xfrm>
          </p:grpSpPr>
          <p:sp>
            <p:nvSpPr>
              <p:cNvPr id="479337"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9338" name="Group 106"/>
              <p:cNvGrpSpPr>
                <a:grpSpLocks/>
              </p:cNvGrpSpPr>
              <p:nvPr/>
            </p:nvGrpSpPr>
            <p:grpSpPr bwMode="auto">
              <a:xfrm>
                <a:off x="1248" y="816"/>
                <a:ext cx="240" cy="192"/>
                <a:chOff x="1920" y="1008"/>
                <a:chExt cx="528" cy="384"/>
              </a:xfrm>
            </p:grpSpPr>
            <p:sp>
              <p:nvSpPr>
                <p:cNvPr id="479339"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40"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41"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42"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79343" name="Group 111"/>
          <p:cNvGrpSpPr>
            <a:grpSpLocks/>
          </p:cNvGrpSpPr>
          <p:nvPr/>
        </p:nvGrpSpPr>
        <p:grpSpPr bwMode="auto">
          <a:xfrm>
            <a:off x="762000" y="1066800"/>
            <a:ext cx="685800" cy="381000"/>
            <a:chOff x="528" y="1104"/>
            <a:chExt cx="672" cy="278"/>
          </a:xfrm>
        </p:grpSpPr>
        <p:sp>
          <p:nvSpPr>
            <p:cNvPr id="479344" name="Rectangle 11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9345" name="Rectangle 11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79346" name="Line 114"/>
          <p:cNvSpPr>
            <a:spLocks noChangeShapeType="1"/>
          </p:cNvSpPr>
          <p:nvPr/>
        </p:nvSpPr>
        <p:spPr bwMode="auto">
          <a:xfrm>
            <a:off x="1371600" y="1219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9347" name="Group 115"/>
          <p:cNvGrpSpPr>
            <a:grpSpLocks/>
          </p:cNvGrpSpPr>
          <p:nvPr/>
        </p:nvGrpSpPr>
        <p:grpSpPr bwMode="auto">
          <a:xfrm>
            <a:off x="1676400" y="1066800"/>
            <a:ext cx="1066800" cy="381000"/>
            <a:chOff x="480" y="672"/>
            <a:chExt cx="672" cy="240"/>
          </a:xfrm>
        </p:grpSpPr>
        <p:grpSp>
          <p:nvGrpSpPr>
            <p:cNvPr id="479348" name="Group 116"/>
            <p:cNvGrpSpPr>
              <a:grpSpLocks/>
            </p:cNvGrpSpPr>
            <p:nvPr/>
          </p:nvGrpSpPr>
          <p:grpSpPr bwMode="auto">
            <a:xfrm>
              <a:off x="480" y="672"/>
              <a:ext cx="432" cy="240"/>
              <a:chOff x="528" y="1104"/>
              <a:chExt cx="672" cy="278"/>
            </a:xfrm>
          </p:grpSpPr>
          <p:sp>
            <p:nvSpPr>
              <p:cNvPr id="479349" name="Rectangle 11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79350" name="Rectangle 11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79351" name="Group 119"/>
            <p:cNvGrpSpPr>
              <a:grpSpLocks/>
            </p:cNvGrpSpPr>
            <p:nvPr/>
          </p:nvGrpSpPr>
          <p:grpSpPr bwMode="auto">
            <a:xfrm>
              <a:off x="864" y="768"/>
              <a:ext cx="288" cy="144"/>
              <a:chOff x="1152" y="816"/>
              <a:chExt cx="336" cy="192"/>
            </a:xfrm>
          </p:grpSpPr>
          <p:sp>
            <p:nvSpPr>
              <p:cNvPr id="479352" name="Line 12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9353" name="Group 121"/>
              <p:cNvGrpSpPr>
                <a:grpSpLocks/>
              </p:cNvGrpSpPr>
              <p:nvPr/>
            </p:nvGrpSpPr>
            <p:grpSpPr bwMode="auto">
              <a:xfrm>
                <a:off x="1248" y="816"/>
                <a:ext cx="240" cy="192"/>
                <a:chOff x="1920" y="1008"/>
                <a:chExt cx="528" cy="384"/>
              </a:xfrm>
            </p:grpSpPr>
            <p:sp>
              <p:nvSpPr>
                <p:cNvPr id="479354" name="Line 12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55" name="Line 12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56" name="Line 12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9357" name="Line 12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8418626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Date Placeholder 1"/>
          <p:cNvSpPr>
            <a:spLocks noGrp="1"/>
          </p:cNvSpPr>
          <p:nvPr>
            <p:ph type="dt" sz="half" idx="10"/>
          </p:nvPr>
        </p:nvSpPr>
        <p:spPr/>
        <p:txBody>
          <a:bodyPr/>
          <a:lstStyle/>
          <a:p>
            <a:fld id="{B50FB9AA-7142-41F9-A063-4328C08ECADC}" type="datetime4">
              <a:rPr lang="en-US"/>
              <a:pPr/>
              <a:t>April 8, 2013</a:t>
            </a:fld>
            <a:endParaRPr lang="en-US"/>
          </a:p>
        </p:txBody>
      </p:sp>
      <p:sp>
        <p:nvSpPr>
          <p:cNvPr id="133" name="Footer Placeholder 2"/>
          <p:cNvSpPr>
            <a:spLocks noGrp="1"/>
          </p:cNvSpPr>
          <p:nvPr>
            <p:ph type="ftr" sz="quarter" idx="11"/>
          </p:nvPr>
        </p:nvSpPr>
        <p:spPr/>
        <p:txBody>
          <a:bodyPr/>
          <a:lstStyle/>
          <a:p>
            <a:r>
              <a:rPr lang="en-US"/>
              <a:t>www.gowrikumar.com</a:t>
            </a:r>
          </a:p>
        </p:txBody>
      </p:sp>
      <p:grpSp>
        <p:nvGrpSpPr>
          <p:cNvPr id="480258" name="Group 2"/>
          <p:cNvGrpSpPr>
            <a:grpSpLocks/>
          </p:cNvGrpSpPr>
          <p:nvPr/>
        </p:nvGrpSpPr>
        <p:grpSpPr bwMode="auto">
          <a:xfrm>
            <a:off x="762000" y="2667000"/>
            <a:ext cx="1066800" cy="381000"/>
            <a:chOff x="480" y="672"/>
            <a:chExt cx="672" cy="240"/>
          </a:xfrm>
        </p:grpSpPr>
        <p:grpSp>
          <p:nvGrpSpPr>
            <p:cNvPr id="480259" name="Group 3"/>
            <p:cNvGrpSpPr>
              <a:grpSpLocks/>
            </p:cNvGrpSpPr>
            <p:nvPr/>
          </p:nvGrpSpPr>
          <p:grpSpPr bwMode="auto">
            <a:xfrm>
              <a:off x="480" y="672"/>
              <a:ext cx="432" cy="240"/>
              <a:chOff x="528" y="1104"/>
              <a:chExt cx="672" cy="278"/>
            </a:xfrm>
          </p:grpSpPr>
          <p:sp>
            <p:nvSpPr>
              <p:cNvPr id="480260"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80261"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0262" name="Group 6"/>
            <p:cNvGrpSpPr>
              <a:grpSpLocks/>
            </p:cNvGrpSpPr>
            <p:nvPr/>
          </p:nvGrpSpPr>
          <p:grpSpPr bwMode="auto">
            <a:xfrm>
              <a:off x="864" y="768"/>
              <a:ext cx="288" cy="144"/>
              <a:chOff x="1152" y="816"/>
              <a:chExt cx="336" cy="192"/>
            </a:xfrm>
          </p:grpSpPr>
          <p:sp>
            <p:nvSpPr>
              <p:cNvPr id="480263"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0264" name="Group 8"/>
              <p:cNvGrpSpPr>
                <a:grpSpLocks/>
              </p:cNvGrpSpPr>
              <p:nvPr/>
            </p:nvGrpSpPr>
            <p:grpSpPr bwMode="auto">
              <a:xfrm>
                <a:off x="1248" y="816"/>
                <a:ext cx="240" cy="192"/>
                <a:chOff x="1920" y="1008"/>
                <a:chExt cx="528" cy="384"/>
              </a:xfrm>
            </p:grpSpPr>
            <p:sp>
              <p:nvSpPr>
                <p:cNvPr id="480265"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66"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67"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68"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0269" name="Group 13"/>
          <p:cNvGrpSpPr>
            <a:grpSpLocks/>
          </p:cNvGrpSpPr>
          <p:nvPr/>
        </p:nvGrpSpPr>
        <p:grpSpPr bwMode="auto">
          <a:xfrm>
            <a:off x="762000" y="3733800"/>
            <a:ext cx="1066800" cy="381000"/>
            <a:chOff x="480" y="672"/>
            <a:chExt cx="672" cy="240"/>
          </a:xfrm>
        </p:grpSpPr>
        <p:grpSp>
          <p:nvGrpSpPr>
            <p:cNvPr id="480270" name="Group 14"/>
            <p:cNvGrpSpPr>
              <a:grpSpLocks/>
            </p:cNvGrpSpPr>
            <p:nvPr/>
          </p:nvGrpSpPr>
          <p:grpSpPr bwMode="auto">
            <a:xfrm>
              <a:off x="480" y="672"/>
              <a:ext cx="432" cy="240"/>
              <a:chOff x="528" y="1104"/>
              <a:chExt cx="672" cy="278"/>
            </a:xfrm>
          </p:grpSpPr>
          <p:sp>
            <p:nvSpPr>
              <p:cNvPr id="48027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8027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0273" name="Group 17"/>
            <p:cNvGrpSpPr>
              <a:grpSpLocks/>
            </p:cNvGrpSpPr>
            <p:nvPr/>
          </p:nvGrpSpPr>
          <p:grpSpPr bwMode="auto">
            <a:xfrm>
              <a:off x="864" y="768"/>
              <a:ext cx="288" cy="144"/>
              <a:chOff x="1152" y="816"/>
              <a:chExt cx="336" cy="192"/>
            </a:xfrm>
          </p:grpSpPr>
          <p:sp>
            <p:nvSpPr>
              <p:cNvPr id="48027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0275" name="Group 19"/>
              <p:cNvGrpSpPr>
                <a:grpSpLocks/>
              </p:cNvGrpSpPr>
              <p:nvPr/>
            </p:nvGrpSpPr>
            <p:grpSpPr bwMode="auto">
              <a:xfrm>
                <a:off x="1248" y="816"/>
                <a:ext cx="240" cy="192"/>
                <a:chOff x="1920" y="1008"/>
                <a:chExt cx="528" cy="384"/>
              </a:xfrm>
            </p:grpSpPr>
            <p:sp>
              <p:nvSpPr>
                <p:cNvPr id="48027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7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7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7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0280" name="Group 24"/>
          <p:cNvGrpSpPr>
            <a:grpSpLocks/>
          </p:cNvGrpSpPr>
          <p:nvPr/>
        </p:nvGrpSpPr>
        <p:grpSpPr bwMode="auto">
          <a:xfrm>
            <a:off x="762000" y="4800600"/>
            <a:ext cx="1066800" cy="381000"/>
            <a:chOff x="480" y="672"/>
            <a:chExt cx="672" cy="240"/>
          </a:xfrm>
        </p:grpSpPr>
        <p:grpSp>
          <p:nvGrpSpPr>
            <p:cNvPr id="480281" name="Group 25"/>
            <p:cNvGrpSpPr>
              <a:grpSpLocks/>
            </p:cNvGrpSpPr>
            <p:nvPr/>
          </p:nvGrpSpPr>
          <p:grpSpPr bwMode="auto">
            <a:xfrm>
              <a:off x="480" y="672"/>
              <a:ext cx="432" cy="240"/>
              <a:chOff x="528" y="1104"/>
              <a:chExt cx="672" cy="278"/>
            </a:xfrm>
          </p:grpSpPr>
          <p:sp>
            <p:nvSpPr>
              <p:cNvPr id="480282"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80283"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0284" name="Group 28"/>
            <p:cNvGrpSpPr>
              <a:grpSpLocks/>
            </p:cNvGrpSpPr>
            <p:nvPr/>
          </p:nvGrpSpPr>
          <p:grpSpPr bwMode="auto">
            <a:xfrm>
              <a:off x="864" y="768"/>
              <a:ext cx="288" cy="144"/>
              <a:chOff x="1152" y="816"/>
              <a:chExt cx="336" cy="192"/>
            </a:xfrm>
          </p:grpSpPr>
          <p:sp>
            <p:nvSpPr>
              <p:cNvPr id="480285"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0286" name="Group 30"/>
              <p:cNvGrpSpPr>
                <a:grpSpLocks/>
              </p:cNvGrpSpPr>
              <p:nvPr/>
            </p:nvGrpSpPr>
            <p:grpSpPr bwMode="auto">
              <a:xfrm>
                <a:off x="1248" y="816"/>
                <a:ext cx="240" cy="192"/>
                <a:chOff x="1920" y="1008"/>
                <a:chExt cx="528" cy="384"/>
              </a:xfrm>
            </p:grpSpPr>
            <p:sp>
              <p:nvSpPr>
                <p:cNvPr id="480287"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88"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89"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90"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0291" name="Group 35"/>
          <p:cNvGrpSpPr>
            <a:grpSpLocks/>
          </p:cNvGrpSpPr>
          <p:nvPr/>
        </p:nvGrpSpPr>
        <p:grpSpPr bwMode="auto">
          <a:xfrm>
            <a:off x="762000" y="5334000"/>
            <a:ext cx="1066800" cy="381000"/>
            <a:chOff x="480" y="672"/>
            <a:chExt cx="672" cy="240"/>
          </a:xfrm>
        </p:grpSpPr>
        <p:grpSp>
          <p:nvGrpSpPr>
            <p:cNvPr id="480292" name="Group 36"/>
            <p:cNvGrpSpPr>
              <a:grpSpLocks/>
            </p:cNvGrpSpPr>
            <p:nvPr/>
          </p:nvGrpSpPr>
          <p:grpSpPr bwMode="auto">
            <a:xfrm>
              <a:off x="480" y="672"/>
              <a:ext cx="432" cy="240"/>
              <a:chOff x="528" y="1104"/>
              <a:chExt cx="672" cy="278"/>
            </a:xfrm>
          </p:grpSpPr>
          <p:sp>
            <p:nvSpPr>
              <p:cNvPr id="480293"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0294"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0295" name="Group 39"/>
            <p:cNvGrpSpPr>
              <a:grpSpLocks/>
            </p:cNvGrpSpPr>
            <p:nvPr/>
          </p:nvGrpSpPr>
          <p:grpSpPr bwMode="auto">
            <a:xfrm>
              <a:off x="864" y="768"/>
              <a:ext cx="288" cy="144"/>
              <a:chOff x="1152" y="816"/>
              <a:chExt cx="336" cy="192"/>
            </a:xfrm>
          </p:grpSpPr>
          <p:sp>
            <p:nvSpPr>
              <p:cNvPr id="480296"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0297" name="Group 41"/>
              <p:cNvGrpSpPr>
                <a:grpSpLocks/>
              </p:cNvGrpSpPr>
              <p:nvPr/>
            </p:nvGrpSpPr>
            <p:grpSpPr bwMode="auto">
              <a:xfrm>
                <a:off x="1248" y="816"/>
                <a:ext cx="240" cy="192"/>
                <a:chOff x="1920" y="1008"/>
                <a:chExt cx="528" cy="384"/>
              </a:xfrm>
            </p:grpSpPr>
            <p:sp>
              <p:nvSpPr>
                <p:cNvPr id="480298"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99"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00"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01"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0302" name="Group 46"/>
          <p:cNvGrpSpPr>
            <a:grpSpLocks/>
          </p:cNvGrpSpPr>
          <p:nvPr/>
        </p:nvGrpSpPr>
        <p:grpSpPr bwMode="auto">
          <a:xfrm>
            <a:off x="762000" y="5867400"/>
            <a:ext cx="1066800" cy="381000"/>
            <a:chOff x="480" y="672"/>
            <a:chExt cx="672" cy="240"/>
          </a:xfrm>
        </p:grpSpPr>
        <p:grpSp>
          <p:nvGrpSpPr>
            <p:cNvPr id="480303" name="Group 47"/>
            <p:cNvGrpSpPr>
              <a:grpSpLocks/>
            </p:cNvGrpSpPr>
            <p:nvPr/>
          </p:nvGrpSpPr>
          <p:grpSpPr bwMode="auto">
            <a:xfrm>
              <a:off x="480" y="672"/>
              <a:ext cx="432" cy="240"/>
              <a:chOff x="528" y="1104"/>
              <a:chExt cx="672" cy="278"/>
            </a:xfrm>
          </p:grpSpPr>
          <p:sp>
            <p:nvSpPr>
              <p:cNvPr id="480304"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80305"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0306" name="Group 50"/>
            <p:cNvGrpSpPr>
              <a:grpSpLocks/>
            </p:cNvGrpSpPr>
            <p:nvPr/>
          </p:nvGrpSpPr>
          <p:grpSpPr bwMode="auto">
            <a:xfrm>
              <a:off x="864" y="768"/>
              <a:ext cx="288" cy="144"/>
              <a:chOff x="1152" y="816"/>
              <a:chExt cx="336" cy="192"/>
            </a:xfrm>
          </p:grpSpPr>
          <p:sp>
            <p:nvSpPr>
              <p:cNvPr id="480307"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0308" name="Group 52"/>
              <p:cNvGrpSpPr>
                <a:grpSpLocks/>
              </p:cNvGrpSpPr>
              <p:nvPr/>
            </p:nvGrpSpPr>
            <p:grpSpPr bwMode="auto">
              <a:xfrm>
                <a:off x="1248" y="816"/>
                <a:ext cx="240" cy="192"/>
                <a:chOff x="1920" y="1008"/>
                <a:chExt cx="528" cy="384"/>
              </a:xfrm>
            </p:grpSpPr>
            <p:sp>
              <p:nvSpPr>
                <p:cNvPr id="480309"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10"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11"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12"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80313" name="Rectangle 5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0314" name="Rectangle 58"/>
          <p:cNvSpPr>
            <a:spLocks noChangeArrowheads="1"/>
          </p:cNvSpPr>
          <p:nvPr/>
        </p:nvSpPr>
        <p:spPr bwMode="auto">
          <a:xfrm>
            <a:off x="46482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0315" name="Rectangle 5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0316" name="Rectangle 6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0317" name="Rectangle 6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0318" name="Rectangle 6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80319" name="Rectangle 6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80320" name="Rectangle 6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80321" name="Rectangle 6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80322" name="Rectangle 6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80323" name="Group 67"/>
          <p:cNvGrpSpPr>
            <a:grpSpLocks/>
          </p:cNvGrpSpPr>
          <p:nvPr/>
        </p:nvGrpSpPr>
        <p:grpSpPr bwMode="auto">
          <a:xfrm>
            <a:off x="762000" y="1600200"/>
            <a:ext cx="1066800" cy="381000"/>
            <a:chOff x="480" y="672"/>
            <a:chExt cx="672" cy="240"/>
          </a:xfrm>
        </p:grpSpPr>
        <p:grpSp>
          <p:nvGrpSpPr>
            <p:cNvPr id="480324" name="Group 68"/>
            <p:cNvGrpSpPr>
              <a:grpSpLocks/>
            </p:cNvGrpSpPr>
            <p:nvPr/>
          </p:nvGrpSpPr>
          <p:grpSpPr bwMode="auto">
            <a:xfrm>
              <a:off x="480" y="672"/>
              <a:ext cx="432" cy="240"/>
              <a:chOff x="528" y="1104"/>
              <a:chExt cx="672" cy="278"/>
            </a:xfrm>
          </p:grpSpPr>
          <p:sp>
            <p:nvSpPr>
              <p:cNvPr id="480325"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0326"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0327" name="Group 71"/>
            <p:cNvGrpSpPr>
              <a:grpSpLocks/>
            </p:cNvGrpSpPr>
            <p:nvPr/>
          </p:nvGrpSpPr>
          <p:grpSpPr bwMode="auto">
            <a:xfrm>
              <a:off x="864" y="768"/>
              <a:ext cx="288" cy="144"/>
              <a:chOff x="1152" y="816"/>
              <a:chExt cx="336" cy="192"/>
            </a:xfrm>
          </p:grpSpPr>
          <p:sp>
            <p:nvSpPr>
              <p:cNvPr id="480328"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0329" name="Group 73"/>
              <p:cNvGrpSpPr>
                <a:grpSpLocks/>
              </p:cNvGrpSpPr>
              <p:nvPr/>
            </p:nvGrpSpPr>
            <p:grpSpPr bwMode="auto">
              <a:xfrm>
                <a:off x="1248" y="816"/>
                <a:ext cx="240" cy="192"/>
                <a:chOff x="1920" y="1008"/>
                <a:chExt cx="528" cy="384"/>
              </a:xfrm>
            </p:grpSpPr>
            <p:sp>
              <p:nvSpPr>
                <p:cNvPr id="480330"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31"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32"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33"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0334" name="Group 78"/>
          <p:cNvGrpSpPr>
            <a:grpSpLocks/>
          </p:cNvGrpSpPr>
          <p:nvPr/>
        </p:nvGrpSpPr>
        <p:grpSpPr bwMode="auto">
          <a:xfrm>
            <a:off x="762000" y="2133600"/>
            <a:ext cx="1066800" cy="381000"/>
            <a:chOff x="480" y="672"/>
            <a:chExt cx="672" cy="240"/>
          </a:xfrm>
        </p:grpSpPr>
        <p:grpSp>
          <p:nvGrpSpPr>
            <p:cNvPr id="480335" name="Group 79"/>
            <p:cNvGrpSpPr>
              <a:grpSpLocks/>
            </p:cNvGrpSpPr>
            <p:nvPr/>
          </p:nvGrpSpPr>
          <p:grpSpPr bwMode="auto">
            <a:xfrm>
              <a:off x="480" y="672"/>
              <a:ext cx="432" cy="240"/>
              <a:chOff x="528" y="1104"/>
              <a:chExt cx="672" cy="278"/>
            </a:xfrm>
          </p:grpSpPr>
          <p:sp>
            <p:nvSpPr>
              <p:cNvPr id="480336"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80337"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0338" name="Group 82"/>
            <p:cNvGrpSpPr>
              <a:grpSpLocks/>
            </p:cNvGrpSpPr>
            <p:nvPr/>
          </p:nvGrpSpPr>
          <p:grpSpPr bwMode="auto">
            <a:xfrm>
              <a:off x="864" y="768"/>
              <a:ext cx="288" cy="144"/>
              <a:chOff x="1152" y="816"/>
              <a:chExt cx="336" cy="192"/>
            </a:xfrm>
          </p:grpSpPr>
          <p:sp>
            <p:nvSpPr>
              <p:cNvPr id="480339"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0340" name="Group 84"/>
              <p:cNvGrpSpPr>
                <a:grpSpLocks/>
              </p:cNvGrpSpPr>
              <p:nvPr/>
            </p:nvGrpSpPr>
            <p:grpSpPr bwMode="auto">
              <a:xfrm>
                <a:off x="1248" y="816"/>
                <a:ext cx="240" cy="192"/>
                <a:chOff x="1920" y="1008"/>
                <a:chExt cx="528" cy="384"/>
              </a:xfrm>
            </p:grpSpPr>
            <p:sp>
              <p:nvSpPr>
                <p:cNvPr id="480341"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42"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43"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44"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0345" name="Group 89"/>
          <p:cNvGrpSpPr>
            <a:grpSpLocks/>
          </p:cNvGrpSpPr>
          <p:nvPr/>
        </p:nvGrpSpPr>
        <p:grpSpPr bwMode="auto">
          <a:xfrm>
            <a:off x="762000" y="3200400"/>
            <a:ext cx="1066800" cy="381000"/>
            <a:chOff x="480" y="672"/>
            <a:chExt cx="672" cy="240"/>
          </a:xfrm>
        </p:grpSpPr>
        <p:grpSp>
          <p:nvGrpSpPr>
            <p:cNvPr id="480346" name="Group 90"/>
            <p:cNvGrpSpPr>
              <a:grpSpLocks/>
            </p:cNvGrpSpPr>
            <p:nvPr/>
          </p:nvGrpSpPr>
          <p:grpSpPr bwMode="auto">
            <a:xfrm>
              <a:off x="480" y="672"/>
              <a:ext cx="432" cy="240"/>
              <a:chOff x="528" y="1104"/>
              <a:chExt cx="672" cy="278"/>
            </a:xfrm>
          </p:grpSpPr>
          <p:sp>
            <p:nvSpPr>
              <p:cNvPr id="480347"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80348"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0349" name="Group 93"/>
            <p:cNvGrpSpPr>
              <a:grpSpLocks/>
            </p:cNvGrpSpPr>
            <p:nvPr/>
          </p:nvGrpSpPr>
          <p:grpSpPr bwMode="auto">
            <a:xfrm>
              <a:off x="864" y="768"/>
              <a:ext cx="288" cy="144"/>
              <a:chOff x="1152" y="816"/>
              <a:chExt cx="336" cy="192"/>
            </a:xfrm>
          </p:grpSpPr>
          <p:sp>
            <p:nvSpPr>
              <p:cNvPr id="480350"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0351" name="Group 95"/>
              <p:cNvGrpSpPr>
                <a:grpSpLocks/>
              </p:cNvGrpSpPr>
              <p:nvPr/>
            </p:nvGrpSpPr>
            <p:grpSpPr bwMode="auto">
              <a:xfrm>
                <a:off x="1248" y="816"/>
                <a:ext cx="240" cy="192"/>
                <a:chOff x="1920" y="1008"/>
                <a:chExt cx="528" cy="384"/>
              </a:xfrm>
            </p:grpSpPr>
            <p:sp>
              <p:nvSpPr>
                <p:cNvPr id="480352"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53"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54"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55"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0356" name="Group 100"/>
          <p:cNvGrpSpPr>
            <a:grpSpLocks/>
          </p:cNvGrpSpPr>
          <p:nvPr/>
        </p:nvGrpSpPr>
        <p:grpSpPr bwMode="auto">
          <a:xfrm>
            <a:off x="762000" y="4267200"/>
            <a:ext cx="1066800" cy="381000"/>
            <a:chOff x="480" y="672"/>
            <a:chExt cx="672" cy="240"/>
          </a:xfrm>
        </p:grpSpPr>
        <p:grpSp>
          <p:nvGrpSpPr>
            <p:cNvPr id="480357" name="Group 101"/>
            <p:cNvGrpSpPr>
              <a:grpSpLocks/>
            </p:cNvGrpSpPr>
            <p:nvPr/>
          </p:nvGrpSpPr>
          <p:grpSpPr bwMode="auto">
            <a:xfrm>
              <a:off x="480" y="672"/>
              <a:ext cx="432" cy="240"/>
              <a:chOff x="528" y="1104"/>
              <a:chExt cx="672" cy="278"/>
            </a:xfrm>
          </p:grpSpPr>
          <p:sp>
            <p:nvSpPr>
              <p:cNvPr id="480358"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80359"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0360" name="Group 104"/>
            <p:cNvGrpSpPr>
              <a:grpSpLocks/>
            </p:cNvGrpSpPr>
            <p:nvPr/>
          </p:nvGrpSpPr>
          <p:grpSpPr bwMode="auto">
            <a:xfrm>
              <a:off x="864" y="768"/>
              <a:ext cx="288" cy="144"/>
              <a:chOff x="1152" y="816"/>
              <a:chExt cx="336" cy="192"/>
            </a:xfrm>
          </p:grpSpPr>
          <p:sp>
            <p:nvSpPr>
              <p:cNvPr id="480361"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0362" name="Group 106"/>
              <p:cNvGrpSpPr>
                <a:grpSpLocks/>
              </p:cNvGrpSpPr>
              <p:nvPr/>
            </p:nvGrpSpPr>
            <p:grpSpPr bwMode="auto">
              <a:xfrm>
                <a:off x="1248" y="816"/>
                <a:ext cx="240" cy="192"/>
                <a:chOff x="1920" y="1008"/>
                <a:chExt cx="528" cy="384"/>
              </a:xfrm>
            </p:grpSpPr>
            <p:sp>
              <p:nvSpPr>
                <p:cNvPr id="480363"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64"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65"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66"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0382" name="Group 126"/>
          <p:cNvGrpSpPr>
            <a:grpSpLocks/>
          </p:cNvGrpSpPr>
          <p:nvPr/>
        </p:nvGrpSpPr>
        <p:grpSpPr bwMode="auto">
          <a:xfrm>
            <a:off x="762000" y="1066800"/>
            <a:ext cx="936625" cy="381000"/>
            <a:chOff x="480" y="672"/>
            <a:chExt cx="590" cy="240"/>
          </a:xfrm>
        </p:grpSpPr>
        <p:grpSp>
          <p:nvGrpSpPr>
            <p:cNvPr id="480383" name="Group 127"/>
            <p:cNvGrpSpPr>
              <a:grpSpLocks/>
            </p:cNvGrpSpPr>
            <p:nvPr/>
          </p:nvGrpSpPr>
          <p:grpSpPr bwMode="auto">
            <a:xfrm>
              <a:off x="480" y="672"/>
              <a:ext cx="432" cy="240"/>
              <a:chOff x="528" y="1104"/>
              <a:chExt cx="672" cy="278"/>
            </a:xfrm>
          </p:grpSpPr>
          <p:sp>
            <p:nvSpPr>
              <p:cNvPr id="480384" name="Rectangle 12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0385" name="Rectangle 12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0386" name="Line 13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0387" name="Group 131"/>
          <p:cNvGrpSpPr>
            <a:grpSpLocks/>
          </p:cNvGrpSpPr>
          <p:nvPr/>
        </p:nvGrpSpPr>
        <p:grpSpPr bwMode="auto">
          <a:xfrm>
            <a:off x="2590800" y="1066800"/>
            <a:ext cx="1066800" cy="381000"/>
            <a:chOff x="480" y="672"/>
            <a:chExt cx="672" cy="240"/>
          </a:xfrm>
        </p:grpSpPr>
        <p:grpSp>
          <p:nvGrpSpPr>
            <p:cNvPr id="480388" name="Group 132"/>
            <p:cNvGrpSpPr>
              <a:grpSpLocks/>
            </p:cNvGrpSpPr>
            <p:nvPr/>
          </p:nvGrpSpPr>
          <p:grpSpPr bwMode="auto">
            <a:xfrm>
              <a:off x="480" y="672"/>
              <a:ext cx="432" cy="240"/>
              <a:chOff x="528" y="1104"/>
              <a:chExt cx="672" cy="278"/>
            </a:xfrm>
          </p:grpSpPr>
          <p:sp>
            <p:nvSpPr>
              <p:cNvPr id="480389" name="Rectangle 13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0390" name="Rectangle 13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0391" name="Group 135"/>
            <p:cNvGrpSpPr>
              <a:grpSpLocks/>
            </p:cNvGrpSpPr>
            <p:nvPr/>
          </p:nvGrpSpPr>
          <p:grpSpPr bwMode="auto">
            <a:xfrm>
              <a:off x="864" y="768"/>
              <a:ext cx="288" cy="144"/>
              <a:chOff x="1152" y="816"/>
              <a:chExt cx="336" cy="192"/>
            </a:xfrm>
          </p:grpSpPr>
          <p:sp>
            <p:nvSpPr>
              <p:cNvPr id="480392" name="Line 13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0393" name="Group 137"/>
              <p:cNvGrpSpPr>
                <a:grpSpLocks/>
              </p:cNvGrpSpPr>
              <p:nvPr/>
            </p:nvGrpSpPr>
            <p:grpSpPr bwMode="auto">
              <a:xfrm>
                <a:off x="1248" y="816"/>
                <a:ext cx="240" cy="192"/>
                <a:chOff x="1920" y="1008"/>
                <a:chExt cx="528" cy="384"/>
              </a:xfrm>
            </p:grpSpPr>
            <p:sp>
              <p:nvSpPr>
                <p:cNvPr id="480394" name="Line 13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95" name="Line 13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96" name="Line 14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397" name="Line 14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0398" name="Group 142"/>
          <p:cNvGrpSpPr>
            <a:grpSpLocks/>
          </p:cNvGrpSpPr>
          <p:nvPr/>
        </p:nvGrpSpPr>
        <p:grpSpPr bwMode="auto">
          <a:xfrm>
            <a:off x="1676400" y="1066800"/>
            <a:ext cx="936625" cy="381000"/>
            <a:chOff x="480" y="672"/>
            <a:chExt cx="590" cy="240"/>
          </a:xfrm>
        </p:grpSpPr>
        <p:grpSp>
          <p:nvGrpSpPr>
            <p:cNvPr id="480399" name="Group 143"/>
            <p:cNvGrpSpPr>
              <a:grpSpLocks/>
            </p:cNvGrpSpPr>
            <p:nvPr/>
          </p:nvGrpSpPr>
          <p:grpSpPr bwMode="auto">
            <a:xfrm>
              <a:off x="480" y="672"/>
              <a:ext cx="432" cy="240"/>
              <a:chOff x="528" y="1104"/>
              <a:chExt cx="672" cy="278"/>
            </a:xfrm>
          </p:grpSpPr>
          <p:sp>
            <p:nvSpPr>
              <p:cNvPr id="480400" name="Rectangle 14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0401" name="Rectangle 14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0402" name="Line 14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49377016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Date Placeholder 1"/>
          <p:cNvSpPr>
            <a:spLocks noGrp="1"/>
          </p:cNvSpPr>
          <p:nvPr>
            <p:ph type="dt" sz="half" idx="10"/>
          </p:nvPr>
        </p:nvSpPr>
        <p:spPr/>
        <p:txBody>
          <a:bodyPr/>
          <a:lstStyle/>
          <a:p>
            <a:fld id="{4143CBD6-9580-44AE-89A7-29FED6DCB8CC}" type="datetime4">
              <a:rPr lang="en-US"/>
              <a:pPr/>
              <a:t>April 8, 2013</a:t>
            </a:fld>
            <a:endParaRPr lang="en-US"/>
          </a:p>
        </p:txBody>
      </p:sp>
      <p:sp>
        <p:nvSpPr>
          <p:cNvPr id="133" name="Footer Placeholder 2"/>
          <p:cNvSpPr>
            <a:spLocks noGrp="1"/>
          </p:cNvSpPr>
          <p:nvPr>
            <p:ph type="ftr" sz="quarter" idx="11"/>
          </p:nvPr>
        </p:nvSpPr>
        <p:spPr/>
        <p:txBody>
          <a:bodyPr/>
          <a:lstStyle/>
          <a:p>
            <a:r>
              <a:rPr lang="en-US"/>
              <a:t>www.gowrikumar.com</a:t>
            </a:r>
          </a:p>
        </p:txBody>
      </p:sp>
      <p:grpSp>
        <p:nvGrpSpPr>
          <p:cNvPr id="482306" name="Group 2"/>
          <p:cNvGrpSpPr>
            <a:grpSpLocks/>
          </p:cNvGrpSpPr>
          <p:nvPr/>
        </p:nvGrpSpPr>
        <p:grpSpPr bwMode="auto">
          <a:xfrm>
            <a:off x="762000" y="2667000"/>
            <a:ext cx="1066800" cy="381000"/>
            <a:chOff x="480" y="672"/>
            <a:chExt cx="672" cy="240"/>
          </a:xfrm>
        </p:grpSpPr>
        <p:grpSp>
          <p:nvGrpSpPr>
            <p:cNvPr id="482307" name="Group 3"/>
            <p:cNvGrpSpPr>
              <a:grpSpLocks/>
            </p:cNvGrpSpPr>
            <p:nvPr/>
          </p:nvGrpSpPr>
          <p:grpSpPr bwMode="auto">
            <a:xfrm>
              <a:off x="480" y="672"/>
              <a:ext cx="432" cy="240"/>
              <a:chOff x="528" y="1104"/>
              <a:chExt cx="672" cy="278"/>
            </a:xfrm>
          </p:grpSpPr>
          <p:sp>
            <p:nvSpPr>
              <p:cNvPr id="482308"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82309"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2310" name="Group 6"/>
            <p:cNvGrpSpPr>
              <a:grpSpLocks/>
            </p:cNvGrpSpPr>
            <p:nvPr/>
          </p:nvGrpSpPr>
          <p:grpSpPr bwMode="auto">
            <a:xfrm>
              <a:off x="864" y="768"/>
              <a:ext cx="288" cy="144"/>
              <a:chOff x="1152" y="816"/>
              <a:chExt cx="336" cy="192"/>
            </a:xfrm>
          </p:grpSpPr>
          <p:sp>
            <p:nvSpPr>
              <p:cNvPr id="482311"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2312" name="Group 8"/>
              <p:cNvGrpSpPr>
                <a:grpSpLocks/>
              </p:cNvGrpSpPr>
              <p:nvPr/>
            </p:nvGrpSpPr>
            <p:grpSpPr bwMode="auto">
              <a:xfrm>
                <a:off x="1248" y="816"/>
                <a:ext cx="240" cy="192"/>
                <a:chOff x="1920" y="1008"/>
                <a:chExt cx="528" cy="384"/>
              </a:xfrm>
            </p:grpSpPr>
            <p:sp>
              <p:nvSpPr>
                <p:cNvPr id="482313"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14"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15"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16"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2317" name="Group 13"/>
          <p:cNvGrpSpPr>
            <a:grpSpLocks/>
          </p:cNvGrpSpPr>
          <p:nvPr/>
        </p:nvGrpSpPr>
        <p:grpSpPr bwMode="auto">
          <a:xfrm>
            <a:off x="762000" y="3733800"/>
            <a:ext cx="1066800" cy="381000"/>
            <a:chOff x="480" y="672"/>
            <a:chExt cx="672" cy="240"/>
          </a:xfrm>
        </p:grpSpPr>
        <p:grpSp>
          <p:nvGrpSpPr>
            <p:cNvPr id="482318" name="Group 14"/>
            <p:cNvGrpSpPr>
              <a:grpSpLocks/>
            </p:cNvGrpSpPr>
            <p:nvPr/>
          </p:nvGrpSpPr>
          <p:grpSpPr bwMode="auto">
            <a:xfrm>
              <a:off x="480" y="672"/>
              <a:ext cx="432" cy="240"/>
              <a:chOff x="528" y="1104"/>
              <a:chExt cx="672" cy="278"/>
            </a:xfrm>
          </p:grpSpPr>
          <p:sp>
            <p:nvSpPr>
              <p:cNvPr id="482319"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82320"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2321" name="Group 17"/>
            <p:cNvGrpSpPr>
              <a:grpSpLocks/>
            </p:cNvGrpSpPr>
            <p:nvPr/>
          </p:nvGrpSpPr>
          <p:grpSpPr bwMode="auto">
            <a:xfrm>
              <a:off x="864" y="768"/>
              <a:ext cx="288" cy="144"/>
              <a:chOff x="1152" y="816"/>
              <a:chExt cx="336" cy="192"/>
            </a:xfrm>
          </p:grpSpPr>
          <p:sp>
            <p:nvSpPr>
              <p:cNvPr id="482322"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2323" name="Group 19"/>
              <p:cNvGrpSpPr>
                <a:grpSpLocks/>
              </p:cNvGrpSpPr>
              <p:nvPr/>
            </p:nvGrpSpPr>
            <p:grpSpPr bwMode="auto">
              <a:xfrm>
                <a:off x="1248" y="816"/>
                <a:ext cx="240" cy="192"/>
                <a:chOff x="1920" y="1008"/>
                <a:chExt cx="528" cy="384"/>
              </a:xfrm>
            </p:grpSpPr>
            <p:sp>
              <p:nvSpPr>
                <p:cNvPr id="482324"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25"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26"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27"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2328" name="Group 24"/>
          <p:cNvGrpSpPr>
            <a:grpSpLocks/>
          </p:cNvGrpSpPr>
          <p:nvPr/>
        </p:nvGrpSpPr>
        <p:grpSpPr bwMode="auto">
          <a:xfrm>
            <a:off x="762000" y="4800600"/>
            <a:ext cx="1066800" cy="381000"/>
            <a:chOff x="480" y="672"/>
            <a:chExt cx="672" cy="240"/>
          </a:xfrm>
        </p:grpSpPr>
        <p:grpSp>
          <p:nvGrpSpPr>
            <p:cNvPr id="482329" name="Group 25"/>
            <p:cNvGrpSpPr>
              <a:grpSpLocks/>
            </p:cNvGrpSpPr>
            <p:nvPr/>
          </p:nvGrpSpPr>
          <p:grpSpPr bwMode="auto">
            <a:xfrm>
              <a:off x="480" y="672"/>
              <a:ext cx="432" cy="240"/>
              <a:chOff x="528" y="1104"/>
              <a:chExt cx="672" cy="278"/>
            </a:xfrm>
          </p:grpSpPr>
          <p:sp>
            <p:nvSpPr>
              <p:cNvPr id="482330"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82331"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2332" name="Group 28"/>
            <p:cNvGrpSpPr>
              <a:grpSpLocks/>
            </p:cNvGrpSpPr>
            <p:nvPr/>
          </p:nvGrpSpPr>
          <p:grpSpPr bwMode="auto">
            <a:xfrm>
              <a:off x="864" y="768"/>
              <a:ext cx="288" cy="144"/>
              <a:chOff x="1152" y="816"/>
              <a:chExt cx="336" cy="192"/>
            </a:xfrm>
          </p:grpSpPr>
          <p:sp>
            <p:nvSpPr>
              <p:cNvPr id="482333"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2334" name="Group 30"/>
              <p:cNvGrpSpPr>
                <a:grpSpLocks/>
              </p:cNvGrpSpPr>
              <p:nvPr/>
            </p:nvGrpSpPr>
            <p:grpSpPr bwMode="auto">
              <a:xfrm>
                <a:off x="1248" y="816"/>
                <a:ext cx="240" cy="192"/>
                <a:chOff x="1920" y="1008"/>
                <a:chExt cx="528" cy="384"/>
              </a:xfrm>
            </p:grpSpPr>
            <p:sp>
              <p:nvSpPr>
                <p:cNvPr id="482335"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36"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37"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38"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2339" name="Group 35"/>
          <p:cNvGrpSpPr>
            <a:grpSpLocks/>
          </p:cNvGrpSpPr>
          <p:nvPr/>
        </p:nvGrpSpPr>
        <p:grpSpPr bwMode="auto">
          <a:xfrm>
            <a:off x="762000" y="5334000"/>
            <a:ext cx="1066800" cy="381000"/>
            <a:chOff x="480" y="672"/>
            <a:chExt cx="672" cy="240"/>
          </a:xfrm>
        </p:grpSpPr>
        <p:grpSp>
          <p:nvGrpSpPr>
            <p:cNvPr id="482340" name="Group 36"/>
            <p:cNvGrpSpPr>
              <a:grpSpLocks/>
            </p:cNvGrpSpPr>
            <p:nvPr/>
          </p:nvGrpSpPr>
          <p:grpSpPr bwMode="auto">
            <a:xfrm>
              <a:off x="480" y="672"/>
              <a:ext cx="432" cy="240"/>
              <a:chOff x="528" y="1104"/>
              <a:chExt cx="672" cy="278"/>
            </a:xfrm>
          </p:grpSpPr>
          <p:sp>
            <p:nvSpPr>
              <p:cNvPr id="482341"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2342"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2343" name="Group 39"/>
            <p:cNvGrpSpPr>
              <a:grpSpLocks/>
            </p:cNvGrpSpPr>
            <p:nvPr/>
          </p:nvGrpSpPr>
          <p:grpSpPr bwMode="auto">
            <a:xfrm>
              <a:off x="864" y="768"/>
              <a:ext cx="288" cy="144"/>
              <a:chOff x="1152" y="816"/>
              <a:chExt cx="336" cy="192"/>
            </a:xfrm>
          </p:grpSpPr>
          <p:sp>
            <p:nvSpPr>
              <p:cNvPr id="482344"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2345" name="Group 41"/>
              <p:cNvGrpSpPr>
                <a:grpSpLocks/>
              </p:cNvGrpSpPr>
              <p:nvPr/>
            </p:nvGrpSpPr>
            <p:grpSpPr bwMode="auto">
              <a:xfrm>
                <a:off x="1248" y="816"/>
                <a:ext cx="240" cy="192"/>
                <a:chOff x="1920" y="1008"/>
                <a:chExt cx="528" cy="384"/>
              </a:xfrm>
            </p:grpSpPr>
            <p:sp>
              <p:nvSpPr>
                <p:cNvPr id="482346"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47"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48"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49"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2350" name="Group 46"/>
          <p:cNvGrpSpPr>
            <a:grpSpLocks/>
          </p:cNvGrpSpPr>
          <p:nvPr/>
        </p:nvGrpSpPr>
        <p:grpSpPr bwMode="auto">
          <a:xfrm>
            <a:off x="762000" y="5867400"/>
            <a:ext cx="1066800" cy="381000"/>
            <a:chOff x="480" y="672"/>
            <a:chExt cx="672" cy="240"/>
          </a:xfrm>
        </p:grpSpPr>
        <p:grpSp>
          <p:nvGrpSpPr>
            <p:cNvPr id="482351" name="Group 47"/>
            <p:cNvGrpSpPr>
              <a:grpSpLocks/>
            </p:cNvGrpSpPr>
            <p:nvPr/>
          </p:nvGrpSpPr>
          <p:grpSpPr bwMode="auto">
            <a:xfrm>
              <a:off x="480" y="672"/>
              <a:ext cx="432" cy="240"/>
              <a:chOff x="528" y="1104"/>
              <a:chExt cx="672" cy="278"/>
            </a:xfrm>
          </p:grpSpPr>
          <p:sp>
            <p:nvSpPr>
              <p:cNvPr id="482352"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82353"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2354" name="Group 50"/>
            <p:cNvGrpSpPr>
              <a:grpSpLocks/>
            </p:cNvGrpSpPr>
            <p:nvPr/>
          </p:nvGrpSpPr>
          <p:grpSpPr bwMode="auto">
            <a:xfrm>
              <a:off x="864" y="768"/>
              <a:ext cx="288" cy="144"/>
              <a:chOff x="1152" y="816"/>
              <a:chExt cx="336" cy="192"/>
            </a:xfrm>
          </p:grpSpPr>
          <p:sp>
            <p:nvSpPr>
              <p:cNvPr id="482355"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2356" name="Group 52"/>
              <p:cNvGrpSpPr>
                <a:grpSpLocks/>
              </p:cNvGrpSpPr>
              <p:nvPr/>
            </p:nvGrpSpPr>
            <p:grpSpPr bwMode="auto">
              <a:xfrm>
                <a:off x="1248" y="816"/>
                <a:ext cx="240" cy="192"/>
                <a:chOff x="1920" y="1008"/>
                <a:chExt cx="528" cy="384"/>
              </a:xfrm>
            </p:grpSpPr>
            <p:sp>
              <p:nvSpPr>
                <p:cNvPr id="482357"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58"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59"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60"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82361" name="Rectangle 5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2362" name="Rectangle 5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2363" name="Rectangle 59"/>
          <p:cNvSpPr>
            <a:spLocks noChangeArrowheads="1"/>
          </p:cNvSpPr>
          <p:nvPr/>
        </p:nvSpPr>
        <p:spPr bwMode="auto">
          <a:xfrm>
            <a:off x="5105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0</a:t>
            </a:r>
            <a:r>
              <a:rPr lang="en-US"/>
              <a:t>08</a:t>
            </a:r>
          </a:p>
        </p:txBody>
      </p:sp>
      <p:sp>
        <p:nvSpPr>
          <p:cNvPr id="482364" name="Rectangle 6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2365" name="Rectangle 6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2366" name="Rectangle 6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82367" name="Rectangle 6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82368" name="Rectangle 6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82369" name="Rectangle 6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82370" name="Rectangle 6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82371" name="Group 67"/>
          <p:cNvGrpSpPr>
            <a:grpSpLocks/>
          </p:cNvGrpSpPr>
          <p:nvPr/>
        </p:nvGrpSpPr>
        <p:grpSpPr bwMode="auto">
          <a:xfrm>
            <a:off x="762000" y="1600200"/>
            <a:ext cx="1066800" cy="381000"/>
            <a:chOff x="480" y="672"/>
            <a:chExt cx="672" cy="240"/>
          </a:xfrm>
        </p:grpSpPr>
        <p:grpSp>
          <p:nvGrpSpPr>
            <p:cNvPr id="482372" name="Group 68"/>
            <p:cNvGrpSpPr>
              <a:grpSpLocks/>
            </p:cNvGrpSpPr>
            <p:nvPr/>
          </p:nvGrpSpPr>
          <p:grpSpPr bwMode="auto">
            <a:xfrm>
              <a:off x="480" y="672"/>
              <a:ext cx="432" cy="240"/>
              <a:chOff x="528" y="1104"/>
              <a:chExt cx="672" cy="278"/>
            </a:xfrm>
          </p:grpSpPr>
          <p:sp>
            <p:nvSpPr>
              <p:cNvPr id="482373"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2374"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2375" name="Group 71"/>
            <p:cNvGrpSpPr>
              <a:grpSpLocks/>
            </p:cNvGrpSpPr>
            <p:nvPr/>
          </p:nvGrpSpPr>
          <p:grpSpPr bwMode="auto">
            <a:xfrm>
              <a:off x="864" y="768"/>
              <a:ext cx="288" cy="144"/>
              <a:chOff x="1152" y="816"/>
              <a:chExt cx="336" cy="192"/>
            </a:xfrm>
          </p:grpSpPr>
          <p:sp>
            <p:nvSpPr>
              <p:cNvPr id="482376"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2377" name="Group 73"/>
              <p:cNvGrpSpPr>
                <a:grpSpLocks/>
              </p:cNvGrpSpPr>
              <p:nvPr/>
            </p:nvGrpSpPr>
            <p:grpSpPr bwMode="auto">
              <a:xfrm>
                <a:off x="1248" y="816"/>
                <a:ext cx="240" cy="192"/>
                <a:chOff x="1920" y="1008"/>
                <a:chExt cx="528" cy="384"/>
              </a:xfrm>
            </p:grpSpPr>
            <p:sp>
              <p:nvSpPr>
                <p:cNvPr id="482378"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79"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80"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81"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2382" name="Group 78"/>
          <p:cNvGrpSpPr>
            <a:grpSpLocks/>
          </p:cNvGrpSpPr>
          <p:nvPr/>
        </p:nvGrpSpPr>
        <p:grpSpPr bwMode="auto">
          <a:xfrm>
            <a:off x="762000" y="2133600"/>
            <a:ext cx="1066800" cy="381000"/>
            <a:chOff x="480" y="672"/>
            <a:chExt cx="672" cy="240"/>
          </a:xfrm>
        </p:grpSpPr>
        <p:grpSp>
          <p:nvGrpSpPr>
            <p:cNvPr id="482383" name="Group 79"/>
            <p:cNvGrpSpPr>
              <a:grpSpLocks/>
            </p:cNvGrpSpPr>
            <p:nvPr/>
          </p:nvGrpSpPr>
          <p:grpSpPr bwMode="auto">
            <a:xfrm>
              <a:off x="480" y="672"/>
              <a:ext cx="432" cy="240"/>
              <a:chOff x="528" y="1104"/>
              <a:chExt cx="672" cy="278"/>
            </a:xfrm>
          </p:grpSpPr>
          <p:sp>
            <p:nvSpPr>
              <p:cNvPr id="482384"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82385"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2386" name="Group 82"/>
            <p:cNvGrpSpPr>
              <a:grpSpLocks/>
            </p:cNvGrpSpPr>
            <p:nvPr/>
          </p:nvGrpSpPr>
          <p:grpSpPr bwMode="auto">
            <a:xfrm>
              <a:off x="864" y="768"/>
              <a:ext cx="288" cy="144"/>
              <a:chOff x="1152" y="816"/>
              <a:chExt cx="336" cy="192"/>
            </a:xfrm>
          </p:grpSpPr>
          <p:sp>
            <p:nvSpPr>
              <p:cNvPr id="482387"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2388" name="Group 84"/>
              <p:cNvGrpSpPr>
                <a:grpSpLocks/>
              </p:cNvGrpSpPr>
              <p:nvPr/>
            </p:nvGrpSpPr>
            <p:grpSpPr bwMode="auto">
              <a:xfrm>
                <a:off x="1248" y="816"/>
                <a:ext cx="240" cy="192"/>
                <a:chOff x="1920" y="1008"/>
                <a:chExt cx="528" cy="384"/>
              </a:xfrm>
            </p:grpSpPr>
            <p:sp>
              <p:nvSpPr>
                <p:cNvPr id="482389"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90"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91"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92"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2393" name="Group 89"/>
          <p:cNvGrpSpPr>
            <a:grpSpLocks/>
          </p:cNvGrpSpPr>
          <p:nvPr/>
        </p:nvGrpSpPr>
        <p:grpSpPr bwMode="auto">
          <a:xfrm>
            <a:off x="762000" y="3200400"/>
            <a:ext cx="1066800" cy="381000"/>
            <a:chOff x="480" y="672"/>
            <a:chExt cx="672" cy="240"/>
          </a:xfrm>
        </p:grpSpPr>
        <p:grpSp>
          <p:nvGrpSpPr>
            <p:cNvPr id="482394" name="Group 90"/>
            <p:cNvGrpSpPr>
              <a:grpSpLocks/>
            </p:cNvGrpSpPr>
            <p:nvPr/>
          </p:nvGrpSpPr>
          <p:grpSpPr bwMode="auto">
            <a:xfrm>
              <a:off x="480" y="672"/>
              <a:ext cx="432" cy="240"/>
              <a:chOff x="528" y="1104"/>
              <a:chExt cx="672" cy="278"/>
            </a:xfrm>
          </p:grpSpPr>
          <p:sp>
            <p:nvSpPr>
              <p:cNvPr id="482395"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82396"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2397" name="Group 93"/>
            <p:cNvGrpSpPr>
              <a:grpSpLocks/>
            </p:cNvGrpSpPr>
            <p:nvPr/>
          </p:nvGrpSpPr>
          <p:grpSpPr bwMode="auto">
            <a:xfrm>
              <a:off x="864" y="768"/>
              <a:ext cx="288" cy="144"/>
              <a:chOff x="1152" y="816"/>
              <a:chExt cx="336" cy="192"/>
            </a:xfrm>
          </p:grpSpPr>
          <p:sp>
            <p:nvSpPr>
              <p:cNvPr id="482398"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2399" name="Group 95"/>
              <p:cNvGrpSpPr>
                <a:grpSpLocks/>
              </p:cNvGrpSpPr>
              <p:nvPr/>
            </p:nvGrpSpPr>
            <p:grpSpPr bwMode="auto">
              <a:xfrm>
                <a:off x="1248" y="816"/>
                <a:ext cx="240" cy="192"/>
                <a:chOff x="1920" y="1008"/>
                <a:chExt cx="528" cy="384"/>
              </a:xfrm>
            </p:grpSpPr>
            <p:sp>
              <p:nvSpPr>
                <p:cNvPr id="482400"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401"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402"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403"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2404" name="Group 100"/>
          <p:cNvGrpSpPr>
            <a:grpSpLocks/>
          </p:cNvGrpSpPr>
          <p:nvPr/>
        </p:nvGrpSpPr>
        <p:grpSpPr bwMode="auto">
          <a:xfrm>
            <a:off x="762000" y="4267200"/>
            <a:ext cx="1066800" cy="381000"/>
            <a:chOff x="480" y="672"/>
            <a:chExt cx="672" cy="240"/>
          </a:xfrm>
        </p:grpSpPr>
        <p:grpSp>
          <p:nvGrpSpPr>
            <p:cNvPr id="482405" name="Group 101"/>
            <p:cNvGrpSpPr>
              <a:grpSpLocks/>
            </p:cNvGrpSpPr>
            <p:nvPr/>
          </p:nvGrpSpPr>
          <p:grpSpPr bwMode="auto">
            <a:xfrm>
              <a:off x="480" y="672"/>
              <a:ext cx="432" cy="240"/>
              <a:chOff x="528" y="1104"/>
              <a:chExt cx="672" cy="278"/>
            </a:xfrm>
          </p:grpSpPr>
          <p:sp>
            <p:nvSpPr>
              <p:cNvPr id="482406"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82407"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2408" name="Group 104"/>
            <p:cNvGrpSpPr>
              <a:grpSpLocks/>
            </p:cNvGrpSpPr>
            <p:nvPr/>
          </p:nvGrpSpPr>
          <p:grpSpPr bwMode="auto">
            <a:xfrm>
              <a:off x="864" y="768"/>
              <a:ext cx="288" cy="144"/>
              <a:chOff x="1152" y="816"/>
              <a:chExt cx="336" cy="192"/>
            </a:xfrm>
          </p:grpSpPr>
          <p:sp>
            <p:nvSpPr>
              <p:cNvPr id="482409"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2410" name="Group 106"/>
              <p:cNvGrpSpPr>
                <a:grpSpLocks/>
              </p:cNvGrpSpPr>
              <p:nvPr/>
            </p:nvGrpSpPr>
            <p:grpSpPr bwMode="auto">
              <a:xfrm>
                <a:off x="1248" y="816"/>
                <a:ext cx="240" cy="192"/>
                <a:chOff x="1920" y="1008"/>
                <a:chExt cx="528" cy="384"/>
              </a:xfrm>
            </p:grpSpPr>
            <p:sp>
              <p:nvSpPr>
                <p:cNvPr id="482411"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412"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413"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414"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2415" name="Group 111"/>
          <p:cNvGrpSpPr>
            <a:grpSpLocks/>
          </p:cNvGrpSpPr>
          <p:nvPr/>
        </p:nvGrpSpPr>
        <p:grpSpPr bwMode="auto">
          <a:xfrm>
            <a:off x="762000" y="1066800"/>
            <a:ext cx="936625" cy="381000"/>
            <a:chOff x="480" y="672"/>
            <a:chExt cx="590" cy="240"/>
          </a:xfrm>
        </p:grpSpPr>
        <p:grpSp>
          <p:nvGrpSpPr>
            <p:cNvPr id="482416" name="Group 112"/>
            <p:cNvGrpSpPr>
              <a:grpSpLocks/>
            </p:cNvGrpSpPr>
            <p:nvPr/>
          </p:nvGrpSpPr>
          <p:grpSpPr bwMode="auto">
            <a:xfrm>
              <a:off x="480" y="672"/>
              <a:ext cx="432" cy="240"/>
              <a:chOff x="528" y="1104"/>
              <a:chExt cx="672" cy="278"/>
            </a:xfrm>
          </p:grpSpPr>
          <p:sp>
            <p:nvSpPr>
              <p:cNvPr id="482417"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2418"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2419" name="Line 115"/>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2420" name="Group 116"/>
          <p:cNvGrpSpPr>
            <a:grpSpLocks/>
          </p:cNvGrpSpPr>
          <p:nvPr/>
        </p:nvGrpSpPr>
        <p:grpSpPr bwMode="auto">
          <a:xfrm>
            <a:off x="2590800" y="1066800"/>
            <a:ext cx="1066800" cy="381000"/>
            <a:chOff x="480" y="672"/>
            <a:chExt cx="672" cy="240"/>
          </a:xfrm>
        </p:grpSpPr>
        <p:grpSp>
          <p:nvGrpSpPr>
            <p:cNvPr id="482421" name="Group 117"/>
            <p:cNvGrpSpPr>
              <a:grpSpLocks/>
            </p:cNvGrpSpPr>
            <p:nvPr/>
          </p:nvGrpSpPr>
          <p:grpSpPr bwMode="auto">
            <a:xfrm>
              <a:off x="480" y="672"/>
              <a:ext cx="432" cy="240"/>
              <a:chOff x="528" y="1104"/>
              <a:chExt cx="672" cy="278"/>
            </a:xfrm>
          </p:grpSpPr>
          <p:sp>
            <p:nvSpPr>
              <p:cNvPr id="482422"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2423"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2424" name="Group 120"/>
            <p:cNvGrpSpPr>
              <a:grpSpLocks/>
            </p:cNvGrpSpPr>
            <p:nvPr/>
          </p:nvGrpSpPr>
          <p:grpSpPr bwMode="auto">
            <a:xfrm>
              <a:off x="864" y="768"/>
              <a:ext cx="288" cy="144"/>
              <a:chOff x="1152" y="816"/>
              <a:chExt cx="336" cy="192"/>
            </a:xfrm>
          </p:grpSpPr>
          <p:sp>
            <p:nvSpPr>
              <p:cNvPr id="482425"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2426" name="Group 122"/>
              <p:cNvGrpSpPr>
                <a:grpSpLocks/>
              </p:cNvGrpSpPr>
              <p:nvPr/>
            </p:nvGrpSpPr>
            <p:grpSpPr bwMode="auto">
              <a:xfrm>
                <a:off x="1248" y="816"/>
                <a:ext cx="240" cy="192"/>
                <a:chOff x="1920" y="1008"/>
                <a:chExt cx="528" cy="384"/>
              </a:xfrm>
            </p:grpSpPr>
            <p:sp>
              <p:nvSpPr>
                <p:cNvPr id="482427"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428"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429"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430"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2431" name="Group 127"/>
          <p:cNvGrpSpPr>
            <a:grpSpLocks/>
          </p:cNvGrpSpPr>
          <p:nvPr/>
        </p:nvGrpSpPr>
        <p:grpSpPr bwMode="auto">
          <a:xfrm>
            <a:off x="1676400" y="1066800"/>
            <a:ext cx="936625" cy="381000"/>
            <a:chOff x="480" y="672"/>
            <a:chExt cx="590" cy="240"/>
          </a:xfrm>
        </p:grpSpPr>
        <p:grpSp>
          <p:nvGrpSpPr>
            <p:cNvPr id="482432" name="Group 128"/>
            <p:cNvGrpSpPr>
              <a:grpSpLocks/>
            </p:cNvGrpSpPr>
            <p:nvPr/>
          </p:nvGrpSpPr>
          <p:grpSpPr bwMode="auto">
            <a:xfrm>
              <a:off x="480" y="672"/>
              <a:ext cx="432" cy="240"/>
              <a:chOff x="528" y="1104"/>
              <a:chExt cx="672" cy="278"/>
            </a:xfrm>
          </p:grpSpPr>
          <p:sp>
            <p:nvSpPr>
              <p:cNvPr id="482433"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2434"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2435" name="Line 13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287135978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Date Placeholder 1"/>
          <p:cNvSpPr>
            <a:spLocks noGrp="1"/>
          </p:cNvSpPr>
          <p:nvPr>
            <p:ph type="dt" sz="half" idx="10"/>
          </p:nvPr>
        </p:nvSpPr>
        <p:spPr/>
        <p:txBody>
          <a:bodyPr/>
          <a:lstStyle/>
          <a:p>
            <a:fld id="{EBCC4137-2083-4C03-BAE4-FBAEE962FEC5}" type="datetime4">
              <a:rPr lang="en-US"/>
              <a:pPr/>
              <a:t>April 8, 2013</a:t>
            </a:fld>
            <a:endParaRPr lang="en-US"/>
          </a:p>
        </p:txBody>
      </p:sp>
      <p:sp>
        <p:nvSpPr>
          <p:cNvPr id="138" name="Footer Placeholder 2"/>
          <p:cNvSpPr>
            <a:spLocks noGrp="1"/>
          </p:cNvSpPr>
          <p:nvPr>
            <p:ph type="ftr" sz="quarter" idx="11"/>
          </p:nvPr>
        </p:nvSpPr>
        <p:spPr/>
        <p:txBody>
          <a:bodyPr/>
          <a:lstStyle/>
          <a:p>
            <a:r>
              <a:rPr lang="en-US"/>
              <a:t>www.gowrikumar.com</a:t>
            </a:r>
          </a:p>
        </p:txBody>
      </p:sp>
      <p:grpSp>
        <p:nvGrpSpPr>
          <p:cNvPr id="481282" name="Group 2"/>
          <p:cNvGrpSpPr>
            <a:grpSpLocks/>
          </p:cNvGrpSpPr>
          <p:nvPr/>
        </p:nvGrpSpPr>
        <p:grpSpPr bwMode="auto">
          <a:xfrm>
            <a:off x="762000" y="2667000"/>
            <a:ext cx="1066800" cy="381000"/>
            <a:chOff x="480" y="672"/>
            <a:chExt cx="672" cy="240"/>
          </a:xfrm>
        </p:grpSpPr>
        <p:grpSp>
          <p:nvGrpSpPr>
            <p:cNvPr id="481283" name="Group 3"/>
            <p:cNvGrpSpPr>
              <a:grpSpLocks/>
            </p:cNvGrpSpPr>
            <p:nvPr/>
          </p:nvGrpSpPr>
          <p:grpSpPr bwMode="auto">
            <a:xfrm>
              <a:off x="480" y="672"/>
              <a:ext cx="432" cy="240"/>
              <a:chOff x="528" y="1104"/>
              <a:chExt cx="672" cy="278"/>
            </a:xfrm>
          </p:grpSpPr>
          <p:sp>
            <p:nvSpPr>
              <p:cNvPr id="481284"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81285"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1286" name="Group 6"/>
            <p:cNvGrpSpPr>
              <a:grpSpLocks/>
            </p:cNvGrpSpPr>
            <p:nvPr/>
          </p:nvGrpSpPr>
          <p:grpSpPr bwMode="auto">
            <a:xfrm>
              <a:off x="864" y="768"/>
              <a:ext cx="288" cy="144"/>
              <a:chOff x="1152" y="816"/>
              <a:chExt cx="336" cy="192"/>
            </a:xfrm>
          </p:grpSpPr>
          <p:sp>
            <p:nvSpPr>
              <p:cNvPr id="481287"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1288" name="Group 8"/>
              <p:cNvGrpSpPr>
                <a:grpSpLocks/>
              </p:cNvGrpSpPr>
              <p:nvPr/>
            </p:nvGrpSpPr>
            <p:grpSpPr bwMode="auto">
              <a:xfrm>
                <a:off x="1248" y="816"/>
                <a:ext cx="240" cy="192"/>
                <a:chOff x="1920" y="1008"/>
                <a:chExt cx="528" cy="384"/>
              </a:xfrm>
            </p:grpSpPr>
            <p:sp>
              <p:nvSpPr>
                <p:cNvPr id="481289"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290"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291"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292"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1293" name="Group 13"/>
          <p:cNvGrpSpPr>
            <a:grpSpLocks/>
          </p:cNvGrpSpPr>
          <p:nvPr/>
        </p:nvGrpSpPr>
        <p:grpSpPr bwMode="auto">
          <a:xfrm>
            <a:off x="762000" y="3733800"/>
            <a:ext cx="1066800" cy="381000"/>
            <a:chOff x="480" y="672"/>
            <a:chExt cx="672" cy="240"/>
          </a:xfrm>
        </p:grpSpPr>
        <p:grpSp>
          <p:nvGrpSpPr>
            <p:cNvPr id="481294" name="Group 14"/>
            <p:cNvGrpSpPr>
              <a:grpSpLocks/>
            </p:cNvGrpSpPr>
            <p:nvPr/>
          </p:nvGrpSpPr>
          <p:grpSpPr bwMode="auto">
            <a:xfrm>
              <a:off x="480" y="672"/>
              <a:ext cx="432" cy="240"/>
              <a:chOff x="528" y="1104"/>
              <a:chExt cx="672" cy="278"/>
            </a:xfrm>
          </p:grpSpPr>
          <p:sp>
            <p:nvSpPr>
              <p:cNvPr id="48129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8129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1297" name="Group 17"/>
            <p:cNvGrpSpPr>
              <a:grpSpLocks/>
            </p:cNvGrpSpPr>
            <p:nvPr/>
          </p:nvGrpSpPr>
          <p:grpSpPr bwMode="auto">
            <a:xfrm>
              <a:off x="864" y="768"/>
              <a:ext cx="288" cy="144"/>
              <a:chOff x="1152" y="816"/>
              <a:chExt cx="336" cy="192"/>
            </a:xfrm>
          </p:grpSpPr>
          <p:sp>
            <p:nvSpPr>
              <p:cNvPr id="481298"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1299" name="Group 19"/>
              <p:cNvGrpSpPr>
                <a:grpSpLocks/>
              </p:cNvGrpSpPr>
              <p:nvPr/>
            </p:nvGrpSpPr>
            <p:grpSpPr bwMode="auto">
              <a:xfrm>
                <a:off x="1248" y="816"/>
                <a:ext cx="240" cy="192"/>
                <a:chOff x="1920" y="1008"/>
                <a:chExt cx="528" cy="384"/>
              </a:xfrm>
            </p:grpSpPr>
            <p:sp>
              <p:nvSpPr>
                <p:cNvPr id="481300"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01"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02"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03"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1304" name="Group 24"/>
          <p:cNvGrpSpPr>
            <a:grpSpLocks/>
          </p:cNvGrpSpPr>
          <p:nvPr/>
        </p:nvGrpSpPr>
        <p:grpSpPr bwMode="auto">
          <a:xfrm>
            <a:off x="762000" y="4800600"/>
            <a:ext cx="1066800" cy="381000"/>
            <a:chOff x="480" y="672"/>
            <a:chExt cx="672" cy="240"/>
          </a:xfrm>
        </p:grpSpPr>
        <p:grpSp>
          <p:nvGrpSpPr>
            <p:cNvPr id="481305" name="Group 25"/>
            <p:cNvGrpSpPr>
              <a:grpSpLocks/>
            </p:cNvGrpSpPr>
            <p:nvPr/>
          </p:nvGrpSpPr>
          <p:grpSpPr bwMode="auto">
            <a:xfrm>
              <a:off x="480" y="672"/>
              <a:ext cx="432" cy="240"/>
              <a:chOff x="528" y="1104"/>
              <a:chExt cx="672" cy="278"/>
            </a:xfrm>
          </p:grpSpPr>
          <p:sp>
            <p:nvSpPr>
              <p:cNvPr id="481306"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81307"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1308" name="Group 28"/>
            <p:cNvGrpSpPr>
              <a:grpSpLocks/>
            </p:cNvGrpSpPr>
            <p:nvPr/>
          </p:nvGrpSpPr>
          <p:grpSpPr bwMode="auto">
            <a:xfrm>
              <a:off x="864" y="768"/>
              <a:ext cx="288" cy="144"/>
              <a:chOff x="1152" y="816"/>
              <a:chExt cx="336" cy="192"/>
            </a:xfrm>
          </p:grpSpPr>
          <p:sp>
            <p:nvSpPr>
              <p:cNvPr id="481309"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1310" name="Group 30"/>
              <p:cNvGrpSpPr>
                <a:grpSpLocks/>
              </p:cNvGrpSpPr>
              <p:nvPr/>
            </p:nvGrpSpPr>
            <p:grpSpPr bwMode="auto">
              <a:xfrm>
                <a:off x="1248" y="816"/>
                <a:ext cx="240" cy="192"/>
                <a:chOff x="1920" y="1008"/>
                <a:chExt cx="528" cy="384"/>
              </a:xfrm>
            </p:grpSpPr>
            <p:sp>
              <p:nvSpPr>
                <p:cNvPr id="481311"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12"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13"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14"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1315" name="Group 35"/>
          <p:cNvGrpSpPr>
            <a:grpSpLocks/>
          </p:cNvGrpSpPr>
          <p:nvPr/>
        </p:nvGrpSpPr>
        <p:grpSpPr bwMode="auto">
          <a:xfrm>
            <a:off x="762000" y="5334000"/>
            <a:ext cx="1066800" cy="381000"/>
            <a:chOff x="480" y="672"/>
            <a:chExt cx="672" cy="240"/>
          </a:xfrm>
        </p:grpSpPr>
        <p:grpSp>
          <p:nvGrpSpPr>
            <p:cNvPr id="481316" name="Group 36"/>
            <p:cNvGrpSpPr>
              <a:grpSpLocks/>
            </p:cNvGrpSpPr>
            <p:nvPr/>
          </p:nvGrpSpPr>
          <p:grpSpPr bwMode="auto">
            <a:xfrm>
              <a:off x="480" y="672"/>
              <a:ext cx="432" cy="240"/>
              <a:chOff x="528" y="1104"/>
              <a:chExt cx="672" cy="278"/>
            </a:xfrm>
          </p:grpSpPr>
          <p:sp>
            <p:nvSpPr>
              <p:cNvPr id="481317"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1318"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1319" name="Group 39"/>
            <p:cNvGrpSpPr>
              <a:grpSpLocks/>
            </p:cNvGrpSpPr>
            <p:nvPr/>
          </p:nvGrpSpPr>
          <p:grpSpPr bwMode="auto">
            <a:xfrm>
              <a:off x="864" y="768"/>
              <a:ext cx="288" cy="144"/>
              <a:chOff x="1152" y="816"/>
              <a:chExt cx="336" cy="192"/>
            </a:xfrm>
          </p:grpSpPr>
          <p:sp>
            <p:nvSpPr>
              <p:cNvPr id="481320"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1321" name="Group 41"/>
              <p:cNvGrpSpPr>
                <a:grpSpLocks/>
              </p:cNvGrpSpPr>
              <p:nvPr/>
            </p:nvGrpSpPr>
            <p:grpSpPr bwMode="auto">
              <a:xfrm>
                <a:off x="1248" y="816"/>
                <a:ext cx="240" cy="192"/>
                <a:chOff x="1920" y="1008"/>
                <a:chExt cx="528" cy="384"/>
              </a:xfrm>
            </p:grpSpPr>
            <p:sp>
              <p:nvSpPr>
                <p:cNvPr id="481322"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23"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24"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25"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1326" name="Group 46"/>
          <p:cNvGrpSpPr>
            <a:grpSpLocks/>
          </p:cNvGrpSpPr>
          <p:nvPr/>
        </p:nvGrpSpPr>
        <p:grpSpPr bwMode="auto">
          <a:xfrm>
            <a:off x="762000" y="5867400"/>
            <a:ext cx="1066800" cy="381000"/>
            <a:chOff x="480" y="672"/>
            <a:chExt cx="672" cy="240"/>
          </a:xfrm>
        </p:grpSpPr>
        <p:grpSp>
          <p:nvGrpSpPr>
            <p:cNvPr id="481327" name="Group 47"/>
            <p:cNvGrpSpPr>
              <a:grpSpLocks/>
            </p:cNvGrpSpPr>
            <p:nvPr/>
          </p:nvGrpSpPr>
          <p:grpSpPr bwMode="auto">
            <a:xfrm>
              <a:off x="480" y="672"/>
              <a:ext cx="432" cy="240"/>
              <a:chOff x="528" y="1104"/>
              <a:chExt cx="672" cy="278"/>
            </a:xfrm>
          </p:grpSpPr>
          <p:sp>
            <p:nvSpPr>
              <p:cNvPr id="481328"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81329"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1330" name="Group 50"/>
            <p:cNvGrpSpPr>
              <a:grpSpLocks/>
            </p:cNvGrpSpPr>
            <p:nvPr/>
          </p:nvGrpSpPr>
          <p:grpSpPr bwMode="auto">
            <a:xfrm>
              <a:off x="864" y="768"/>
              <a:ext cx="288" cy="144"/>
              <a:chOff x="1152" y="816"/>
              <a:chExt cx="336" cy="192"/>
            </a:xfrm>
          </p:grpSpPr>
          <p:sp>
            <p:nvSpPr>
              <p:cNvPr id="481331"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1332" name="Group 52"/>
              <p:cNvGrpSpPr>
                <a:grpSpLocks/>
              </p:cNvGrpSpPr>
              <p:nvPr/>
            </p:nvGrpSpPr>
            <p:grpSpPr bwMode="auto">
              <a:xfrm>
                <a:off x="1248" y="816"/>
                <a:ext cx="240" cy="192"/>
                <a:chOff x="1920" y="1008"/>
                <a:chExt cx="528" cy="384"/>
              </a:xfrm>
            </p:grpSpPr>
            <p:sp>
              <p:nvSpPr>
                <p:cNvPr id="481333"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34"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35"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36"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81337" name="Rectangle 5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1338" name="Rectangle 5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1339" name="Rectangle 59"/>
          <p:cNvSpPr>
            <a:spLocks noChangeArrowheads="1"/>
          </p:cNvSpPr>
          <p:nvPr/>
        </p:nvSpPr>
        <p:spPr bwMode="auto">
          <a:xfrm>
            <a:off x="51054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1340" name="Rectangle 60"/>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1341" name="Rectangle 6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1342" name="Rectangle 6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81343" name="Rectangle 6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81344" name="Rectangle 6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81345" name="Rectangle 6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81346" name="Rectangle 6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81347" name="Group 67"/>
          <p:cNvGrpSpPr>
            <a:grpSpLocks/>
          </p:cNvGrpSpPr>
          <p:nvPr/>
        </p:nvGrpSpPr>
        <p:grpSpPr bwMode="auto">
          <a:xfrm>
            <a:off x="762000" y="1600200"/>
            <a:ext cx="1066800" cy="381000"/>
            <a:chOff x="480" y="672"/>
            <a:chExt cx="672" cy="240"/>
          </a:xfrm>
        </p:grpSpPr>
        <p:grpSp>
          <p:nvGrpSpPr>
            <p:cNvPr id="481348" name="Group 68"/>
            <p:cNvGrpSpPr>
              <a:grpSpLocks/>
            </p:cNvGrpSpPr>
            <p:nvPr/>
          </p:nvGrpSpPr>
          <p:grpSpPr bwMode="auto">
            <a:xfrm>
              <a:off x="480" y="672"/>
              <a:ext cx="432" cy="240"/>
              <a:chOff x="528" y="1104"/>
              <a:chExt cx="672" cy="278"/>
            </a:xfrm>
          </p:grpSpPr>
          <p:sp>
            <p:nvSpPr>
              <p:cNvPr id="481349"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1350"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1351" name="Group 71"/>
            <p:cNvGrpSpPr>
              <a:grpSpLocks/>
            </p:cNvGrpSpPr>
            <p:nvPr/>
          </p:nvGrpSpPr>
          <p:grpSpPr bwMode="auto">
            <a:xfrm>
              <a:off x="864" y="768"/>
              <a:ext cx="288" cy="144"/>
              <a:chOff x="1152" y="816"/>
              <a:chExt cx="336" cy="192"/>
            </a:xfrm>
          </p:grpSpPr>
          <p:sp>
            <p:nvSpPr>
              <p:cNvPr id="481352"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1353" name="Group 73"/>
              <p:cNvGrpSpPr>
                <a:grpSpLocks/>
              </p:cNvGrpSpPr>
              <p:nvPr/>
            </p:nvGrpSpPr>
            <p:grpSpPr bwMode="auto">
              <a:xfrm>
                <a:off x="1248" y="816"/>
                <a:ext cx="240" cy="192"/>
                <a:chOff x="1920" y="1008"/>
                <a:chExt cx="528" cy="384"/>
              </a:xfrm>
            </p:grpSpPr>
            <p:sp>
              <p:nvSpPr>
                <p:cNvPr id="481354"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55"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56"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57"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1358" name="Group 78"/>
          <p:cNvGrpSpPr>
            <a:grpSpLocks/>
          </p:cNvGrpSpPr>
          <p:nvPr/>
        </p:nvGrpSpPr>
        <p:grpSpPr bwMode="auto">
          <a:xfrm>
            <a:off x="762000" y="2133600"/>
            <a:ext cx="1066800" cy="381000"/>
            <a:chOff x="480" y="672"/>
            <a:chExt cx="672" cy="240"/>
          </a:xfrm>
        </p:grpSpPr>
        <p:grpSp>
          <p:nvGrpSpPr>
            <p:cNvPr id="481359" name="Group 79"/>
            <p:cNvGrpSpPr>
              <a:grpSpLocks/>
            </p:cNvGrpSpPr>
            <p:nvPr/>
          </p:nvGrpSpPr>
          <p:grpSpPr bwMode="auto">
            <a:xfrm>
              <a:off x="480" y="672"/>
              <a:ext cx="432" cy="240"/>
              <a:chOff x="528" y="1104"/>
              <a:chExt cx="672" cy="278"/>
            </a:xfrm>
          </p:grpSpPr>
          <p:sp>
            <p:nvSpPr>
              <p:cNvPr id="481360"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81361"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1362" name="Group 82"/>
            <p:cNvGrpSpPr>
              <a:grpSpLocks/>
            </p:cNvGrpSpPr>
            <p:nvPr/>
          </p:nvGrpSpPr>
          <p:grpSpPr bwMode="auto">
            <a:xfrm>
              <a:off x="864" y="768"/>
              <a:ext cx="288" cy="144"/>
              <a:chOff x="1152" y="816"/>
              <a:chExt cx="336" cy="192"/>
            </a:xfrm>
          </p:grpSpPr>
          <p:sp>
            <p:nvSpPr>
              <p:cNvPr id="481363"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1364" name="Group 84"/>
              <p:cNvGrpSpPr>
                <a:grpSpLocks/>
              </p:cNvGrpSpPr>
              <p:nvPr/>
            </p:nvGrpSpPr>
            <p:grpSpPr bwMode="auto">
              <a:xfrm>
                <a:off x="1248" y="816"/>
                <a:ext cx="240" cy="192"/>
                <a:chOff x="1920" y="1008"/>
                <a:chExt cx="528" cy="384"/>
              </a:xfrm>
            </p:grpSpPr>
            <p:sp>
              <p:nvSpPr>
                <p:cNvPr id="481365"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66"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67"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68"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1369" name="Group 89"/>
          <p:cNvGrpSpPr>
            <a:grpSpLocks/>
          </p:cNvGrpSpPr>
          <p:nvPr/>
        </p:nvGrpSpPr>
        <p:grpSpPr bwMode="auto">
          <a:xfrm>
            <a:off x="762000" y="3200400"/>
            <a:ext cx="1066800" cy="381000"/>
            <a:chOff x="480" y="672"/>
            <a:chExt cx="672" cy="240"/>
          </a:xfrm>
        </p:grpSpPr>
        <p:grpSp>
          <p:nvGrpSpPr>
            <p:cNvPr id="481370" name="Group 90"/>
            <p:cNvGrpSpPr>
              <a:grpSpLocks/>
            </p:cNvGrpSpPr>
            <p:nvPr/>
          </p:nvGrpSpPr>
          <p:grpSpPr bwMode="auto">
            <a:xfrm>
              <a:off x="480" y="672"/>
              <a:ext cx="432" cy="240"/>
              <a:chOff x="528" y="1104"/>
              <a:chExt cx="672" cy="278"/>
            </a:xfrm>
          </p:grpSpPr>
          <p:sp>
            <p:nvSpPr>
              <p:cNvPr id="481371"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81372"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1373" name="Group 93"/>
            <p:cNvGrpSpPr>
              <a:grpSpLocks/>
            </p:cNvGrpSpPr>
            <p:nvPr/>
          </p:nvGrpSpPr>
          <p:grpSpPr bwMode="auto">
            <a:xfrm>
              <a:off x="864" y="768"/>
              <a:ext cx="288" cy="144"/>
              <a:chOff x="1152" y="816"/>
              <a:chExt cx="336" cy="192"/>
            </a:xfrm>
          </p:grpSpPr>
          <p:sp>
            <p:nvSpPr>
              <p:cNvPr id="481374"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1375" name="Group 95"/>
              <p:cNvGrpSpPr>
                <a:grpSpLocks/>
              </p:cNvGrpSpPr>
              <p:nvPr/>
            </p:nvGrpSpPr>
            <p:grpSpPr bwMode="auto">
              <a:xfrm>
                <a:off x="1248" y="816"/>
                <a:ext cx="240" cy="192"/>
                <a:chOff x="1920" y="1008"/>
                <a:chExt cx="528" cy="384"/>
              </a:xfrm>
            </p:grpSpPr>
            <p:sp>
              <p:nvSpPr>
                <p:cNvPr id="481376"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77"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78"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79"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1380" name="Group 100"/>
          <p:cNvGrpSpPr>
            <a:grpSpLocks/>
          </p:cNvGrpSpPr>
          <p:nvPr/>
        </p:nvGrpSpPr>
        <p:grpSpPr bwMode="auto">
          <a:xfrm>
            <a:off x="762000" y="4267200"/>
            <a:ext cx="1066800" cy="381000"/>
            <a:chOff x="480" y="672"/>
            <a:chExt cx="672" cy="240"/>
          </a:xfrm>
        </p:grpSpPr>
        <p:grpSp>
          <p:nvGrpSpPr>
            <p:cNvPr id="481381" name="Group 101"/>
            <p:cNvGrpSpPr>
              <a:grpSpLocks/>
            </p:cNvGrpSpPr>
            <p:nvPr/>
          </p:nvGrpSpPr>
          <p:grpSpPr bwMode="auto">
            <a:xfrm>
              <a:off x="480" y="672"/>
              <a:ext cx="432" cy="240"/>
              <a:chOff x="528" y="1104"/>
              <a:chExt cx="672" cy="278"/>
            </a:xfrm>
          </p:grpSpPr>
          <p:sp>
            <p:nvSpPr>
              <p:cNvPr id="481382"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81383"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1384" name="Group 104"/>
            <p:cNvGrpSpPr>
              <a:grpSpLocks/>
            </p:cNvGrpSpPr>
            <p:nvPr/>
          </p:nvGrpSpPr>
          <p:grpSpPr bwMode="auto">
            <a:xfrm>
              <a:off x="864" y="768"/>
              <a:ext cx="288" cy="144"/>
              <a:chOff x="1152" y="816"/>
              <a:chExt cx="336" cy="192"/>
            </a:xfrm>
          </p:grpSpPr>
          <p:sp>
            <p:nvSpPr>
              <p:cNvPr id="481385"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1386" name="Group 106"/>
              <p:cNvGrpSpPr>
                <a:grpSpLocks/>
              </p:cNvGrpSpPr>
              <p:nvPr/>
            </p:nvGrpSpPr>
            <p:grpSpPr bwMode="auto">
              <a:xfrm>
                <a:off x="1248" y="816"/>
                <a:ext cx="240" cy="192"/>
                <a:chOff x="1920" y="1008"/>
                <a:chExt cx="528" cy="384"/>
              </a:xfrm>
            </p:grpSpPr>
            <p:sp>
              <p:nvSpPr>
                <p:cNvPr id="481387"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88"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89"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90"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1412" name="Group 132"/>
          <p:cNvGrpSpPr>
            <a:grpSpLocks/>
          </p:cNvGrpSpPr>
          <p:nvPr/>
        </p:nvGrpSpPr>
        <p:grpSpPr bwMode="auto">
          <a:xfrm>
            <a:off x="762000" y="1066800"/>
            <a:ext cx="936625" cy="381000"/>
            <a:chOff x="480" y="672"/>
            <a:chExt cx="590" cy="240"/>
          </a:xfrm>
        </p:grpSpPr>
        <p:grpSp>
          <p:nvGrpSpPr>
            <p:cNvPr id="481413" name="Group 133"/>
            <p:cNvGrpSpPr>
              <a:grpSpLocks/>
            </p:cNvGrpSpPr>
            <p:nvPr/>
          </p:nvGrpSpPr>
          <p:grpSpPr bwMode="auto">
            <a:xfrm>
              <a:off x="480" y="672"/>
              <a:ext cx="432" cy="240"/>
              <a:chOff x="528" y="1104"/>
              <a:chExt cx="672" cy="278"/>
            </a:xfrm>
          </p:grpSpPr>
          <p:sp>
            <p:nvSpPr>
              <p:cNvPr id="481414"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1415"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1416" name="Line 13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1417" name="Group 137"/>
          <p:cNvGrpSpPr>
            <a:grpSpLocks/>
          </p:cNvGrpSpPr>
          <p:nvPr/>
        </p:nvGrpSpPr>
        <p:grpSpPr bwMode="auto">
          <a:xfrm>
            <a:off x="3505200" y="1066800"/>
            <a:ext cx="1066800" cy="381000"/>
            <a:chOff x="480" y="672"/>
            <a:chExt cx="672" cy="240"/>
          </a:xfrm>
        </p:grpSpPr>
        <p:grpSp>
          <p:nvGrpSpPr>
            <p:cNvPr id="481418" name="Group 138"/>
            <p:cNvGrpSpPr>
              <a:grpSpLocks/>
            </p:cNvGrpSpPr>
            <p:nvPr/>
          </p:nvGrpSpPr>
          <p:grpSpPr bwMode="auto">
            <a:xfrm>
              <a:off x="480" y="672"/>
              <a:ext cx="432" cy="240"/>
              <a:chOff x="528" y="1104"/>
              <a:chExt cx="672" cy="278"/>
            </a:xfrm>
          </p:grpSpPr>
          <p:sp>
            <p:nvSpPr>
              <p:cNvPr id="481419" name="Rectangle 13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1420" name="Rectangle 14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1421" name="Group 141"/>
            <p:cNvGrpSpPr>
              <a:grpSpLocks/>
            </p:cNvGrpSpPr>
            <p:nvPr/>
          </p:nvGrpSpPr>
          <p:grpSpPr bwMode="auto">
            <a:xfrm>
              <a:off x="864" y="768"/>
              <a:ext cx="288" cy="144"/>
              <a:chOff x="1152" y="816"/>
              <a:chExt cx="336" cy="192"/>
            </a:xfrm>
          </p:grpSpPr>
          <p:sp>
            <p:nvSpPr>
              <p:cNvPr id="481422" name="Line 14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1423" name="Group 143"/>
              <p:cNvGrpSpPr>
                <a:grpSpLocks/>
              </p:cNvGrpSpPr>
              <p:nvPr/>
            </p:nvGrpSpPr>
            <p:grpSpPr bwMode="auto">
              <a:xfrm>
                <a:off x="1248" y="816"/>
                <a:ext cx="240" cy="192"/>
                <a:chOff x="1920" y="1008"/>
                <a:chExt cx="528" cy="384"/>
              </a:xfrm>
            </p:grpSpPr>
            <p:sp>
              <p:nvSpPr>
                <p:cNvPr id="481424" name="Line 14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425" name="Line 14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426" name="Line 14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427" name="Line 14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1428" name="Group 148"/>
          <p:cNvGrpSpPr>
            <a:grpSpLocks/>
          </p:cNvGrpSpPr>
          <p:nvPr/>
        </p:nvGrpSpPr>
        <p:grpSpPr bwMode="auto">
          <a:xfrm>
            <a:off x="1676400" y="1066800"/>
            <a:ext cx="936625" cy="381000"/>
            <a:chOff x="480" y="672"/>
            <a:chExt cx="590" cy="240"/>
          </a:xfrm>
        </p:grpSpPr>
        <p:grpSp>
          <p:nvGrpSpPr>
            <p:cNvPr id="481429" name="Group 149"/>
            <p:cNvGrpSpPr>
              <a:grpSpLocks/>
            </p:cNvGrpSpPr>
            <p:nvPr/>
          </p:nvGrpSpPr>
          <p:grpSpPr bwMode="auto">
            <a:xfrm>
              <a:off x="480" y="672"/>
              <a:ext cx="432" cy="240"/>
              <a:chOff x="528" y="1104"/>
              <a:chExt cx="672" cy="278"/>
            </a:xfrm>
          </p:grpSpPr>
          <p:sp>
            <p:nvSpPr>
              <p:cNvPr id="481430" name="Rectangle 15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1431" name="Rectangle 15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1432" name="Line 152"/>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1433" name="Group 153"/>
          <p:cNvGrpSpPr>
            <a:grpSpLocks/>
          </p:cNvGrpSpPr>
          <p:nvPr/>
        </p:nvGrpSpPr>
        <p:grpSpPr bwMode="auto">
          <a:xfrm>
            <a:off x="2590800" y="1066800"/>
            <a:ext cx="936625" cy="381000"/>
            <a:chOff x="480" y="672"/>
            <a:chExt cx="590" cy="240"/>
          </a:xfrm>
        </p:grpSpPr>
        <p:grpSp>
          <p:nvGrpSpPr>
            <p:cNvPr id="481434" name="Group 154"/>
            <p:cNvGrpSpPr>
              <a:grpSpLocks/>
            </p:cNvGrpSpPr>
            <p:nvPr/>
          </p:nvGrpSpPr>
          <p:grpSpPr bwMode="auto">
            <a:xfrm>
              <a:off x="480" y="672"/>
              <a:ext cx="432" cy="240"/>
              <a:chOff x="528" y="1104"/>
              <a:chExt cx="672" cy="278"/>
            </a:xfrm>
          </p:grpSpPr>
          <p:sp>
            <p:nvSpPr>
              <p:cNvPr id="481435" name="Rectangle 15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1436" name="Rectangle 15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1437" name="Line 157"/>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234294892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Date Placeholder 1"/>
          <p:cNvSpPr>
            <a:spLocks noGrp="1"/>
          </p:cNvSpPr>
          <p:nvPr>
            <p:ph type="dt" sz="half" idx="10"/>
          </p:nvPr>
        </p:nvSpPr>
        <p:spPr/>
        <p:txBody>
          <a:bodyPr/>
          <a:lstStyle/>
          <a:p>
            <a:fld id="{E93F52D9-D30E-4B1B-9EE2-EB27B6C631A5}" type="datetime4">
              <a:rPr lang="en-US"/>
              <a:pPr/>
              <a:t>April 8, 2013</a:t>
            </a:fld>
            <a:endParaRPr lang="en-US"/>
          </a:p>
        </p:txBody>
      </p:sp>
      <p:sp>
        <p:nvSpPr>
          <p:cNvPr id="138" name="Footer Placeholder 2"/>
          <p:cNvSpPr>
            <a:spLocks noGrp="1"/>
          </p:cNvSpPr>
          <p:nvPr>
            <p:ph type="ftr" sz="quarter" idx="11"/>
          </p:nvPr>
        </p:nvSpPr>
        <p:spPr/>
        <p:txBody>
          <a:bodyPr/>
          <a:lstStyle/>
          <a:p>
            <a:r>
              <a:rPr lang="en-US"/>
              <a:t>www.gowrikumar.com</a:t>
            </a:r>
          </a:p>
        </p:txBody>
      </p:sp>
      <p:grpSp>
        <p:nvGrpSpPr>
          <p:cNvPr id="483330" name="Group 2"/>
          <p:cNvGrpSpPr>
            <a:grpSpLocks/>
          </p:cNvGrpSpPr>
          <p:nvPr/>
        </p:nvGrpSpPr>
        <p:grpSpPr bwMode="auto">
          <a:xfrm>
            <a:off x="762000" y="2667000"/>
            <a:ext cx="1066800" cy="381000"/>
            <a:chOff x="480" y="672"/>
            <a:chExt cx="672" cy="240"/>
          </a:xfrm>
        </p:grpSpPr>
        <p:grpSp>
          <p:nvGrpSpPr>
            <p:cNvPr id="483331" name="Group 3"/>
            <p:cNvGrpSpPr>
              <a:grpSpLocks/>
            </p:cNvGrpSpPr>
            <p:nvPr/>
          </p:nvGrpSpPr>
          <p:grpSpPr bwMode="auto">
            <a:xfrm>
              <a:off x="480" y="672"/>
              <a:ext cx="432" cy="240"/>
              <a:chOff x="528" y="1104"/>
              <a:chExt cx="672" cy="278"/>
            </a:xfrm>
          </p:grpSpPr>
          <p:sp>
            <p:nvSpPr>
              <p:cNvPr id="483332"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83333"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3334" name="Group 6"/>
            <p:cNvGrpSpPr>
              <a:grpSpLocks/>
            </p:cNvGrpSpPr>
            <p:nvPr/>
          </p:nvGrpSpPr>
          <p:grpSpPr bwMode="auto">
            <a:xfrm>
              <a:off x="864" y="768"/>
              <a:ext cx="288" cy="144"/>
              <a:chOff x="1152" y="816"/>
              <a:chExt cx="336" cy="192"/>
            </a:xfrm>
          </p:grpSpPr>
          <p:sp>
            <p:nvSpPr>
              <p:cNvPr id="483335"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3336" name="Group 8"/>
              <p:cNvGrpSpPr>
                <a:grpSpLocks/>
              </p:cNvGrpSpPr>
              <p:nvPr/>
            </p:nvGrpSpPr>
            <p:grpSpPr bwMode="auto">
              <a:xfrm>
                <a:off x="1248" y="816"/>
                <a:ext cx="240" cy="192"/>
                <a:chOff x="1920" y="1008"/>
                <a:chExt cx="528" cy="384"/>
              </a:xfrm>
            </p:grpSpPr>
            <p:sp>
              <p:nvSpPr>
                <p:cNvPr id="483337"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38"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39"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40"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3341" name="Group 13"/>
          <p:cNvGrpSpPr>
            <a:grpSpLocks/>
          </p:cNvGrpSpPr>
          <p:nvPr/>
        </p:nvGrpSpPr>
        <p:grpSpPr bwMode="auto">
          <a:xfrm>
            <a:off x="762000" y="3733800"/>
            <a:ext cx="1066800" cy="381000"/>
            <a:chOff x="480" y="672"/>
            <a:chExt cx="672" cy="240"/>
          </a:xfrm>
        </p:grpSpPr>
        <p:grpSp>
          <p:nvGrpSpPr>
            <p:cNvPr id="483342" name="Group 14"/>
            <p:cNvGrpSpPr>
              <a:grpSpLocks/>
            </p:cNvGrpSpPr>
            <p:nvPr/>
          </p:nvGrpSpPr>
          <p:grpSpPr bwMode="auto">
            <a:xfrm>
              <a:off x="480" y="672"/>
              <a:ext cx="432" cy="240"/>
              <a:chOff x="528" y="1104"/>
              <a:chExt cx="672" cy="278"/>
            </a:xfrm>
          </p:grpSpPr>
          <p:sp>
            <p:nvSpPr>
              <p:cNvPr id="483343"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83344"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3345" name="Group 17"/>
            <p:cNvGrpSpPr>
              <a:grpSpLocks/>
            </p:cNvGrpSpPr>
            <p:nvPr/>
          </p:nvGrpSpPr>
          <p:grpSpPr bwMode="auto">
            <a:xfrm>
              <a:off x="864" y="768"/>
              <a:ext cx="288" cy="144"/>
              <a:chOff x="1152" y="816"/>
              <a:chExt cx="336" cy="192"/>
            </a:xfrm>
          </p:grpSpPr>
          <p:sp>
            <p:nvSpPr>
              <p:cNvPr id="483346"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3347" name="Group 19"/>
              <p:cNvGrpSpPr>
                <a:grpSpLocks/>
              </p:cNvGrpSpPr>
              <p:nvPr/>
            </p:nvGrpSpPr>
            <p:grpSpPr bwMode="auto">
              <a:xfrm>
                <a:off x="1248" y="816"/>
                <a:ext cx="240" cy="192"/>
                <a:chOff x="1920" y="1008"/>
                <a:chExt cx="528" cy="384"/>
              </a:xfrm>
            </p:grpSpPr>
            <p:sp>
              <p:nvSpPr>
                <p:cNvPr id="483348"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49"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50"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51"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3352" name="Group 24"/>
          <p:cNvGrpSpPr>
            <a:grpSpLocks/>
          </p:cNvGrpSpPr>
          <p:nvPr/>
        </p:nvGrpSpPr>
        <p:grpSpPr bwMode="auto">
          <a:xfrm>
            <a:off x="762000" y="4800600"/>
            <a:ext cx="1066800" cy="381000"/>
            <a:chOff x="480" y="672"/>
            <a:chExt cx="672" cy="240"/>
          </a:xfrm>
        </p:grpSpPr>
        <p:grpSp>
          <p:nvGrpSpPr>
            <p:cNvPr id="483353" name="Group 25"/>
            <p:cNvGrpSpPr>
              <a:grpSpLocks/>
            </p:cNvGrpSpPr>
            <p:nvPr/>
          </p:nvGrpSpPr>
          <p:grpSpPr bwMode="auto">
            <a:xfrm>
              <a:off x="480" y="672"/>
              <a:ext cx="432" cy="240"/>
              <a:chOff x="528" y="1104"/>
              <a:chExt cx="672" cy="278"/>
            </a:xfrm>
          </p:grpSpPr>
          <p:sp>
            <p:nvSpPr>
              <p:cNvPr id="483354"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83355"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3356" name="Group 28"/>
            <p:cNvGrpSpPr>
              <a:grpSpLocks/>
            </p:cNvGrpSpPr>
            <p:nvPr/>
          </p:nvGrpSpPr>
          <p:grpSpPr bwMode="auto">
            <a:xfrm>
              <a:off x="864" y="768"/>
              <a:ext cx="288" cy="144"/>
              <a:chOff x="1152" y="816"/>
              <a:chExt cx="336" cy="192"/>
            </a:xfrm>
          </p:grpSpPr>
          <p:sp>
            <p:nvSpPr>
              <p:cNvPr id="483357"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3358" name="Group 30"/>
              <p:cNvGrpSpPr>
                <a:grpSpLocks/>
              </p:cNvGrpSpPr>
              <p:nvPr/>
            </p:nvGrpSpPr>
            <p:grpSpPr bwMode="auto">
              <a:xfrm>
                <a:off x="1248" y="816"/>
                <a:ext cx="240" cy="192"/>
                <a:chOff x="1920" y="1008"/>
                <a:chExt cx="528" cy="384"/>
              </a:xfrm>
            </p:grpSpPr>
            <p:sp>
              <p:nvSpPr>
                <p:cNvPr id="483359"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60"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61"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62"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3363" name="Group 35"/>
          <p:cNvGrpSpPr>
            <a:grpSpLocks/>
          </p:cNvGrpSpPr>
          <p:nvPr/>
        </p:nvGrpSpPr>
        <p:grpSpPr bwMode="auto">
          <a:xfrm>
            <a:off x="762000" y="5334000"/>
            <a:ext cx="1066800" cy="381000"/>
            <a:chOff x="480" y="672"/>
            <a:chExt cx="672" cy="240"/>
          </a:xfrm>
        </p:grpSpPr>
        <p:grpSp>
          <p:nvGrpSpPr>
            <p:cNvPr id="483364" name="Group 36"/>
            <p:cNvGrpSpPr>
              <a:grpSpLocks/>
            </p:cNvGrpSpPr>
            <p:nvPr/>
          </p:nvGrpSpPr>
          <p:grpSpPr bwMode="auto">
            <a:xfrm>
              <a:off x="480" y="672"/>
              <a:ext cx="432" cy="240"/>
              <a:chOff x="528" y="1104"/>
              <a:chExt cx="672" cy="278"/>
            </a:xfrm>
          </p:grpSpPr>
          <p:sp>
            <p:nvSpPr>
              <p:cNvPr id="483365"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3366"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3367" name="Group 39"/>
            <p:cNvGrpSpPr>
              <a:grpSpLocks/>
            </p:cNvGrpSpPr>
            <p:nvPr/>
          </p:nvGrpSpPr>
          <p:grpSpPr bwMode="auto">
            <a:xfrm>
              <a:off x="864" y="768"/>
              <a:ext cx="288" cy="144"/>
              <a:chOff x="1152" y="816"/>
              <a:chExt cx="336" cy="192"/>
            </a:xfrm>
          </p:grpSpPr>
          <p:sp>
            <p:nvSpPr>
              <p:cNvPr id="483368"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3369" name="Group 41"/>
              <p:cNvGrpSpPr>
                <a:grpSpLocks/>
              </p:cNvGrpSpPr>
              <p:nvPr/>
            </p:nvGrpSpPr>
            <p:grpSpPr bwMode="auto">
              <a:xfrm>
                <a:off x="1248" y="816"/>
                <a:ext cx="240" cy="192"/>
                <a:chOff x="1920" y="1008"/>
                <a:chExt cx="528" cy="384"/>
              </a:xfrm>
            </p:grpSpPr>
            <p:sp>
              <p:nvSpPr>
                <p:cNvPr id="483370"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71"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72"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73"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3374" name="Group 46"/>
          <p:cNvGrpSpPr>
            <a:grpSpLocks/>
          </p:cNvGrpSpPr>
          <p:nvPr/>
        </p:nvGrpSpPr>
        <p:grpSpPr bwMode="auto">
          <a:xfrm>
            <a:off x="762000" y="5867400"/>
            <a:ext cx="1066800" cy="381000"/>
            <a:chOff x="480" y="672"/>
            <a:chExt cx="672" cy="240"/>
          </a:xfrm>
        </p:grpSpPr>
        <p:grpSp>
          <p:nvGrpSpPr>
            <p:cNvPr id="483375" name="Group 47"/>
            <p:cNvGrpSpPr>
              <a:grpSpLocks/>
            </p:cNvGrpSpPr>
            <p:nvPr/>
          </p:nvGrpSpPr>
          <p:grpSpPr bwMode="auto">
            <a:xfrm>
              <a:off x="480" y="672"/>
              <a:ext cx="432" cy="240"/>
              <a:chOff x="528" y="1104"/>
              <a:chExt cx="672" cy="278"/>
            </a:xfrm>
          </p:grpSpPr>
          <p:sp>
            <p:nvSpPr>
              <p:cNvPr id="483376"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83377"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3378" name="Group 50"/>
            <p:cNvGrpSpPr>
              <a:grpSpLocks/>
            </p:cNvGrpSpPr>
            <p:nvPr/>
          </p:nvGrpSpPr>
          <p:grpSpPr bwMode="auto">
            <a:xfrm>
              <a:off x="864" y="768"/>
              <a:ext cx="288" cy="144"/>
              <a:chOff x="1152" y="816"/>
              <a:chExt cx="336" cy="192"/>
            </a:xfrm>
          </p:grpSpPr>
          <p:sp>
            <p:nvSpPr>
              <p:cNvPr id="483379"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3380" name="Group 52"/>
              <p:cNvGrpSpPr>
                <a:grpSpLocks/>
              </p:cNvGrpSpPr>
              <p:nvPr/>
            </p:nvGrpSpPr>
            <p:grpSpPr bwMode="auto">
              <a:xfrm>
                <a:off x="1248" y="816"/>
                <a:ext cx="240" cy="192"/>
                <a:chOff x="1920" y="1008"/>
                <a:chExt cx="528" cy="384"/>
              </a:xfrm>
            </p:grpSpPr>
            <p:sp>
              <p:nvSpPr>
                <p:cNvPr id="483381"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82"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83"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84"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83385" name="Rectangle 5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3386" name="Rectangle 5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3387" name="Rectangle 5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3388" name="Rectangle 60"/>
          <p:cNvSpPr>
            <a:spLocks noChangeArrowheads="1"/>
          </p:cNvSpPr>
          <p:nvPr/>
        </p:nvSpPr>
        <p:spPr bwMode="auto">
          <a:xfrm>
            <a:off x="5562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5</a:t>
            </a:r>
            <a:r>
              <a:rPr lang="en-US"/>
              <a:t>12</a:t>
            </a:r>
          </a:p>
        </p:txBody>
      </p:sp>
      <p:sp>
        <p:nvSpPr>
          <p:cNvPr id="483389" name="Rectangle 6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3390" name="Rectangle 6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83391" name="Rectangle 6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83392" name="Rectangle 6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83393" name="Rectangle 6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83394" name="Rectangle 6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83395" name="Group 67"/>
          <p:cNvGrpSpPr>
            <a:grpSpLocks/>
          </p:cNvGrpSpPr>
          <p:nvPr/>
        </p:nvGrpSpPr>
        <p:grpSpPr bwMode="auto">
          <a:xfrm>
            <a:off x="762000" y="1600200"/>
            <a:ext cx="1066800" cy="381000"/>
            <a:chOff x="480" y="672"/>
            <a:chExt cx="672" cy="240"/>
          </a:xfrm>
        </p:grpSpPr>
        <p:grpSp>
          <p:nvGrpSpPr>
            <p:cNvPr id="483396" name="Group 68"/>
            <p:cNvGrpSpPr>
              <a:grpSpLocks/>
            </p:cNvGrpSpPr>
            <p:nvPr/>
          </p:nvGrpSpPr>
          <p:grpSpPr bwMode="auto">
            <a:xfrm>
              <a:off x="480" y="672"/>
              <a:ext cx="432" cy="240"/>
              <a:chOff x="528" y="1104"/>
              <a:chExt cx="672" cy="278"/>
            </a:xfrm>
          </p:grpSpPr>
          <p:sp>
            <p:nvSpPr>
              <p:cNvPr id="483397"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3398"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3399" name="Group 71"/>
            <p:cNvGrpSpPr>
              <a:grpSpLocks/>
            </p:cNvGrpSpPr>
            <p:nvPr/>
          </p:nvGrpSpPr>
          <p:grpSpPr bwMode="auto">
            <a:xfrm>
              <a:off x="864" y="768"/>
              <a:ext cx="288" cy="144"/>
              <a:chOff x="1152" y="816"/>
              <a:chExt cx="336" cy="192"/>
            </a:xfrm>
          </p:grpSpPr>
          <p:sp>
            <p:nvSpPr>
              <p:cNvPr id="483400"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3401" name="Group 73"/>
              <p:cNvGrpSpPr>
                <a:grpSpLocks/>
              </p:cNvGrpSpPr>
              <p:nvPr/>
            </p:nvGrpSpPr>
            <p:grpSpPr bwMode="auto">
              <a:xfrm>
                <a:off x="1248" y="816"/>
                <a:ext cx="240" cy="192"/>
                <a:chOff x="1920" y="1008"/>
                <a:chExt cx="528" cy="384"/>
              </a:xfrm>
            </p:grpSpPr>
            <p:sp>
              <p:nvSpPr>
                <p:cNvPr id="483402"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03"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04"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05"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3406" name="Group 78"/>
          <p:cNvGrpSpPr>
            <a:grpSpLocks/>
          </p:cNvGrpSpPr>
          <p:nvPr/>
        </p:nvGrpSpPr>
        <p:grpSpPr bwMode="auto">
          <a:xfrm>
            <a:off x="762000" y="2133600"/>
            <a:ext cx="1066800" cy="381000"/>
            <a:chOff x="480" y="672"/>
            <a:chExt cx="672" cy="240"/>
          </a:xfrm>
        </p:grpSpPr>
        <p:grpSp>
          <p:nvGrpSpPr>
            <p:cNvPr id="483407" name="Group 79"/>
            <p:cNvGrpSpPr>
              <a:grpSpLocks/>
            </p:cNvGrpSpPr>
            <p:nvPr/>
          </p:nvGrpSpPr>
          <p:grpSpPr bwMode="auto">
            <a:xfrm>
              <a:off x="480" y="672"/>
              <a:ext cx="432" cy="240"/>
              <a:chOff x="528" y="1104"/>
              <a:chExt cx="672" cy="278"/>
            </a:xfrm>
          </p:grpSpPr>
          <p:sp>
            <p:nvSpPr>
              <p:cNvPr id="483408"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83409"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3410" name="Group 82"/>
            <p:cNvGrpSpPr>
              <a:grpSpLocks/>
            </p:cNvGrpSpPr>
            <p:nvPr/>
          </p:nvGrpSpPr>
          <p:grpSpPr bwMode="auto">
            <a:xfrm>
              <a:off x="864" y="768"/>
              <a:ext cx="288" cy="144"/>
              <a:chOff x="1152" y="816"/>
              <a:chExt cx="336" cy="192"/>
            </a:xfrm>
          </p:grpSpPr>
          <p:sp>
            <p:nvSpPr>
              <p:cNvPr id="483411"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3412" name="Group 84"/>
              <p:cNvGrpSpPr>
                <a:grpSpLocks/>
              </p:cNvGrpSpPr>
              <p:nvPr/>
            </p:nvGrpSpPr>
            <p:grpSpPr bwMode="auto">
              <a:xfrm>
                <a:off x="1248" y="816"/>
                <a:ext cx="240" cy="192"/>
                <a:chOff x="1920" y="1008"/>
                <a:chExt cx="528" cy="384"/>
              </a:xfrm>
            </p:grpSpPr>
            <p:sp>
              <p:nvSpPr>
                <p:cNvPr id="483413"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14"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15"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16"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3417" name="Group 89"/>
          <p:cNvGrpSpPr>
            <a:grpSpLocks/>
          </p:cNvGrpSpPr>
          <p:nvPr/>
        </p:nvGrpSpPr>
        <p:grpSpPr bwMode="auto">
          <a:xfrm>
            <a:off x="762000" y="3200400"/>
            <a:ext cx="1066800" cy="381000"/>
            <a:chOff x="480" y="672"/>
            <a:chExt cx="672" cy="240"/>
          </a:xfrm>
        </p:grpSpPr>
        <p:grpSp>
          <p:nvGrpSpPr>
            <p:cNvPr id="483418" name="Group 90"/>
            <p:cNvGrpSpPr>
              <a:grpSpLocks/>
            </p:cNvGrpSpPr>
            <p:nvPr/>
          </p:nvGrpSpPr>
          <p:grpSpPr bwMode="auto">
            <a:xfrm>
              <a:off x="480" y="672"/>
              <a:ext cx="432" cy="240"/>
              <a:chOff x="528" y="1104"/>
              <a:chExt cx="672" cy="278"/>
            </a:xfrm>
          </p:grpSpPr>
          <p:sp>
            <p:nvSpPr>
              <p:cNvPr id="483419"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83420"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3421" name="Group 93"/>
            <p:cNvGrpSpPr>
              <a:grpSpLocks/>
            </p:cNvGrpSpPr>
            <p:nvPr/>
          </p:nvGrpSpPr>
          <p:grpSpPr bwMode="auto">
            <a:xfrm>
              <a:off x="864" y="768"/>
              <a:ext cx="288" cy="144"/>
              <a:chOff x="1152" y="816"/>
              <a:chExt cx="336" cy="192"/>
            </a:xfrm>
          </p:grpSpPr>
          <p:sp>
            <p:nvSpPr>
              <p:cNvPr id="483422"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3423" name="Group 95"/>
              <p:cNvGrpSpPr>
                <a:grpSpLocks/>
              </p:cNvGrpSpPr>
              <p:nvPr/>
            </p:nvGrpSpPr>
            <p:grpSpPr bwMode="auto">
              <a:xfrm>
                <a:off x="1248" y="816"/>
                <a:ext cx="240" cy="192"/>
                <a:chOff x="1920" y="1008"/>
                <a:chExt cx="528" cy="384"/>
              </a:xfrm>
            </p:grpSpPr>
            <p:sp>
              <p:nvSpPr>
                <p:cNvPr id="483424"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25"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26"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27"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3428" name="Group 100"/>
          <p:cNvGrpSpPr>
            <a:grpSpLocks/>
          </p:cNvGrpSpPr>
          <p:nvPr/>
        </p:nvGrpSpPr>
        <p:grpSpPr bwMode="auto">
          <a:xfrm>
            <a:off x="762000" y="4267200"/>
            <a:ext cx="1066800" cy="381000"/>
            <a:chOff x="480" y="672"/>
            <a:chExt cx="672" cy="240"/>
          </a:xfrm>
        </p:grpSpPr>
        <p:grpSp>
          <p:nvGrpSpPr>
            <p:cNvPr id="483429" name="Group 101"/>
            <p:cNvGrpSpPr>
              <a:grpSpLocks/>
            </p:cNvGrpSpPr>
            <p:nvPr/>
          </p:nvGrpSpPr>
          <p:grpSpPr bwMode="auto">
            <a:xfrm>
              <a:off x="480" y="672"/>
              <a:ext cx="432" cy="240"/>
              <a:chOff x="528" y="1104"/>
              <a:chExt cx="672" cy="278"/>
            </a:xfrm>
          </p:grpSpPr>
          <p:sp>
            <p:nvSpPr>
              <p:cNvPr id="483430"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83431"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3432" name="Group 104"/>
            <p:cNvGrpSpPr>
              <a:grpSpLocks/>
            </p:cNvGrpSpPr>
            <p:nvPr/>
          </p:nvGrpSpPr>
          <p:grpSpPr bwMode="auto">
            <a:xfrm>
              <a:off x="864" y="768"/>
              <a:ext cx="288" cy="144"/>
              <a:chOff x="1152" y="816"/>
              <a:chExt cx="336" cy="192"/>
            </a:xfrm>
          </p:grpSpPr>
          <p:sp>
            <p:nvSpPr>
              <p:cNvPr id="483433"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3434" name="Group 106"/>
              <p:cNvGrpSpPr>
                <a:grpSpLocks/>
              </p:cNvGrpSpPr>
              <p:nvPr/>
            </p:nvGrpSpPr>
            <p:grpSpPr bwMode="auto">
              <a:xfrm>
                <a:off x="1248" y="816"/>
                <a:ext cx="240" cy="192"/>
                <a:chOff x="1920" y="1008"/>
                <a:chExt cx="528" cy="384"/>
              </a:xfrm>
            </p:grpSpPr>
            <p:sp>
              <p:nvSpPr>
                <p:cNvPr id="483435"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36"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37"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38"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3439" name="Group 111"/>
          <p:cNvGrpSpPr>
            <a:grpSpLocks/>
          </p:cNvGrpSpPr>
          <p:nvPr/>
        </p:nvGrpSpPr>
        <p:grpSpPr bwMode="auto">
          <a:xfrm>
            <a:off x="762000" y="1066800"/>
            <a:ext cx="936625" cy="381000"/>
            <a:chOff x="480" y="672"/>
            <a:chExt cx="590" cy="240"/>
          </a:xfrm>
        </p:grpSpPr>
        <p:grpSp>
          <p:nvGrpSpPr>
            <p:cNvPr id="483440" name="Group 112"/>
            <p:cNvGrpSpPr>
              <a:grpSpLocks/>
            </p:cNvGrpSpPr>
            <p:nvPr/>
          </p:nvGrpSpPr>
          <p:grpSpPr bwMode="auto">
            <a:xfrm>
              <a:off x="480" y="672"/>
              <a:ext cx="432" cy="240"/>
              <a:chOff x="528" y="1104"/>
              <a:chExt cx="672" cy="278"/>
            </a:xfrm>
          </p:grpSpPr>
          <p:sp>
            <p:nvSpPr>
              <p:cNvPr id="483441"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3442"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3443" name="Line 115"/>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3444" name="Group 116"/>
          <p:cNvGrpSpPr>
            <a:grpSpLocks/>
          </p:cNvGrpSpPr>
          <p:nvPr/>
        </p:nvGrpSpPr>
        <p:grpSpPr bwMode="auto">
          <a:xfrm>
            <a:off x="3505200" y="1066800"/>
            <a:ext cx="1066800" cy="381000"/>
            <a:chOff x="480" y="672"/>
            <a:chExt cx="672" cy="240"/>
          </a:xfrm>
        </p:grpSpPr>
        <p:grpSp>
          <p:nvGrpSpPr>
            <p:cNvPr id="483445" name="Group 117"/>
            <p:cNvGrpSpPr>
              <a:grpSpLocks/>
            </p:cNvGrpSpPr>
            <p:nvPr/>
          </p:nvGrpSpPr>
          <p:grpSpPr bwMode="auto">
            <a:xfrm>
              <a:off x="480" y="672"/>
              <a:ext cx="432" cy="240"/>
              <a:chOff x="528" y="1104"/>
              <a:chExt cx="672" cy="278"/>
            </a:xfrm>
          </p:grpSpPr>
          <p:sp>
            <p:nvSpPr>
              <p:cNvPr id="483446"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3447"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3448" name="Group 120"/>
            <p:cNvGrpSpPr>
              <a:grpSpLocks/>
            </p:cNvGrpSpPr>
            <p:nvPr/>
          </p:nvGrpSpPr>
          <p:grpSpPr bwMode="auto">
            <a:xfrm>
              <a:off x="864" y="768"/>
              <a:ext cx="288" cy="144"/>
              <a:chOff x="1152" y="816"/>
              <a:chExt cx="336" cy="192"/>
            </a:xfrm>
          </p:grpSpPr>
          <p:sp>
            <p:nvSpPr>
              <p:cNvPr id="483449"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3450" name="Group 122"/>
              <p:cNvGrpSpPr>
                <a:grpSpLocks/>
              </p:cNvGrpSpPr>
              <p:nvPr/>
            </p:nvGrpSpPr>
            <p:grpSpPr bwMode="auto">
              <a:xfrm>
                <a:off x="1248" y="816"/>
                <a:ext cx="240" cy="192"/>
                <a:chOff x="1920" y="1008"/>
                <a:chExt cx="528" cy="384"/>
              </a:xfrm>
            </p:grpSpPr>
            <p:sp>
              <p:nvSpPr>
                <p:cNvPr id="483451"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52"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53"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454"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3455" name="Group 127"/>
          <p:cNvGrpSpPr>
            <a:grpSpLocks/>
          </p:cNvGrpSpPr>
          <p:nvPr/>
        </p:nvGrpSpPr>
        <p:grpSpPr bwMode="auto">
          <a:xfrm>
            <a:off x="1676400" y="1066800"/>
            <a:ext cx="936625" cy="381000"/>
            <a:chOff x="480" y="672"/>
            <a:chExt cx="590" cy="240"/>
          </a:xfrm>
        </p:grpSpPr>
        <p:grpSp>
          <p:nvGrpSpPr>
            <p:cNvPr id="483456" name="Group 128"/>
            <p:cNvGrpSpPr>
              <a:grpSpLocks/>
            </p:cNvGrpSpPr>
            <p:nvPr/>
          </p:nvGrpSpPr>
          <p:grpSpPr bwMode="auto">
            <a:xfrm>
              <a:off x="480" y="672"/>
              <a:ext cx="432" cy="240"/>
              <a:chOff x="528" y="1104"/>
              <a:chExt cx="672" cy="278"/>
            </a:xfrm>
          </p:grpSpPr>
          <p:sp>
            <p:nvSpPr>
              <p:cNvPr id="483457"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3458"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3459" name="Line 13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3460" name="Group 132"/>
          <p:cNvGrpSpPr>
            <a:grpSpLocks/>
          </p:cNvGrpSpPr>
          <p:nvPr/>
        </p:nvGrpSpPr>
        <p:grpSpPr bwMode="auto">
          <a:xfrm>
            <a:off x="2590800" y="1066800"/>
            <a:ext cx="936625" cy="381000"/>
            <a:chOff x="480" y="672"/>
            <a:chExt cx="590" cy="240"/>
          </a:xfrm>
        </p:grpSpPr>
        <p:grpSp>
          <p:nvGrpSpPr>
            <p:cNvPr id="483461" name="Group 133"/>
            <p:cNvGrpSpPr>
              <a:grpSpLocks/>
            </p:cNvGrpSpPr>
            <p:nvPr/>
          </p:nvGrpSpPr>
          <p:grpSpPr bwMode="auto">
            <a:xfrm>
              <a:off x="480" y="672"/>
              <a:ext cx="432" cy="240"/>
              <a:chOff x="528" y="1104"/>
              <a:chExt cx="672" cy="278"/>
            </a:xfrm>
          </p:grpSpPr>
          <p:sp>
            <p:nvSpPr>
              <p:cNvPr id="483462"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3463"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3464" name="Line 13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 xmlns:p14="http://schemas.microsoft.com/office/powerpoint/2010/main" val="75889100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Date Placeholder 1"/>
          <p:cNvSpPr>
            <a:spLocks noGrp="1"/>
          </p:cNvSpPr>
          <p:nvPr>
            <p:ph type="dt" sz="half" idx="10"/>
          </p:nvPr>
        </p:nvSpPr>
        <p:spPr/>
        <p:txBody>
          <a:bodyPr/>
          <a:lstStyle/>
          <a:p>
            <a:fld id="{DFC2E80C-D0FF-4332-B5E7-30939482C42D}" type="datetime4">
              <a:rPr lang="en-US"/>
              <a:pPr/>
              <a:t>April 8, 2013</a:t>
            </a:fld>
            <a:endParaRPr lang="en-US"/>
          </a:p>
        </p:txBody>
      </p:sp>
      <p:sp>
        <p:nvSpPr>
          <p:cNvPr id="142" name="Footer Placeholder 2"/>
          <p:cNvSpPr>
            <a:spLocks noGrp="1"/>
          </p:cNvSpPr>
          <p:nvPr>
            <p:ph type="ftr" sz="quarter" idx="11"/>
          </p:nvPr>
        </p:nvSpPr>
        <p:spPr/>
        <p:txBody>
          <a:bodyPr/>
          <a:lstStyle/>
          <a:p>
            <a:r>
              <a:rPr lang="en-US"/>
              <a:t>www.gowrikumar.com</a:t>
            </a:r>
          </a:p>
        </p:txBody>
      </p:sp>
      <p:grpSp>
        <p:nvGrpSpPr>
          <p:cNvPr id="484354" name="Group 2"/>
          <p:cNvGrpSpPr>
            <a:grpSpLocks/>
          </p:cNvGrpSpPr>
          <p:nvPr/>
        </p:nvGrpSpPr>
        <p:grpSpPr bwMode="auto">
          <a:xfrm>
            <a:off x="762000" y="2667000"/>
            <a:ext cx="1066800" cy="381000"/>
            <a:chOff x="480" y="672"/>
            <a:chExt cx="672" cy="240"/>
          </a:xfrm>
        </p:grpSpPr>
        <p:grpSp>
          <p:nvGrpSpPr>
            <p:cNvPr id="484355" name="Group 3"/>
            <p:cNvGrpSpPr>
              <a:grpSpLocks/>
            </p:cNvGrpSpPr>
            <p:nvPr/>
          </p:nvGrpSpPr>
          <p:grpSpPr bwMode="auto">
            <a:xfrm>
              <a:off x="480" y="672"/>
              <a:ext cx="432" cy="240"/>
              <a:chOff x="528" y="1104"/>
              <a:chExt cx="672" cy="278"/>
            </a:xfrm>
          </p:grpSpPr>
          <p:sp>
            <p:nvSpPr>
              <p:cNvPr id="484356"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84357"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4358" name="Group 6"/>
            <p:cNvGrpSpPr>
              <a:grpSpLocks/>
            </p:cNvGrpSpPr>
            <p:nvPr/>
          </p:nvGrpSpPr>
          <p:grpSpPr bwMode="auto">
            <a:xfrm>
              <a:off x="864" y="768"/>
              <a:ext cx="288" cy="144"/>
              <a:chOff x="1152" y="816"/>
              <a:chExt cx="336" cy="192"/>
            </a:xfrm>
          </p:grpSpPr>
          <p:sp>
            <p:nvSpPr>
              <p:cNvPr id="484359"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4360" name="Group 8"/>
              <p:cNvGrpSpPr>
                <a:grpSpLocks/>
              </p:cNvGrpSpPr>
              <p:nvPr/>
            </p:nvGrpSpPr>
            <p:grpSpPr bwMode="auto">
              <a:xfrm>
                <a:off x="1248" y="816"/>
                <a:ext cx="240" cy="192"/>
                <a:chOff x="1920" y="1008"/>
                <a:chExt cx="528" cy="384"/>
              </a:xfrm>
            </p:grpSpPr>
            <p:sp>
              <p:nvSpPr>
                <p:cNvPr id="484361"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62"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63"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64"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4376" name="Group 24"/>
          <p:cNvGrpSpPr>
            <a:grpSpLocks/>
          </p:cNvGrpSpPr>
          <p:nvPr/>
        </p:nvGrpSpPr>
        <p:grpSpPr bwMode="auto">
          <a:xfrm>
            <a:off x="762000" y="4800600"/>
            <a:ext cx="1066800" cy="381000"/>
            <a:chOff x="480" y="672"/>
            <a:chExt cx="672" cy="240"/>
          </a:xfrm>
        </p:grpSpPr>
        <p:grpSp>
          <p:nvGrpSpPr>
            <p:cNvPr id="484377" name="Group 25"/>
            <p:cNvGrpSpPr>
              <a:grpSpLocks/>
            </p:cNvGrpSpPr>
            <p:nvPr/>
          </p:nvGrpSpPr>
          <p:grpSpPr bwMode="auto">
            <a:xfrm>
              <a:off x="480" y="672"/>
              <a:ext cx="432" cy="240"/>
              <a:chOff x="528" y="1104"/>
              <a:chExt cx="672" cy="278"/>
            </a:xfrm>
          </p:grpSpPr>
          <p:sp>
            <p:nvSpPr>
              <p:cNvPr id="484378"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84379"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4380" name="Group 28"/>
            <p:cNvGrpSpPr>
              <a:grpSpLocks/>
            </p:cNvGrpSpPr>
            <p:nvPr/>
          </p:nvGrpSpPr>
          <p:grpSpPr bwMode="auto">
            <a:xfrm>
              <a:off x="864" y="768"/>
              <a:ext cx="288" cy="144"/>
              <a:chOff x="1152" y="816"/>
              <a:chExt cx="336" cy="192"/>
            </a:xfrm>
          </p:grpSpPr>
          <p:sp>
            <p:nvSpPr>
              <p:cNvPr id="484381"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4382" name="Group 30"/>
              <p:cNvGrpSpPr>
                <a:grpSpLocks/>
              </p:cNvGrpSpPr>
              <p:nvPr/>
            </p:nvGrpSpPr>
            <p:grpSpPr bwMode="auto">
              <a:xfrm>
                <a:off x="1248" y="816"/>
                <a:ext cx="240" cy="192"/>
                <a:chOff x="1920" y="1008"/>
                <a:chExt cx="528" cy="384"/>
              </a:xfrm>
            </p:grpSpPr>
            <p:sp>
              <p:nvSpPr>
                <p:cNvPr id="484383"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84"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85"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86"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4387" name="Group 35"/>
          <p:cNvGrpSpPr>
            <a:grpSpLocks/>
          </p:cNvGrpSpPr>
          <p:nvPr/>
        </p:nvGrpSpPr>
        <p:grpSpPr bwMode="auto">
          <a:xfrm>
            <a:off x="762000" y="5334000"/>
            <a:ext cx="1066800" cy="381000"/>
            <a:chOff x="480" y="672"/>
            <a:chExt cx="672" cy="240"/>
          </a:xfrm>
        </p:grpSpPr>
        <p:grpSp>
          <p:nvGrpSpPr>
            <p:cNvPr id="484388" name="Group 36"/>
            <p:cNvGrpSpPr>
              <a:grpSpLocks/>
            </p:cNvGrpSpPr>
            <p:nvPr/>
          </p:nvGrpSpPr>
          <p:grpSpPr bwMode="auto">
            <a:xfrm>
              <a:off x="480" y="672"/>
              <a:ext cx="432" cy="240"/>
              <a:chOff x="528" y="1104"/>
              <a:chExt cx="672" cy="278"/>
            </a:xfrm>
          </p:grpSpPr>
          <p:sp>
            <p:nvSpPr>
              <p:cNvPr id="484389"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4390"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4391" name="Group 39"/>
            <p:cNvGrpSpPr>
              <a:grpSpLocks/>
            </p:cNvGrpSpPr>
            <p:nvPr/>
          </p:nvGrpSpPr>
          <p:grpSpPr bwMode="auto">
            <a:xfrm>
              <a:off x="864" y="768"/>
              <a:ext cx="288" cy="144"/>
              <a:chOff x="1152" y="816"/>
              <a:chExt cx="336" cy="192"/>
            </a:xfrm>
          </p:grpSpPr>
          <p:sp>
            <p:nvSpPr>
              <p:cNvPr id="484392"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4393" name="Group 41"/>
              <p:cNvGrpSpPr>
                <a:grpSpLocks/>
              </p:cNvGrpSpPr>
              <p:nvPr/>
            </p:nvGrpSpPr>
            <p:grpSpPr bwMode="auto">
              <a:xfrm>
                <a:off x="1248" y="816"/>
                <a:ext cx="240" cy="192"/>
                <a:chOff x="1920" y="1008"/>
                <a:chExt cx="528" cy="384"/>
              </a:xfrm>
            </p:grpSpPr>
            <p:sp>
              <p:nvSpPr>
                <p:cNvPr id="484394"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95"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96"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97"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4398" name="Group 46"/>
          <p:cNvGrpSpPr>
            <a:grpSpLocks/>
          </p:cNvGrpSpPr>
          <p:nvPr/>
        </p:nvGrpSpPr>
        <p:grpSpPr bwMode="auto">
          <a:xfrm>
            <a:off x="762000" y="5867400"/>
            <a:ext cx="1066800" cy="381000"/>
            <a:chOff x="480" y="672"/>
            <a:chExt cx="672" cy="240"/>
          </a:xfrm>
        </p:grpSpPr>
        <p:grpSp>
          <p:nvGrpSpPr>
            <p:cNvPr id="484399" name="Group 47"/>
            <p:cNvGrpSpPr>
              <a:grpSpLocks/>
            </p:cNvGrpSpPr>
            <p:nvPr/>
          </p:nvGrpSpPr>
          <p:grpSpPr bwMode="auto">
            <a:xfrm>
              <a:off x="480" y="672"/>
              <a:ext cx="432" cy="240"/>
              <a:chOff x="528" y="1104"/>
              <a:chExt cx="672" cy="278"/>
            </a:xfrm>
          </p:grpSpPr>
          <p:sp>
            <p:nvSpPr>
              <p:cNvPr id="484400" name="Rectangle 4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84401" name="Rectangle 4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4402" name="Group 50"/>
            <p:cNvGrpSpPr>
              <a:grpSpLocks/>
            </p:cNvGrpSpPr>
            <p:nvPr/>
          </p:nvGrpSpPr>
          <p:grpSpPr bwMode="auto">
            <a:xfrm>
              <a:off x="864" y="768"/>
              <a:ext cx="288" cy="144"/>
              <a:chOff x="1152" y="816"/>
              <a:chExt cx="336" cy="192"/>
            </a:xfrm>
          </p:grpSpPr>
          <p:sp>
            <p:nvSpPr>
              <p:cNvPr id="484403" name="Line 5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4404" name="Group 52"/>
              <p:cNvGrpSpPr>
                <a:grpSpLocks/>
              </p:cNvGrpSpPr>
              <p:nvPr/>
            </p:nvGrpSpPr>
            <p:grpSpPr bwMode="auto">
              <a:xfrm>
                <a:off x="1248" y="816"/>
                <a:ext cx="240" cy="192"/>
                <a:chOff x="1920" y="1008"/>
                <a:chExt cx="528" cy="384"/>
              </a:xfrm>
            </p:grpSpPr>
            <p:sp>
              <p:nvSpPr>
                <p:cNvPr id="484405" name="Line 5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06" name="Line 5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07" name="Line 5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08" name="Line 5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84409" name="Rectangle 57"/>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4410" name="Rectangle 58"/>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4411" name="Rectangle 59"/>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4412" name="Rectangle 60"/>
          <p:cNvSpPr>
            <a:spLocks noChangeArrowheads="1"/>
          </p:cNvSpPr>
          <p:nvPr/>
        </p:nvSpPr>
        <p:spPr bwMode="auto">
          <a:xfrm>
            <a:off x="55626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4413" name="Rectangle 61"/>
          <p:cNvSpPr>
            <a:spLocks noChangeArrowheads="1"/>
          </p:cNvSpPr>
          <p:nvPr/>
        </p:nvSpPr>
        <p:spPr bwMode="auto">
          <a:xfrm>
            <a:off x="6019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4414" name="Rectangle 62"/>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84415" name="Rectangle 63"/>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84416" name="Rectangle 64"/>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84417" name="Rectangle 65"/>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84418" name="Rectangle 66"/>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84419" name="Group 67"/>
          <p:cNvGrpSpPr>
            <a:grpSpLocks/>
          </p:cNvGrpSpPr>
          <p:nvPr/>
        </p:nvGrpSpPr>
        <p:grpSpPr bwMode="auto">
          <a:xfrm>
            <a:off x="762000" y="1600200"/>
            <a:ext cx="1066800" cy="381000"/>
            <a:chOff x="480" y="672"/>
            <a:chExt cx="672" cy="240"/>
          </a:xfrm>
        </p:grpSpPr>
        <p:grpSp>
          <p:nvGrpSpPr>
            <p:cNvPr id="484420" name="Group 68"/>
            <p:cNvGrpSpPr>
              <a:grpSpLocks/>
            </p:cNvGrpSpPr>
            <p:nvPr/>
          </p:nvGrpSpPr>
          <p:grpSpPr bwMode="auto">
            <a:xfrm>
              <a:off x="480" y="672"/>
              <a:ext cx="432" cy="240"/>
              <a:chOff x="528" y="1104"/>
              <a:chExt cx="672" cy="278"/>
            </a:xfrm>
          </p:grpSpPr>
          <p:sp>
            <p:nvSpPr>
              <p:cNvPr id="484421"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4422"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4423" name="Group 71"/>
            <p:cNvGrpSpPr>
              <a:grpSpLocks/>
            </p:cNvGrpSpPr>
            <p:nvPr/>
          </p:nvGrpSpPr>
          <p:grpSpPr bwMode="auto">
            <a:xfrm>
              <a:off x="864" y="768"/>
              <a:ext cx="288" cy="144"/>
              <a:chOff x="1152" y="816"/>
              <a:chExt cx="336" cy="192"/>
            </a:xfrm>
          </p:grpSpPr>
          <p:sp>
            <p:nvSpPr>
              <p:cNvPr id="484424"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4425" name="Group 73"/>
              <p:cNvGrpSpPr>
                <a:grpSpLocks/>
              </p:cNvGrpSpPr>
              <p:nvPr/>
            </p:nvGrpSpPr>
            <p:grpSpPr bwMode="auto">
              <a:xfrm>
                <a:off x="1248" y="816"/>
                <a:ext cx="240" cy="192"/>
                <a:chOff x="1920" y="1008"/>
                <a:chExt cx="528" cy="384"/>
              </a:xfrm>
            </p:grpSpPr>
            <p:sp>
              <p:nvSpPr>
                <p:cNvPr id="484426"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27"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28"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29"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4430" name="Group 78"/>
          <p:cNvGrpSpPr>
            <a:grpSpLocks/>
          </p:cNvGrpSpPr>
          <p:nvPr/>
        </p:nvGrpSpPr>
        <p:grpSpPr bwMode="auto">
          <a:xfrm>
            <a:off x="762000" y="2133600"/>
            <a:ext cx="1066800" cy="381000"/>
            <a:chOff x="480" y="672"/>
            <a:chExt cx="672" cy="240"/>
          </a:xfrm>
        </p:grpSpPr>
        <p:grpSp>
          <p:nvGrpSpPr>
            <p:cNvPr id="484431" name="Group 79"/>
            <p:cNvGrpSpPr>
              <a:grpSpLocks/>
            </p:cNvGrpSpPr>
            <p:nvPr/>
          </p:nvGrpSpPr>
          <p:grpSpPr bwMode="auto">
            <a:xfrm>
              <a:off x="480" y="672"/>
              <a:ext cx="432" cy="240"/>
              <a:chOff x="528" y="1104"/>
              <a:chExt cx="672" cy="278"/>
            </a:xfrm>
          </p:grpSpPr>
          <p:sp>
            <p:nvSpPr>
              <p:cNvPr id="484432"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84433"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4434" name="Group 82"/>
            <p:cNvGrpSpPr>
              <a:grpSpLocks/>
            </p:cNvGrpSpPr>
            <p:nvPr/>
          </p:nvGrpSpPr>
          <p:grpSpPr bwMode="auto">
            <a:xfrm>
              <a:off x="864" y="768"/>
              <a:ext cx="288" cy="144"/>
              <a:chOff x="1152" y="816"/>
              <a:chExt cx="336" cy="192"/>
            </a:xfrm>
          </p:grpSpPr>
          <p:sp>
            <p:nvSpPr>
              <p:cNvPr id="484435"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4436" name="Group 84"/>
              <p:cNvGrpSpPr>
                <a:grpSpLocks/>
              </p:cNvGrpSpPr>
              <p:nvPr/>
            </p:nvGrpSpPr>
            <p:grpSpPr bwMode="auto">
              <a:xfrm>
                <a:off x="1248" y="816"/>
                <a:ext cx="240" cy="192"/>
                <a:chOff x="1920" y="1008"/>
                <a:chExt cx="528" cy="384"/>
              </a:xfrm>
            </p:grpSpPr>
            <p:sp>
              <p:nvSpPr>
                <p:cNvPr id="484437"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38"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39"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40"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4441" name="Group 89"/>
          <p:cNvGrpSpPr>
            <a:grpSpLocks/>
          </p:cNvGrpSpPr>
          <p:nvPr/>
        </p:nvGrpSpPr>
        <p:grpSpPr bwMode="auto">
          <a:xfrm>
            <a:off x="762000" y="3200400"/>
            <a:ext cx="1066800" cy="381000"/>
            <a:chOff x="480" y="672"/>
            <a:chExt cx="672" cy="240"/>
          </a:xfrm>
        </p:grpSpPr>
        <p:grpSp>
          <p:nvGrpSpPr>
            <p:cNvPr id="484442" name="Group 90"/>
            <p:cNvGrpSpPr>
              <a:grpSpLocks/>
            </p:cNvGrpSpPr>
            <p:nvPr/>
          </p:nvGrpSpPr>
          <p:grpSpPr bwMode="auto">
            <a:xfrm>
              <a:off x="480" y="672"/>
              <a:ext cx="432" cy="240"/>
              <a:chOff x="528" y="1104"/>
              <a:chExt cx="672" cy="278"/>
            </a:xfrm>
          </p:grpSpPr>
          <p:sp>
            <p:nvSpPr>
              <p:cNvPr id="484443"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84444"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4445" name="Group 93"/>
            <p:cNvGrpSpPr>
              <a:grpSpLocks/>
            </p:cNvGrpSpPr>
            <p:nvPr/>
          </p:nvGrpSpPr>
          <p:grpSpPr bwMode="auto">
            <a:xfrm>
              <a:off x="864" y="768"/>
              <a:ext cx="288" cy="144"/>
              <a:chOff x="1152" y="816"/>
              <a:chExt cx="336" cy="192"/>
            </a:xfrm>
          </p:grpSpPr>
          <p:sp>
            <p:nvSpPr>
              <p:cNvPr id="484446"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4447" name="Group 95"/>
              <p:cNvGrpSpPr>
                <a:grpSpLocks/>
              </p:cNvGrpSpPr>
              <p:nvPr/>
            </p:nvGrpSpPr>
            <p:grpSpPr bwMode="auto">
              <a:xfrm>
                <a:off x="1248" y="816"/>
                <a:ext cx="240" cy="192"/>
                <a:chOff x="1920" y="1008"/>
                <a:chExt cx="528" cy="384"/>
              </a:xfrm>
            </p:grpSpPr>
            <p:sp>
              <p:nvSpPr>
                <p:cNvPr id="484448"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49"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50"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51"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4452" name="Group 100"/>
          <p:cNvGrpSpPr>
            <a:grpSpLocks/>
          </p:cNvGrpSpPr>
          <p:nvPr/>
        </p:nvGrpSpPr>
        <p:grpSpPr bwMode="auto">
          <a:xfrm>
            <a:off x="762000" y="4267200"/>
            <a:ext cx="1066800" cy="381000"/>
            <a:chOff x="480" y="672"/>
            <a:chExt cx="672" cy="240"/>
          </a:xfrm>
        </p:grpSpPr>
        <p:grpSp>
          <p:nvGrpSpPr>
            <p:cNvPr id="484453" name="Group 101"/>
            <p:cNvGrpSpPr>
              <a:grpSpLocks/>
            </p:cNvGrpSpPr>
            <p:nvPr/>
          </p:nvGrpSpPr>
          <p:grpSpPr bwMode="auto">
            <a:xfrm>
              <a:off x="480" y="672"/>
              <a:ext cx="432" cy="240"/>
              <a:chOff x="528" y="1104"/>
              <a:chExt cx="672" cy="278"/>
            </a:xfrm>
          </p:grpSpPr>
          <p:sp>
            <p:nvSpPr>
              <p:cNvPr id="484454"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84455"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4456" name="Group 104"/>
            <p:cNvGrpSpPr>
              <a:grpSpLocks/>
            </p:cNvGrpSpPr>
            <p:nvPr/>
          </p:nvGrpSpPr>
          <p:grpSpPr bwMode="auto">
            <a:xfrm>
              <a:off x="864" y="768"/>
              <a:ext cx="288" cy="144"/>
              <a:chOff x="1152" y="816"/>
              <a:chExt cx="336" cy="192"/>
            </a:xfrm>
          </p:grpSpPr>
          <p:sp>
            <p:nvSpPr>
              <p:cNvPr id="484457" name="Line 10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4458" name="Group 106"/>
              <p:cNvGrpSpPr>
                <a:grpSpLocks/>
              </p:cNvGrpSpPr>
              <p:nvPr/>
            </p:nvGrpSpPr>
            <p:grpSpPr bwMode="auto">
              <a:xfrm>
                <a:off x="1248" y="816"/>
                <a:ext cx="240" cy="192"/>
                <a:chOff x="1920" y="1008"/>
                <a:chExt cx="528" cy="384"/>
              </a:xfrm>
            </p:grpSpPr>
            <p:sp>
              <p:nvSpPr>
                <p:cNvPr id="484459" name="Line 10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60" name="Line 10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61" name="Line 10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62" name="Line 11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4463" name="Group 111"/>
          <p:cNvGrpSpPr>
            <a:grpSpLocks/>
          </p:cNvGrpSpPr>
          <p:nvPr/>
        </p:nvGrpSpPr>
        <p:grpSpPr bwMode="auto">
          <a:xfrm>
            <a:off x="762000" y="1066800"/>
            <a:ext cx="936625" cy="381000"/>
            <a:chOff x="480" y="672"/>
            <a:chExt cx="590" cy="240"/>
          </a:xfrm>
        </p:grpSpPr>
        <p:grpSp>
          <p:nvGrpSpPr>
            <p:cNvPr id="484464" name="Group 112"/>
            <p:cNvGrpSpPr>
              <a:grpSpLocks/>
            </p:cNvGrpSpPr>
            <p:nvPr/>
          </p:nvGrpSpPr>
          <p:grpSpPr bwMode="auto">
            <a:xfrm>
              <a:off x="480" y="672"/>
              <a:ext cx="432" cy="240"/>
              <a:chOff x="528" y="1104"/>
              <a:chExt cx="672" cy="278"/>
            </a:xfrm>
          </p:grpSpPr>
          <p:sp>
            <p:nvSpPr>
              <p:cNvPr id="484465" name="Rectangle 11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4466" name="Rectangle 11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4467" name="Line 115"/>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4468" name="Group 116"/>
          <p:cNvGrpSpPr>
            <a:grpSpLocks/>
          </p:cNvGrpSpPr>
          <p:nvPr/>
        </p:nvGrpSpPr>
        <p:grpSpPr bwMode="auto">
          <a:xfrm>
            <a:off x="3505200" y="1066800"/>
            <a:ext cx="1066800" cy="381000"/>
            <a:chOff x="480" y="672"/>
            <a:chExt cx="672" cy="240"/>
          </a:xfrm>
        </p:grpSpPr>
        <p:grpSp>
          <p:nvGrpSpPr>
            <p:cNvPr id="484469" name="Group 117"/>
            <p:cNvGrpSpPr>
              <a:grpSpLocks/>
            </p:cNvGrpSpPr>
            <p:nvPr/>
          </p:nvGrpSpPr>
          <p:grpSpPr bwMode="auto">
            <a:xfrm>
              <a:off x="480" y="672"/>
              <a:ext cx="432" cy="240"/>
              <a:chOff x="528" y="1104"/>
              <a:chExt cx="672" cy="278"/>
            </a:xfrm>
          </p:grpSpPr>
          <p:sp>
            <p:nvSpPr>
              <p:cNvPr id="484470"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4471"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4472" name="Group 120"/>
            <p:cNvGrpSpPr>
              <a:grpSpLocks/>
            </p:cNvGrpSpPr>
            <p:nvPr/>
          </p:nvGrpSpPr>
          <p:grpSpPr bwMode="auto">
            <a:xfrm>
              <a:off x="864" y="768"/>
              <a:ext cx="288" cy="144"/>
              <a:chOff x="1152" y="816"/>
              <a:chExt cx="336" cy="192"/>
            </a:xfrm>
          </p:grpSpPr>
          <p:sp>
            <p:nvSpPr>
              <p:cNvPr id="484473" name="Line 12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4474" name="Group 122"/>
              <p:cNvGrpSpPr>
                <a:grpSpLocks/>
              </p:cNvGrpSpPr>
              <p:nvPr/>
            </p:nvGrpSpPr>
            <p:grpSpPr bwMode="auto">
              <a:xfrm>
                <a:off x="1248" y="816"/>
                <a:ext cx="240" cy="192"/>
                <a:chOff x="1920" y="1008"/>
                <a:chExt cx="528" cy="384"/>
              </a:xfrm>
            </p:grpSpPr>
            <p:sp>
              <p:nvSpPr>
                <p:cNvPr id="484475" name="Line 12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76" name="Line 12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77" name="Line 12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478" name="Line 12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4479" name="Group 127"/>
          <p:cNvGrpSpPr>
            <a:grpSpLocks/>
          </p:cNvGrpSpPr>
          <p:nvPr/>
        </p:nvGrpSpPr>
        <p:grpSpPr bwMode="auto">
          <a:xfrm>
            <a:off x="1676400" y="1066800"/>
            <a:ext cx="936625" cy="381000"/>
            <a:chOff x="480" y="672"/>
            <a:chExt cx="590" cy="240"/>
          </a:xfrm>
        </p:grpSpPr>
        <p:grpSp>
          <p:nvGrpSpPr>
            <p:cNvPr id="484480" name="Group 128"/>
            <p:cNvGrpSpPr>
              <a:grpSpLocks/>
            </p:cNvGrpSpPr>
            <p:nvPr/>
          </p:nvGrpSpPr>
          <p:grpSpPr bwMode="auto">
            <a:xfrm>
              <a:off x="480" y="672"/>
              <a:ext cx="432" cy="240"/>
              <a:chOff x="528" y="1104"/>
              <a:chExt cx="672" cy="278"/>
            </a:xfrm>
          </p:grpSpPr>
          <p:sp>
            <p:nvSpPr>
              <p:cNvPr id="484481" name="Rectangle 12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4482" name="Rectangle 13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4483" name="Line 131"/>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4484" name="Group 132"/>
          <p:cNvGrpSpPr>
            <a:grpSpLocks/>
          </p:cNvGrpSpPr>
          <p:nvPr/>
        </p:nvGrpSpPr>
        <p:grpSpPr bwMode="auto">
          <a:xfrm>
            <a:off x="2590800" y="1066800"/>
            <a:ext cx="936625" cy="381000"/>
            <a:chOff x="480" y="672"/>
            <a:chExt cx="590" cy="240"/>
          </a:xfrm>
        </p:grpSpPr>
        <p:grpSp>
          <p:nvGrpSpPr>
            <p:cNvPr id="484485" name="Group 133"/>
            <p:cNvGrpSpPr>
              <a:grpSpLocks/>
            </p:cNvGrpSpPr>
            <p:nvPr/>
          </p:nvGrpSpPr>
          <p:grpSpPr bwMode="auto">
            <a:xfrm>
              <a:off x="480" y="672"/>
              <a:ext cx="432" cy="240"/>
              <a:chOff x="528" y="1104"/>
              <a:chExt cx="672" cy="278"/>
            </a:xfrm>
          </p:grpSpPr>
          <p:sp>
            <p:nvSpPr>
              <p:cNvPr id="484486" name="Rectangle 13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4487" name="Rectangle 13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4488" name="Line 136"/>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4489" name="Group 137"/>
          <p:cNvGrpSpPr>
            <a:grpSpLocks/>
          </p:cNvGrpSpPr>
          <p:nvPr/>
        </p:nvGrpSpPr>
        <p:grpSpPr bwMode="auto">
          <a:xfrm>
            <a:off x="762000" y="3733800"/>
            <a:ext cx="685800" cy="381000"/>
            <a:chOff x="528" y="1104"/>
            <a:chExt cx="672" cy="278"/>
          </a:xfrm>
        </p:grpSpPr>
        <p:sp>
          <p:nvSpPr>
            <p:cNvPr id="484490" name="Rectangle 13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84491" name="Rectangle 13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4492" name="Line 140"/>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4493" name="Group 141"/>
          <p:cNvGrpSpPr>
            <a:grpSpLocks/>
          </p:cNvGrpSpPr>
          <p:nvPr/>
        </p:nvGrpSpPr>
        <p:grpSpPr bwMode="auto">
          <a:xfrm>
            <a:off x="1676400" y="3733800"/>
            <a:ext cx="1066800" cy="381000"/>
            <a:chOff x="480" y="672"/>
            <a:chExt cx="672" cy="240"/>
          </a:xfrm>
        </p:grpSpPr>
        <p:grpSp>
          <p:nvGrpSpPr>
            <p:cNvPr id="484494" name="Group 142"/>
            <p:cNvGrpSpPr>
              <a:grpSpLocks/>
            </p:cNvGrpSpPr>
            <p:nvPr/>
          </p:nvGrpSpPr>
          <p:grpSpPr bwMode="auto">
            <a:xfrm>
              <a:off x="480" y="672"/>
              <a:ext cx="432" cy="240"/>
              <a:chOff x="528" y="1104"/>
              <a:chExt cx="672" cy="278"/>
            </a:xfrm>
          </p:grpSpPr>
          <p:sp>
            <p:nvSpPr>
              <p:cNvPr id="484495" name="Rectangle 14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4496" name="Rectangle 14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4497" name="Group 145"/>
            <p:cNvGrpSpPr>
              <a:grpSpLocks/>
            </p:cNvGrpSpPr>
            <p:nvPr/>
          </p:nvGrpSpPr>
          <p:grpSpPr bwMode="auto">
            <a:xfrm>
              <a:off x="864" y="768"/>
              <a:ext cx="288" cy="144"/>
              <a:chOff x="1152" y="816"/>
              <a:chExt cx="336" cy="192"/>
            </a:xfrm>
          </p:grpSpPr>
          <p:sp>
            <p:nvSpPr>
              <p:cNvPr id="484498" name="Line 146"/>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4499" name="Group 147"/>
              <p:cNvGrpSpPr>
                <a:grpSpLocks/>
              </p:cNvGrpSpPr>
              <p:nvPr/>
            </p:nvGrpSpPr>
            <p:grpSpPr bwMode="auto">
              <a:xfrm>
                <a:off x="1248" y="816"/>
                <a:ext cx="240" cy="192"/>
                <a:chOff x="1920" y="1008"/>
                <a:chExt cx="528" cy="384"/>
              </a:xfrm>
            </p:grpSpPr>
            <p:sp>
              <p:nvSpPr>
                <p:cNvPr id="484500" name="Line 148"/>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501" name="Line 149"/>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502" name="Line 150"/>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503" name="Line 151"/>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28472325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Date Placeholder 1"/>
          <p:cNvSpPr>
            <a:spLocks noGrp="1"/>
          </p:cNvSpPr>
          <p:nvPr>
            <p:ph type="dt" sz="half" idx="10"/>
          </p:nvPr>
        </p:nvSpPr>
        <p:spPr/>
        <p:txBody>
          <a:bodyPr/>
          <a:lstStyle/>
          <a:p>
            <a:fld id="{9181F8CE-FA8C-49E6-8A9F-6C53634A7F57}" type="datetime4">
              <a:rPr lang="en-US"/>
              <a:pPr/>
              <a:t>April 8, 2013</a:t>
            </a:fld>
            <a:endParaRPr lang="en-US"/>
          </a:p>
        </p:txBody>
      </p:sp>
      <p:sp>
        <p:nvSpPr>
          <p:cNvPr id="142" name="Footer Placeholder 2"/>
          <p:cNvSpPr>
            <a:spLocks noGrp="1"/>
          </p:cNvSpPr>
          <p:nvPr>
            <p:ph type="ftr" sz="quarter" idx="11"/>
          </p:nvPr>
        </p:nvSpPr>
        <p:spPr/>
        <p:txBody>
          <a:bodyPr/>
          <a:lstStyle/>
          <a:p>
            <a:r>
              <a:rPr lang="en-US"/>
              <a:t>www.gowrikumar.com</a:t>
            </a:r>
          </a:p>
        </p:txBody>
      </p:sp>
      <p:grpSp>
        <p:nvGrpSpPr>
          <p:cNvPr id="485378" name="Group 2"/>
          <p:cNvGrpSpPr>
            <a:grpSpLocks/>
          </p:cNvGrpSpPr>
          <p:nvPr/>
        </p:nvGrpSpPr>
        <p:grpSpPr bwMode="auto">
          <a:xfrm>
            <a:off x="762000" y="2667000"/>
            <a:ext cx="1066800" cy="381000"/>
            <a:chOff x="480" y="672"/>
            <a:chExt cx="672" cy="240"/>
          </a:xfrm>
        </p:grpSpPr>
        <p:grpSp>
          <p:nvGrpSpPr>
            <p:cNvPr id="485379" name="Group 3"/>
            <p:cNvGrpSpPr>
              <a:grpSpLocks/>
            </p:cNvGrpSpPr>
            <p:nvPr/>
          </p:nvGrpSpPr>
          <p:grpSpPr bwMode="auto">
            <a:xfrm>
              <a:off x="480" y="672"/>
              <a:ext cx="432" cy="240"/>
              <a:chOff x="528" y="1104"/>
              <a:chExt cx="672" cy="278"/>
            </a:xfrm>
          </p:grpSpPr>
          <p:sp>
            <p:nvSpPr>
              <p:cNvPr id="485380"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85381"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5382" name="Group 6"/>
            <p:cNvGrpSpPr>
              <a:grpSpLocks/>
            </p:cNvGrpSpPr>
            <p:nvPr/>
          </p:nvGrpSpPr>
          <p:grpSpPr bwMode="auto">
            <a:xfrm>
              <a:off x="864" y="768"/>
              <a:ext cx="288" cy="144"/>
              <a:chOff x="1152" y="816"/>
              <a:chExt cx="336" cy="192"/>
            </a:xfrm>
          </p:grpSpPr>
          <p:sp>
            <p:nvSpPr>
              <p:cNvPr id="485383"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5384" name="Group 8"/>
              <p:cNvGrpSpPr>
                <a:grpSpLocks/>
              </p:cNvGrpSpPr>
              <p:nvPr/>
            </p:nvGrpSpPr>
            <p:grpSpPr bwMode="auto">
              <a:xfrm>
                <a:off x="1248" y="816"/>
                <a:ext cx="240" cy="192"/>
                <a:chOff x="1920" y="1008"/>
                <a:chExt cx="528" cy="384"/>
              </a:xfrm>
            </p:grpSpPr>
            <p:sp>
              <p:nvSpPr>
                <p:cNvPr id="485385"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386"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387"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388"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5389" name="Group 13"/>
          <p:cNvGrpSpPr>
            <a:grpSpLocks/>
          </p:cNvGrpSpPr>
          <p:nvPr/>
        </p:nvGrpSpPr>
        <p:grpSpPr bwMode="auto">
          <a:xfrm>
            <a:off x="762000" y="4800600"/>
            <a:ext cx="1066800" cy="381000"/>
            <a:chOff x="480" y="672"/>
            <a:chExt cx="672" cy="240"/>
          </a:xfrm>
        </p:grpSpPr>
        <p:grpSp>
          <p:nvGrpSpPr>
            <p:cNvPr id="485390" name="Group 14"/>
            <p:cNvGrpSpPr>
              <a:grpSpLocks/>
            </p:cNvGrpSpPr>
            <p:nvPr/>
          </p:nvGrpSpPr>
          <p:grpSpPr bwMode="auto">
            <a:xfrm>
              <a:off x="480" y="672"/>
              <a:ext cx="432" cy="240"/>
              <a:chOff x="528" y="1104"/>
              <a:chExt cx="672" cy="278"/>
            </a:xfrm>
          </p:grpSpPr>
          <p:sp>
            <p:nvSpPr>
              <p:cNvPr id="485391"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85392"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5393" name="Group 17"/>
            <p:cNvGrpSpPr>
              <a:grpSpLocks/>
            </p:cNvGrpSpPr>
            <p:nvPr/>
          </p:nvGrpSpPr>
          <p:grpSpPr bwMode="auto">
            <a:xfrm>
              <a:off x="864" y="768"/>
              <a:ext cx="288" cy="144"/>
              <a:chOff x="1152" y="816"/>
              <a:chExt cx="336" cy="192"/>
            </a:xfrm>
          </p:grpSpPr>
          <p:sp>
            <p:nvSpPr>
              <p:cNvPr id="485394"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5395" name="Group 19"/>
              <p:cNvGrpSpPr>
                <a:grpSpLocks/>
              </p:cNvGrpSpPr>
              <p:nvPr/>
            </p:nvGrpSpPr>
            <p:grpSpPr bwMode="auto">
              <a:xfrm>
                <a:off x="1248" y="816"/>
                <a:ext cx="240" cy="192"/>
                <a:chOff x="1920" y="1008"/>
                <a:chExt cx="528" cy="384"/>
              </a:xfrm>
            </p:grpSpPr>
            <p:sp>
              <p:nvSpPr>
                <p:cNvPr id="485396"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397"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398"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399"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5400" name="Group 24"/>
          <p:cNvGrpSpPr>
            <a:grpSpLocks/>
          </p:cNvGrpSpPr>
          <p:nvPr/>
        </p:nvGrpSpPr>
        <p:grpSpPr bwMode="auto">
          <a:xfrm>
            <a:off x="762000" y="5334000"/>
            <a:ext cx="1066800" cy="381000"/>
            <a:chOff x="480" y="672"/>
            <a:chExt cx="672" cy="240"/>
          </a:xfrm>
        </p:grpSpPr>
        <p:grpSp>
          <p:nvGrpSpPr>
            <p:cNvPr id="485401" name="Group 25"/>
            <p:cNvGrpSpPr>
              <a:grpSpLocks/>
            </p:cNvGrpSpPr>
            <p:nvPr/>
          </p:nvGrpSpPr>
          <p:grpSpPr bwMode="auto">
            <a:xfrm>
              <a:off x="480" y="672"/>
              <a:ext cx="432" cy="240"/>
              <a:chOff x="528" y="1104"/>
              <a:chExt cx="672" cy="278"/>
            </a:xfrm>
          </p:grpSpPr>
          <p:sp>
            <p:nvSpPr>
              <p:cNvPr id="485402"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5403"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5404" name="Group 28"/>
            <p:cNvGrpSpPr>
              <a:grpSpLocks/>
            </p:cNvGrpSpPr>
            <p:nvPr/>
          </p:nvGrpSpPr>
          <p:grpSpPr bwMode="auto">
            <a:xfrm>
              <a:off x="864" y="768"/>
              <a:ext cx="288" cy="144"/>
              <a:chOff x="1152" y="816"/>
              <a:chExt cx="336" cy="192"/>
            </a:xfrm>
          </p:grpSpPr>
          <p:sp>
            <p:nvSpPr>
              <p:cNvPr id="485405"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5406" name="Group 30"/>
              <p:cNvGrpSpPr>
                <a:grpSpLocks/>
              </p:cNvGrpSpPr>
              <p:nvPr/>
            </p:nvGrpSpPr>
            <p:grpSpPr bwMode="auto">
              <a:xfrm>
                <a:off x="1248" y="816"/>
                <a:ext cx="240" cy="192"/>
                <a:chOff x="1920" y="1008"/>
                <a:chExt cx="528" cy="384"/>
              </a:xfrm>
            </p:grpSpPr>
            <p:sp>
              <p:nvSpPr>
                <p:cNvPr id="485407"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08"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09"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10"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5411" name="Group 35"/>
          <p:cNvGrpSpPr>
            <a:grpSpLocks/>
          </p:cNvGrpSpPr>
          <p:nvPr/>
        </p:nvGrpSpPr>
        <p:grpSpPr bwMode="auto">
          <a:xfrm>
            <a:off x="762000" y="5867400"/>
            <a:ext cx="1066800" cy="381000"/>
            <a:chOff x="480" y="672"/>
            <a:chExt cx="672" cy="240"/>
          </a:xfrm>
        </p:grpSpPr>
        <p:grpSp>
          <p:nvGrpSpPr>
            <p:cNvPr id="485412" name="Group 36"/>
            <p:cNvGrpSpPr>
              <a:grpSpLocks/>
            </p:cNvGrpSpPr>
            <p:nvPr/>
          </p:nvGrpSpPr>
          <p:grpSpPr bwMode="auto">
            <a:xfrm>
              <a:off x="480" y="672"/>
              <a:ext cx="432" cy="240"/>
              <a:chOff x="528" y="1104"/>
              <a:chExt cx="672" cy="278"/>
            </a:xfrm>
          </p:grpSpPr>
          <p:sp>
            <p:nvSpPr>
              <p:cNvPr id="485413"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85414"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5415" name="Group 39"/>
            <p:cNvGrpSpPr>
              <a:grpSpLocks/>
            </p:cNvGrpSpPr>
            <p:nvPr/>
          </p:nvGrpSpPr>
          <p:grpSpPr bwMode="auto">
            <a:xfrm>
              <a:off x="864" y="768"/>
              <a:ext cx="288" cy="144"/>
              <a:chOff x="1152" y="816"/>
              <a:chExt cx="336" cy="192"/>
            </a:xfrm>
          </p:grpSpPr>
          <p:sp>
            <p:nvSpPr>
              <p:cNvPr id="485416"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5417" name="Group 41"/>
              <p:cNvGrpSpPr>
                <a:grpSpLocks/>
              </p:cNvGrpSpPr>
              <p:nvPr/>
            </p:nvGrpSpPr>
            <p:grpSpPr bwMode="auto">
              <a:xfrm>
                <a:off x="1248" y="816"/>
                <a:ext cx="240" cy="192"/>
                <a:chOff x="1920" y="1008"/>
                <a:chExt cx="528" cy="384"/>
              </a:xfrm>
            </p:grpSpPr>
            <p:sp>
              <p:nvSpPr>
                <p:cNvPr id="485418"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19"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20"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21"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85422" name="Rectangle 4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5423" name="Rectangle 4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5424" name="Rectangle 4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5425" name="Rectangle 4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5426" name="Rectangle 50"/>
          <p:cNvSpPr>
            <a:spLocks noChangeArrowheads="1"/>
          </p:cNvSpPr>
          <p:nvPr/>
        </p:nvSpPr>
        <p:spPr bwMode="auto">
          <a:xfrm>
            <a:off x="6019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0000"/>
                </a:solidFill>
              </a:rPr>
              <a:t>2</a:t>
            </a:r>
            <a:r>
              <a:rPr lang="en-US"/>
              <a:t>16</a:t>
            </a:r>
          </a:p>
        </p:txBody>
      </p:sp>
      <p:sp>
        <p:nvSpPr>
          <p:cNvPr id="485427" name="Rectangle 51"/>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85428" name="Rectangle 52"/>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85429" name="Rectangle 53"/>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85430" name="Rectangle 5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85431" name="Rectangle 5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85432" name="Group 56"/>
          <p:cNvGrpSpPr>
            <a:grpSpLocks/>
          </p:cNvGrpSpPr>
          <p:nvPr/>
        </p:nvGrpSpPr>
        <p:grpSpPr bwMode="auto">
          <a:xfrm>
            <a:off x="762000" y="1600200"/>
            <a:ext cx="1066800" cy="381000"/>
            <a:chOff x="480" y="672"/>
            <a:chExt cx="672" cy="240"/>
          </a:xfrm>
        </p:grpSpPr>
        <p:grpSp>
          <p:nvGrpSpPr>
            <p:cNvPr id="485433" name="Group 57"/>
            <p:cNvGrpSpPr>
              <a:grpSpLocks/>
            </p:cNvGrpSpPr>
            <p:nvPr/>
          </p:nvGrpSpPr>
          <p:grpSpPr bwMode="auto">
            <a:xfrm>
              <a:off x="480" y="672"/>
              <a:ext cx="432" cy="240"/>
              <a:chOff x="528" y="1104"/>
              <a:chExt cx="672" cy="278"/>
            </a:xfrm>
          </p:grpSpPr>
          <p:sp>
            <p:nvSpPr>
              <p:cNvPr id="485434"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5435"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5436" name="Group 60"/>
            <p:cNvGrpSpPr>
              <a:grpSpLocks/>
            </p:cNvGrpSpPr>
            <p:nvPr/>
          </p:nvGrpSpPr>
          <p:grpSpPr bwMode="auto">
            <a:xfrm>
              <a:off x="864" y="768"/>
              <a:ext cx="288" cy="144"/>
              <a:chOff x="1152" y="816"/>
              <a:chExt cx="336" cy="192"/>
            </a:xfrm>
          </p:grpSpPr>
          <p:sp>
            <p:nvSpPr>
              <p:cNvPr id="485437"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5438" name="Group 62"/>
              <p:cNvGrpSpPr>
                <a:grpSpLocks/>
              </p:cNvGrpSpPr>
              <p:nvPr/>
            </p:nvGrpSpPr>
            <p:grpSpPr bwMode="auto">
              <a:xfrm>
                <a:off x="1248" y="816"/>
                <a:ext cx="240" cy="192"/>
                <a:chOff x="1920" y="1008"/>
                <a:chExt cx="528" cy="384"/>
              </a:xfrm>
            </p:grpSpPr>
            <p:sp>
              <p:nvSpPr>
                <p:cNvPr id="485439"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40"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41"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42"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5443" name="Group 67"/>
          <p:cNvGrpSpPr>
            <a:grpSpLocks/>
          </p:cNvGrpSpPr>
          <p:nvPr/>
        </p:nvGrpSpPr>
        <p:grpSpPr bwMode="auto">
          <a:xfrm>
            <a:off x="762000" y="2133600"/>
            <a:ext cx="1066800" cy="381000"/>
            <a:chOff x="480" y="672"/>
            <a:chExt cx="672" cy="240"/>
          </a:xfrm>
        </p:grpSpPr>
        <p:grpSp>
          <p:nvGrpSpPr>
            <p:cNvPr id="485444" name="Group 68"/>
            <p:cNvGrpSpPr>
              <a:grpSpLocks/>
            </p:cNvGrpSpPr>
            <p:nvPr/>
          </p:nvGrpSpPr>
          <p:grpSpPr bwMode="auto">
            <a:xfrm>
              <a:off x="480" y="672"/>
              <a:ext cx="432" cy="240"/>
              <a:chOff x="528" y="1104"/>
              <a:chExt cx="672" cy="278"/>
            </a:xfrm>
          </p:grpSpPr>
          <p:sp>
            <p:nvSpPr>
              <p:cNvPr id="485445" name="Rectangle 69"/>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85446" name="Rectangle 70"/>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5447" name="Group 71"/>
            <p:cNvGrpSpPr>
              <a:grpSpLocks/>
            </p:cNvGrpSpPr>
            <p:nvPr/>
          </p:nvGrpSpPr>
          <p:grpSpPr bwMode="auto">
            <a:xfrm>
              <a:off x="864" y="768"/>
              <a:ext cx="288" cy="144"/>
              <a:chOff x="1152" y="816"/>
              <a:chExt cx="336" cy="192"/>
            </a:xfrm>
          </p:grpSpPr>
          <p:sp>
            <p:nvSpPr>
              <p:cNvPr id="485448" name="Line 72"/>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5449" name="Group 73"/>
              <p:cNvGrpSpPr>
                <a:grpSpLocks/>
              </p:cNvGrpSpPr>
              <p:nvPr/>
            </p:nvGrpSpPr>
            <p:grpSpPr bwMode="auto">
              <a:xfrm>
                <a:off x="1248" y="816"/>
                <a:ext cx="240" cy="192"/>
                <a:chOff x="1920" y="1008"/>
                <a:chExt cx="528" cy="384"/>
              </a:xfrm>
            </p:grpSpPr>
            <p:sp>
              <p:nvSpPr>
                <p:cNvPr id="485450" name="Line 74"/>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51" name="Line 75"/>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52" name="Line 76"/>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53" name="Line 77"/>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5454" name="Group 78"/>
          <p:cNvGrpSpPr>
            <a:grpSpLocks/>
          </p:cNvGrpSpPr>
          <p:nvPr/>
        </p:nvGrpSpPr>
        <p:grpSpPr bwMode="auto">
          <a:xfrm>
            <a:off x="762000" y="3200400"/>
            <a:ext cx="1066800" cy="381000"/>
            <a:chOff x="480" y="672"/>
            <a:chExt cx="672" cy="240"/>
          </a:xfrm>
        </p:grpSpPr>
        <p:grpSp>
          <p:nvGrpSpPr>
            <p:cNvPr id="485455" name="Group 79"/>
            <p:cNvGrpSpPr>
              <a:grpSpLocks/>
            </p:cNvGrpSpPr>
            <p:nvPr/>
          </p:nvGrpSpPr>
          <p:grpSpPr bwMode="auto">
            <a:xfrm>
              <a:off x="480" y="672"/>
              <a:ext cx="432" cy="240"/>
              <a:chOff x="528" y="1104"/>
              <a:chExt cx="672" cy="278"/>
            </a:xfrm>
          </p:grpSpPr>
          <p:sp>
            <p:nvSpPr>
              <p:cNvPr id="485456"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85457"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5458" name="Group 82"/>
            <p:cNvGrpSpPr>
              <a:grpSpLocks/>
            </p:cNvGrpSpPr>
            <p:nvPr/>
          </p:nvGrpSpPr>
          <p:grpSpPr bwMode="auto">
            <a:xfrm>
              <a:off x="864" y="768"/>
              <a:ext cx="288" cy="144"/>
              <a:chOff x="1152" y="816"/>
              <a:chExt cx="336" cy="192"/>
            </a:xfrm>
          </p:grpSpPr>
          <p:sp>
            <p:nvSpPr>
              <p:cNvPr id="485459"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5460" name="Group 84"/>
              <p:cNvGrpSpPr>
                <a:grpSpLocks/>
              </p:cNvGrpSpPr>
              <p:nvPr/>
            </p:nvGrpSpPr>
            <p:grpSpPr bwMode="auto">
              <a:xfrm>
                <a:off x="1248" y="816"/>
                <a:ext cx="240" cy="192"/>
                <a:chOff x="1920" y="1008"/>
                <a:chExt cx="528" cy="384"/>
              </a:xfrm>
            </p:grpSpPr>
            <p:sp>
              <p:nvSpPr>
                <p:cNvPr id="485461"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62"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63"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64"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5465" name="Group 89"/>
          <p:cNvGrpSpPr>
            <a:grpSpLocks/>
          </p:cNvGrpSpPr>
          <p:nvPr/>
        </p:nvGrpSpPr>
        <p:grpSpPr bwMode="auto">
          <a:xfrm>
            <a:off x="762000" y="4267200"/>
            <a:ext cx="1066800" cy="381000"/>
            <a:chOff x="480" y="672"/>
            <a:chExt cx="672" cy="240"/>
          </a:xfrm>
        </p:grpSpPr>
        <p:grpSp>
          <p:nvGrpSpPr>
            <p:cNvPr id="485466" name="Group 90"/>
            <p:cNvGrpSpPr>
              <a:grpSpLocks/>
            </p:cNvGrpSpPr>
            <p:nvPr/>
          </p:nvGrpSpPr>
          <p:grpSpPr bwMode="auto">
            <a:xfrm>
              <a:off x="480" y="672"/>
              <a:ext cx="432" cy="240"/>
              <a:chOff x="528" y="1104"/>
              <a:chExt cx="672" cy="278"/>
            </a:xfrm>
          </p:grpSpPr>
          <p:sp>
            <p:nvSpPr>
              <p:cNvPr id="485467"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85468"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5469" name="Group 93"/>
            <p:cNvGrpSpPr>
              <a:grpSpLocks/>
            </p:cNvGrpSpPr>
            <p:nvPr/>
          </p:nvGrpSpPr>
          <p:grpSpPr bwMode="auto">
            <a:xfrm>
              <a:off x="864" y="768"/>
              <a:ext cx="288" cy="144"/>
              <a:chOff x="1152" y="816"/>
              <a:chExt cx="336" cy="192"/>
            </a:xfrm>
          </p:grpSpPr>
          <p:sp>
            <p:nvSpPr>
              <p:cNvPr id="485470"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5471" name="Group 95"/>
              <p:cNvGrpSpPr>
                <a:grpSpLocks/>
              </p:cNvGrpSpPr>
              <p:nvPr/>
            </p:nvGrpSpPr>
            <p:grpSpPr bwMode="auto">
              <a:xfrm>
                <a:off x="1248" y="816"/>
                <a:ext cx="240" cy="192"/>
                <a:chOff x="1920" y="1008"/>
                <a:chExt cx="528" cy="384"/>
              </a:xfrm>
            </p:grpSpPr>
            <p:sp>
              <p:nvSpPr>
                <p:cNvPr id="485472"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73"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74"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75"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5476" name="Group 100"/>
          <p:cNvGrpSpPr>
            <a:grpSpLocks/>
          </p:cNvGrpSpPr>
          <p:nvPr/>
        </p:nvGrpSpPr>
        <p:grpSpPr bwMode="auto">
          <a:xfrm>
            <a:off x="762000" y="1066800"/>
            <a:ext cx="936625" cy="381000"/>
            <a:chOff x="480" y="672"/>
            <a:chExt cx="590" cy="240"/>
          </a:xfrm>
        </p:grpSpPr>
        <p:grpSp>
          <p:nvGrpSpPr>
            <p:cNvPr id="485477" name="Group 101"/>
            <p:cNvGrpSpPr>
              <a:grpSpLocks/>
            </p:cNvGrpSpPr>
            <p:nvPr/>
          </p:nvGrpSpPr>
          <p:grpSpPr bwMode="auto">
            <a:xfrm>
              <a:off x="480" y="672"/>
              <a:ext cx="432" cy="240"/>
              <a:chOff x="528" y="1104"/>
              <a:chExt cx="672" cy="278"/>
            </a:xfrm>
          </p:grpSpPr>
          <p:sp>
            <p:nvSpPr>
              <p:cNvPr id="485478"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5479"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5480" name="Line 104"/>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5481" name="Group 105"/>
          <p:cNvGrpSpPr>
            <a:grpSpLocks/>
          </p:cNvGrpSpPr>
          <p:nvPr/>
        </p:nvGrpSpPr>
        <p:grpSpPr bwMode="auto">
          <a:xfrm>
            <a:off x="3505200" y="1066800"/>
            <a:ext cx="1066800" cy="381000"/>
            <a:chOff x="480" y="672"/>
            <a:chExt cx="672" cy="240"/>
          </a:xfrm>
        </p:grpSpPr>
        <p:grpSp>
          <p:nvGrpSpPr>
            <p:cNvPr id="485482" name="Group 106"/>
            <p:cNvGrpSpPr>
              <a:grpSpLocks/>
            </p:cNvGrpSpPr>
            <p:nvPr/>
          </p:nvGrpSpPr>
          <p:grpSpPr bwMode="auto">
            <a:xfrm>
              <a:off x="480" y="672"/>
              <a:ext cx="432" cy="240"/>
              <a:chOff x="528" y="1104"/>
              <a:chExt cx="672" cy="278"/>
            </a:xfrm>
          </p:grpSpPr>
          <p:sp>
            <p:nvSpPr>
              <p:cNvPr id="485483"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5484"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5485" name="Group 109"/>
            <p:cNvGrpSpPr>
              <a:grpSpLocks/>
            </p:cNvGrpSpPr>
            <p:nvPr/>
          </p:nvGrpSpPr>
          <p:grpSpPr bwMode="auto">
            <a:xfrm>
              <a:off x="864" y="768"/>
              <a:ext cx="288" cy="144"/>
              <a:chOff x="1152" y="816"/>
              <a:chExt cx="336" cy="192"/>
            </a:xfrm>
          </p:grpSpPr>
          <p:sp>
            <p:nvSpPr>
              <p:cNvPr id="485486" name="Line 11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5487" name="Group 111"/>
              <p:cNvGrpSpPr>
                <a:grpSpLocks/>
              </p:cNvGrpSpPr>
              <p:nvPr/>
            </p:nvGrpSpPr>
            <p:grpSpPr bwMode="auto">
              <a:xfrm>
                <a:off x="1248" y="816"/>
                <a:ext cx="240" cy="192"/>
                <a:chOff x="1920" y="1008"/>
                <a:chExt cx="528" cy="384"/>
              </a:xfrm>
            </p:grpSpPr>
            <p:sp>
              <p:nvSpPr>
                <p:cNvPr id="485488" name="Line 11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89" name="Line 11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90" name="Line 11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491" name="Line 11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5492" name="Group 116"/>
          <p:cNvGrpSpPr>
            <a:grpSpLocks/>
          </p:cNvGrpSpPr>
          <p:nvPr/>
        </p:nvGrpSpPr>
        <p:grpSpPr bwMode="auto">
          <a:xfrm>
            <a:off x="1676400" y="1066800"/>
            <a:ext cx="936625" cy="381000"/>
            <a:chOff x="480" y="672"/>
            <a:chExt cx="590" cy="240"/>
          </a:xfrm>
        </p:grpSpPr>
        <p:grpSp>
          <p:nvGrpSpPr>
            <p:cNvPr id="485493" name="Group 117"/>
            <p:cNvGrpSpPr>
              <a:grpSpLocks/>
            </p:cNvGrpSpPr>
            <p:nvPr/>
          </p:nvGrpSpPr>
          <p:grpSpPr bwMode="auto">
            <a:xfrm>
              <a:off x="480" y="672"/>
              <a:ext cx="432" cy="240"/>
              <a:chOff x="528" y="1104"/>
              <a:chExt cx="672" cy="278"/>
            </a:xfrm>
          </p:grpSpPr>
          <p:sp>
            <p:nvSpPr>
              <p:cNvPr id="485494"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5495"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5496" name="Line 12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5497" name="Group 121"/>
          <p:cNvGrpSpPr>
            <a:grpSpLocks/>
          </p:cNvGrpSpPr>
          <p:nvPr/>
        </p:nvGrpSpPr>
        <p:grpSpPr bwMode="auto">
          <a:xfrm>
            <a:off x="2590800" y="1066800"/>
            <a:ext cx="936625" cy="381000"/>
            <a:chOff x="480" y="672"/>
            <a:chExt cx="590" cy="240"/>
          </a:xfrm>
        </p:grpSpPr>
        <p:grpSp>
          <p:nvGrpSpPr>
            <p:cNvPr id="485498" name="Group 122"/>
            <p:cNvGrpSpPr>
              <a:grpSpLocks/>
            </p:cNvGrpSpPr>
            <p:nvPr/>
          </p:nvGrpSpPr>
          <p:grpSpPr bwMode="auto">
            <a:xfrm>
              <a:off x="480" y="672"/>
              <a:ext cx="432" cy="240"/>
              <a:chOff x="528" y="1104"/>
              <a:chExt cx="672" cy="278"/>
            </a:xfrm>
          </p:grpSpPr>
          <p:sp>
            <p:nvSpPr>
              <p:cNvPr id="485499"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5500"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5501" name="Line 125"/>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5502" name="Group 126"/>
          <p:cNvGrpSpPr>
            <a:grpSpLocks/>
          </p:cNvGrpSpPr>
          <p:nvPr/>
        </p:nvGrpSpPr>
        <p:grpSpPr bwMode="auto">
          <a:xfrm>
            <a:off x="762000" y="3733800"/>
            <a:ext cx="685800" cy="381000"/>
            <a:chOff x="528" y="1104"/>
            <a:chExt cx="672" cy="278"/>
          </a:xfrm>
        </p:grpSpPr>
        <p:sp>
          <p:nvSpPr>
            <p:cNvPr id="485503" name="Rectangle 1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85504" name="Rectangle 1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5505" name="Line 129"/>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5506" name="Group 130"/>
          <p:cNvGrpSpPr>
            <a:grpSpLocks/>
          </p:cNvGrpSpPr>
          <p:nvPr/>
        </p:nvGrpSpPr>
        <p:grpSpPr bwMode="auto">
          <a:xfrm>
            <a:off x="1676400" y="3733800"/>
            <a:ext cx="1066800" cy="381000"/>
            <a:chOff x="480" y="672"/>
            <a:chExt cx="672" cy="240"/>
          </a:xfrm>
        </p:grpSpPr>
        <p:grpSp>
          <p:nvGrpSpPr>
            <p:cNvPr id="485507" name="Group 131"/>
            <p:cNvGrpSpPr>
              <a:grpSpLocks/>
            </p:cNvGrpSpPr>
            <p:nvPr/>
          </p:nvGrpSpPr>
          <p:grpSpPr bwMode="auto">
            <a:xfrm>
              <a:off x="480" y="672"/>
              <a:ext cx="432" cy="240"/>
              <a:chOff x="528" y="1104"/>
              <a:chExt cx="672" cy="278"/>
            </a:xfrm>
          </p:grpSpPr>
          <p:sp>
            <p:nvSpPr>
              <p:cNvPr id="485508" name="Rectangle 13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5509" name="Rectangle 13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5510" name="Group 134"/>
            <p:cNvGrpSpPr>
              <a:grpSpLocks/>
            </p:cNvGrpSpPr>
            <p:nvPr/>
          </p:nvGrpSpPr>
          <p:grpSpPr bwMode="auto">
            <a:xfrm>
              <a:off x="864" y="768"/>
              <a:ext cx="288" cy="144"/>
              <a:chOff x="1152" y="816"/>
              <a:chExt cx="336" cy="192"/>
            </a:xfrm>
          </p:grpSpPr>
          <p:sp>
            <p:nvSpPr>
              <p:cNvPr id="485511" name="Line 13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5512" name="Group 136"/>
              <p:cNvGrpSpPr>
                <a:grpSpLocks/>
              </p:cNvGrpSpPr>
              <p:nvPr/>
            </p:nvGrpSpPr>
            <p:grpSpPr bwMode="auto">
              <a:xfrm>
                <a:off x="1248" y="816"/>
                <a:ext cx="240" cy="192"/>
                <a:chOff x="1920" y="1008"/>
                <a:chExt cx="528" cy="384"/>
              </a:xfrm>
            </p:grpSpPr>
            <p:sp>
              <p:nvSpPr>
                <p:cNvPr id="485513" name="Line 13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514" name="Line 13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515" name="Line 13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5516" name="Line 14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415875252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Date Placeholder 1"/>
          <p:cNvSpPr>
            <a:spLocks noGrp="1"/>
          </p:cNvSpPr>
          <p:nvPr>
            <p:ph type="dt" sz="half" idx="10"/>
          </p:nvPr>
        </p:nvSpPr>
        <p:spPr/>
        <p:txBody>
          <a:bodyPr/>
          <a:lstStyle/>
          <a:p>
            <a:fld id="{4774F877-00D6-4CFD-BD59-E151DA47A5EC}" type="datetime4">
              <a:rPr lang="en-US"/>
              <a:pPr/>
              <a:t>April 8, 2013</a:t>
            </a:fld>
            <a:endParaRPr lang="en-US"/>
          </a:p>
        </p:txBody>
      </p:sp>
      <p:sp>
        <p:nvSpPr>
          <p:cNvPr id="146" name="Footer Placeholder 2"/>
          <p:cNvSpPr>
            <a:spLocks noGrp="1"/>
          </p:cNvSpPr>
          <p:nvPr>
            <p:ph type="ftr" sz="quarter" idx="11"/>
          </p:nvPr>
        </p:nvSpPr>
        <p:spPr/>
        <p:txBody>
          <a:bodyPr/>
          <a:lstStyle/>
          <a:p>
            <a:r>
              <a:rPr lang="en-US"/>
              <a:t>www.gowrikumar.com</a:t>
            </a:r>
          </a:p>
        </p:txBody>
      </p:sp>
      <p:grpSp>
        <p:nvGrpSpPr>
          <p:cNvPr id="486402" name="Group 2"/>
          <p:cNvGrpSpPr>
            <a:grpSpLocks/>
          </p:cNvGrpSpPr>
          <p:nvPr/>
        </p:nvGrpSpPr>
        <p:grpSpPr bwMode="auto">
          <a:xfrm>
            <a:off x="762000" y="2667000"/>
            <a:ext cx="1066800" cy="381000"/>
            <a:chOff x="480" y="672"/>
            <a:chExt cx="672" cy="240"/>
          </a:xfrm>
        </p:grpSpPr>
        <p:grpSp>
          <p:nvGrpSpPr>
            <p:cNvPr id="486403" name="Group 3"/>
            <p:cNvGrpSpPr>
              <a:grpSpLocks/>
            </p:cNvGrpSpPr>
            <p:nvPr/>
          </p:nvGrpSpPr>
          <p:grpSpPr bwMode="auto">
            <a:xfrm>
              <a:off x="480" y="672"/>
              <a:ext cx="432" cy="240"/>
              <a:chOff x="528" y="1104"/>
              <a:chExt cx="672" cy="278"/>
            </a:xfrm>
          </p:grpSpPr>
          <p:sp>
            <p:nvSpPr>
              <p:cNvPr id="486404" name="Rectangle 4"/>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486405" name="Rectangle 5"/>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6406" name="Group 6"/>
            <p:cNvGrpSpPr>
              <a:grpSpLocks/>
            </p:cNvGrpSpPr>
            <p:nvPr/>
          </p:nvGrpSpPr>
          <p:grpSpPr bwMode="auto">
            <a:xfrm>
              <a:off x="864" y="768"/>
              <a:ext cx="288" cy="144"/>
              <a:chOff x="1152" y="816"/>
              <a:chExt cx="336" cy="192"/>
            </a:xfrm>
          </p:grpSpPr>
          <p:sp>
            <p:nvSpPr>
              <p:cNvPr id="486407" name="Line 7"/>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408" name="Group 8"/>
              <p:cNvGrpSpPr>
                <a:grpSpLocks/>
              </p:cNvGrpSpPr>
              <p:nvPr/>
            </p:nvGrpSpPr>
            <p:grpSpPr bwMode="auto">
              <a:xfrm>
                <a:off x="1248" y="816"/>
                <a:ext cx="240" cy="192"/>
                <a:chOff x="1920" y="1008"/>
                <a:chExt cx="528" cy="384"/>
              </a:xfrm>
            </p:grpSpPr>
            <p:sp>
              <p:nvSpPr>
                <p:cNvPr id="486409" name="Line 9"/>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10" name="Line 10"/>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11" name="Line 11"/>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12" name="Line 12"/>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6413" name="Group 13"/>
          <p:cNvGrpSpPr>
            <a:grpSpLocks/>
          </p:cNvGrpSpPr>
          <p:nvPr/>
        </p:nvGrpSpPr>
        <p:grpSpPr bwMode="auto">
          <a:xfrm>
            <a:off x="762000" y="4800600"/>
            <a:ext cx="1066800" cy="381000"/>
            <a:chOff x="480" y="672"/>
            <a:chExt cx="672" cy="240"/>
          </a:xfrm>
        </p:grpSpPr>
        <p:grpSp>
          <p:nvGrpSpPr>
            <p:cNvPr id="486414" name="Group 14"/>
            <p:cNvGrpSpPr>
              <a:grpSpLocks/>
            </p:cNvGrpSpPr>
            <p:nvPr/>
          </p:nvGrpSpPr>
          <p:grpSpPr bwMode="auto">
            <a:xfrm>
              <a:off x="480" y="672"/>
              <a:ext cx="432" cy="240"/>
              <a:chOff x="528" y="1104"/>
              <a:chExt cx="672" cy="278"/>
            </a:xfrm>
          </p:grpSpPr>
          <p:sp>
            <p:nvSpPr>
              <p:cNvPr id="486415" name="Rectangle 15"/>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486416" name="Rectangle 16"/>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6417" name="Group 17"/>
            <p:cNvGrpSpPr>
              <a:grpSpLocks/>
            </p:cNvGrpSpPr>
            <p:nvPr/>
          </p:nvGrpSpPr>
          <p:grpSpPr bwMode="auto">
            <a:xfrm>
              <a:off x="864" y="768"/>
              <a:ext cx="288" cy="144"/>
              <a:chOff x="1152" y="816"/>
              <a:chExt cx="336" cy="192"/>
            </a:xfrm>
          </p:grpSpPr>
          <p:sp>
            <p:nvSpPr>
              <p:cNvPr id="486418" name="Line 18"/>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419" name="Group 19"/>
              <p:cNvGrpSpPr>
                <a:grpSpLocks/>
              </p:cNvGrpSpPr>
              <p:nvPr/>
            </p:nvGrpSpPr>
            <p:grpSpPr bwMode="auto">
              <a:xfrm>
                <a:off x="1248" y="816"/>
                <a:ext cx="240" cy="192"/>
                <a:chOff x="1920" y="1008"/>
                <a:chExt cx="528" cy="384"/>
              </a:xfrm>
            </p:grpSpPr>
            <p:sp>
              <p:nvSpPr>
                <p:cNvPr id="486420" name="Line 20"/>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21" name="Line 21"/>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22" name="Line 22"/>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23" name="Line 23"/>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6424" name="Group 24"/>
          <p:cNvGrpSpPr>
            <a:grpSpLocks/>
          </p:cNvGrpSpPr>
          <p:nvPr/>
        </p:nvGrpSpPr>
        <p:grpSpPr bwMode="auto">
          <a:xfrm>
            <a:off x="762000" y="5334000"/>
            <a:ext cx="1066800" cy="381000"/>
            <a:chOff x="480" y="672"/>
            <a:chExt cx="672" cy="240"/>
          </a:xfrm>
        </p:grpSpPr>
        <p:grpSp>
          <p:nvGrpSpPr>
            <p:cNvPr id="486425" name="Group 25"/>
            <p:cNvGrpSpPr>
              <a:grpSpLocks/>
            </p:cNvGrpSpPr>
            <p:nvPr/>
          </p:nvGrpSpPr>
          <p:grpSpPr bwMode="auto">
            <a:xfrm>
              <a:off x="480" y="672"/>
              <a:ext cx="432" cy="240"/>
              <a:chOff x="528" y="1104"/>
              <a:chExt cx="672" cy="278"/>
            </a:xfrm>
          </p:grpSpPr>
          <p:sp>
            <p:nvSpPr>
              <p:cNvPr id="486426" name="Rectangle 26"/>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6427" name="Rectangle 27"/>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6428" name="Group 28"/>
            <p:cNvGrpSpPr>
              <a:grpSpLocks/>
            </p:cNvGrpSpPr>
            <p:nvPr/>
          </p:nvGrpSpPr>
          <p:grpSpPr bwMode="auto">
            <a:xfrm>
              <a:off x="864" y="768"/>
              <a:ext cx="288" cy="144"/>
              <a:chOff x="1152" y="816"/>
              <a:chExt cx="336" cy="192"/>
            </a:xfrm>
          </p:grpSpPr>
          <p:sp>
            <p:nvSpPr>
              <p:cNvPr id="486429" name="Line 29"/>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430" name="Group 30"/>
              <p:cNvGrpSpPr>
                <a:grpSpLocks/>
              </p:cNvGrpSpPr>
              <p:nvPr/>
            </p:nvGrpSpPr>
            <p:grpSpPr bwMode="auto">
              <a:xfrm>
                <a:off x="1248" y="816"/>
                <a:ext cx="240" cy="192"/>
                <a:chOff x="1920" y="1008"/>
                <a:chExt cx="528" cy="384"/>
              </a:xfrm>
            </p:grpSpPr>
            <p:sp>
              <p:nvSpPr>
                <p:cNvPr id="486431" name="Line 31"/>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32" name="Line 32"/>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33" name="Line 33"/>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34" name="Line 34"/>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6435" name="Group 35"/>
          <p:cNvGrpSpPr>
            <a:grpSpLocks/>
          </p:cNvGrpSpPr>
          <p:nvPr/>
        </p:nvGrpSpPr>
        <p:grpSpPr bwMode="auto">
          <a:xfrm>
            <a:off x="762000" y="5867400"/>
            <a:ext cx="1066800" cy="381000"/>
            <a:chOff x="480" y="672"/>
            <a:chExt cx="672" cy="240"/>
          </a:xfrm>
        </p:grpSpPr>
        <p:grpSp>
          <p:nvGrpSpPr>
            <p:cNvPr id="486436" name="Group 36"/>
            <p:cNvGrpSpPr>
              <a:grpSpLocks/>
            </p:cNvGrpSpPr>
            <p:nvPr/>
          </p:nvGrpSpPr>
          <p:grpSpPr bwMode="auto">
            <a:xfrm>
              <a:off x="480" y="672"/>
              <a:ext cx="432" cy="240"/>
              <a:chOff x="528" y="1104"/>
              <a:chExt cx="672" cy="278"/>
            </a:xfrm>
          </p:grpSpPr>
          <p:sp>
            <p:nvSpPr>
              <p:cNvPr id="486437" name="Rectangle 3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486438" name="Rectangle 3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6439" name="Group 39"/>
            <p:cNvGrpSpPr>
              <a:grpSpLocks/>
            </p:cNvGrpSpPr>
            <p:nvPr/>
          </p:nvGrpSpPr>
          <p:grpSpPr bwMode="auto">
            <a:xfrm>
              <a:off x="864" y="768"/>
              <a:ext cx="288" cy="144"/>
              <a:chOff x="1152" y="816"/>
              <a:chExt cx="336" cy="192"/>
            </a:xfrm>
          </p:grpSpPr>
          <p:sp>
            <p:nvSpPr>
              <p:cNvPr id="486440" name="Line 4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441" name="Group 41"/>
              <p:cNvGrpSpPr>
                <a:grpSpLocks/>
              </p:cNvGrpSpPr>
              <p:nvPr/>
            </p:nvGrpSpPr>
            <p:grpSpPr bwMode="auto">
              <a:xfrm>
                <a:off x="1248" y="816"/>
                <a:ext cx="240" cy="192"/>
                <a:chOff x="1920" y="1008"/>
                <a:chExt cx="528" cy="384"/>
              </a:xfrm>
            </p:grpSpPr>
            <p:sp>
              <p:nvSpPr>
                <p:cNvPr id="486442" name="Line 4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43" name="Line 4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44" name="Line 4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45" name="Line 4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486446" name="Rectangle 46"/>
          <p:cNvSpPr>
            <a:spLocks noChangeArrowheads="1"/>
          </p:cNvSpPr>
          <p:nvPr/>
        </p:nvSpPr>
        <p:spPr bwMode="auto">
          <a:xfrm>
            <a:off x="4191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6447" name="Rectangle 47"/>
          <p:cNvSpPr>
            <a:spLocks noChangeArrowheads="1"/>
          </p:cNvSpPr>
          <p:nvPr/>
        </p:nvSpPr>
        <p:spPr bwMode="auto">
          <a:xfrm>
            <a:off x="4648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6448" name="Rectangle 48"/>
          <p:cNvSpPr>
            <a:spLocks noChangeArrowheads="1"/>
          </p:cNvSpPr>
          <p:nvPr/>
        </p:nvSpPr>
        <p:spPr bwMode="auto">
          <a:xfrm>
            <a:off x="5105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6449" name="Rectangle 49"/>
          <p:cNvSpPr>
            <a:spLocks noChangeArrowheads="1"/>
          </p:cNvSpPr>
          <p:nvPr/>
        </p:nvSpPr>
        <p:spPr bwMode="auto">
          <a:xfrm>
            <a:off x="5562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6450" name="Rectangle 50"/>
          <p:cNvSpPr>
            <a:spLocks noChangeArrowheads="1"/>
          </p:cNvSpPr>
          <p:nvPr/>
        </p:nvSpPr>
        <p:spPr bwMode="auto">
          <a:xfrm>
            <a:off x="6019800" y="5334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6451" name="Rectangle 51"/>
          <p:cNvSpPr>
            <a:spLocks noChangeArrowheads="1"/>
          </p:cNvSpPr>
          <p:nvPr/>
        </p:nvSpPr>
        <p:spPr bwMode="auto">
          <a:xfrm>
            <a:off x="64770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125</a:t>
            </a:r>
          </a:p>
        </p:txBody>
      </p:sp>
      <p:sp>
        <p:nvSpPr>
          <p:cNvPr id="486452" name="Rectangle 52"/>
          <p:cNvSpPr>
            <a:spLocks noChangeArrowheads="1"/>
          </p:cNvSpPr>
          <p:nvPr/>
        </p:nvSpPr>
        <p:spPr bwMode="auto">
          <a:xfrm>
            <a:off x="69342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27</a:t>
            </a:r>
          </a:p>
        </p:txBody>
      </p:sp>
      <p:sp>
        <p:nvSpPr>
          <p:cNvPr id="486453" name="Rectangle 53"/>
          <p:cNvSpPr>
            <a:spLocks noChangeArrowheads="1"/>
          </p:cNvSpPr>
          <p:nvPr/>
        </p:nvSpPr>
        <p:spPr bwMode="auto">
          <a:xfrm>
            <a:off x="73914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729</a:t>
            </a:r>
          </a:p>
        </p:txBody>
      </p:sp>
      <p:sp>
        <p:nvSpPr>
          <p:cNvPr id="486454" name="Rectangle 54"/>
          <p:cNvSpPr>
            <a:spLocks noChangeArrowheads="1"/>
          </p:cNvSpPr>
          <p:nvPr/>
        </p:nvSpPr>
        <p:spPr bwMode="auto">
          <a:xfrm>
            <a:off x="78486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343</a:t>
            </a:r>
          </a:p>
        </p:txBody>
      </p:sp>
      <p:sp>
        <p:nvSpPr>
          <p:cNvPr id="486455" name="Rectangle 55"/>
          <p:cNvSpPr>
            <a:spLocks noChangeArrowheads="1"/>
          </p:cNvSpPr>
          <p:nvPr/>
        </p:nvSpPr>
        <p:spPr bwMode="auto">
          <a:xfrm>
            <a:off x="8305800" y="533400"/>
            <a:ext cx="4572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64</a:t>
            </a:r>
          </a:p>
        </p:txBody>
      </p:sp>
      <p:grpSp>
        <p:nvGrpSpPr>
          <p:cNvPr id="486456" name="Group 56"/>
          <p:cNvGrpSpPr>
            <a:grpSpLocks/>
          </p:cNvGrpSpPr>
          <p:nvPr/>
        </p:nvGrpSpPr>
        <p:grpSpPr bwMode="auto">
          <a:xfrm>
            <a:off x="762000" y="1600200"/>
            <a:ext cx="1066800" cy="381000"/>
            <a:chOff x="480" y="672"/>
            <a:chExt cx="672" cy="240"/>
          </a:xfrm>
        </p:grpSpPr>
        <p:grpSp>
          <p:nvGrpSpPr>
            <p:cNvPr id="486457" name="Group 57"/>
            <p:cNvGrpSpPr>
              <a:grpSpLocks/>
            </p:cNvGrpSpPr>
            <p:nvPr/>
          </p:nvGrpSpPr>
          <p:grpSpPr bwMode="auto">
            <a:xfrm>
              <a:off x="480" y="672"/>
              <a:ext cx="432" cy="240"/>
              <a:chOff x="528" y="1104"/>
              <a:chExt cx="672" cy="278"/>
            </a:xfrm>
          </p:grpSpPr>
          <p:sp>
            <p:nvSpPr>
              <p:cNvPr id="486458" name="Rectangle 5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6459" name="Rectangle 5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6460" name="Group 60"/>
            <p:cNvGrpSpPr>
              <a:grpSpLocks/>
            </p:cNvGrpSpPr>
            <p:nvPr/>
          </p:nvGrpSpPr>
          <p:grpSpPr bwMode="auto">
            <a:xfrm>
              <a:off x="864" y="768"/>
              <a:ext cx="288" cy="144"/>
              <a:chOff x="1152" y="816"/>
              <a:chExt cx="336" cy="192"/>
            </a:xfrm>
          </p:grpSpPr>
          <p:sp>
            <p:nvSpPr>
              <p:cNvPr id="486461" name="Line 61"/>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462" name="Group 62"/>
              <p:cNvGrpSpPr>
                <a:grpSpLocks/>
              </p:cNvGrpSpPr>
              <p:nvPr/>
            </p:nvGrpSpPr>
            <p:grpSpPr bwMode="auto">
              <a:xfrm>
                <a:off x="1248" y="816"/>
                <a:ext cx="240" cy="192"/>
                <a:chOff x="1920" y="1008"/>
                <a:chExt cx="528" cy="384"/>
              </a:xfrm>
            </p:grpSpPr>
            <p:sp>
              <p:nvSpPr>
                <p:cNvPr id="486463" name="Line 63"/>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64" name="Line 64"/>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65" name="Line 65"/>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66" name="Line 66"/>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6478" name="Group 78"/>
          <p:cNvGrpSpPr>
            <a:grpSpLocks/>
          </p:cNvGrpSpPr>
          <p:nvPr/>
        </p:nvGrpSpPr>
        <p:grpSpPr bwMode="auto">
          <a:xfrm>
            <a:off x="762000" y="3200400"/>
            <a:ext cx="1066800" cy="381000"/>
            <a:chOff x="480" y="672"/>
            <a:chExt cx="672" cy="240"/>
          </a:xfrm>
        </p:grpSpPr>
        <p:grpSp>
          <p:nvGrpSpPr>
            <p:cNvPr id="486479" name="Group 79"/>
            <p:cNvGrpSpPr>
              <a:grpSpLocks/>
            </p:cNvGrpSpPr>
            <p:nvPr/>
          </p:nvGrpSpPr>
          <p:grpSpPr bwMode="auto">
            <a:xfrm>
              <a:off x="480" y="672"/>
              <a:ext cx="432" cy="240"/>
              <a:chOff x="528" y="1104"/>
              <a:chExt cx="672" cy="278"/>
            </a:xfrm>
          </p:grpSpPr>
          <p:sp>
            <p:nvSpPr>
              <p:cNvPr id="486480" name="Rectangle 80"/>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486481" name="Rectangle 81"/>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6482" name="Group 82"/>
            <p:cNvGrpSpPr>
              <a:grpSpLocks/>
            </p:cNvGrpSpPr>
            <p:nvPr/>
          </p:nvGrpSpPr>
          <p:grpSpPr bwMode="auto">
            <a:xfrm>
              <a:off x="864" y="768"/>
              <a:ext cx="288" cy="144"/>
              <a:chOff x="1152" y="816"/>
              <a:chExt cx="336" cy="192"/>
            </a:xfrm>
          </p:grpSpPr>
          <p:sp>
            <p:nvSpPr>
              <p:cNvPr id="486483" name="Line 83"/>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484" name="Group 84"/>
              <p:cNvGrpSpPr>
                <a:grpSpLocks/>
              </p:cNvGrpSpPr>
              <p:nvPr/>
            </p:nvGrpSpPr>
            <p:grpSpPr bwMode="auto">
              <a:xfrm>
                <a:off x="1248" y="816"/>
                <a:ext cx="240" cy="192"/>
                <a:chOff x="1920" y="1008"/>
                <a:chExt cx="528" cy="384"/>
              </a:xfrm>
            </p:grpSpPr>
            <p:sp>
              <p:nvSpPr>
                <p:cNvPr id="486485" name="Line 85"/>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86" name="Line 86"/>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87" name="Line 87"/>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88" name="Line 88"/>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6489" name="Group 89"/>
          <p:cNvGrpSpPr>
            <a:grpSpLocks/>
          </p:cNvGrpSpPr>
          <p:nvPr/>
        </p:nvGrpSpPr>
        <p:grpSpPr bwMode="auto">
          <a:xfrm>
            <a:off x="762000" y="4267200"/>
            <a:ext cx="1066800" cy="381000"/>
            <a:chOff x="480" y="672"/>
            <a:chExt cx="672" cy="240"/>
          </a:xfrm>
        </p:grpSpPr>
        <p:grpSp>
          <p:nvGrpSpPr>
            <p:cNvPr id="486490" name="Group 90"/>
            <p:cNvGrpSpPr>
              <a:grpSpLocks/>
            </p:cNvGrpSpPr>
            <p:nvPr/>
          </p:nvGrpSpPr>
          <p:grpSpPr bwMode="auto">
            <a:xfrm>
              <a:off x="480" y="672"/>
              <a:ext cx="432" cy="240"/>
              <a:chOff x="528" y="1104"/>
              <a:chExt cx="672" cy="278"/>
            </a:xfrm>
          </p:grpSpPr>
          <p:sp>
            <p:nvSpPr>
              <p:cNvPr id="486491" name="Rectangle 91"/>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486492" name="Rectangle 92"/>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6493" name="Group 93"/>
            <p:cNvGrpSpPr>
              <a:grpSpLocks/>
            </p:cNvGrpSpPr>
            <p:nvPr/>
          </p:nvGrpSpPr>
          <p:grpSpPr bwMode="auto">
            <a:xfrm>
              <a:off x="864" y="768"/>
              <a:ext cx="288" cy="144"/>
              <a:chOff x="1152" y="816"/>
              <a:chExt cx="336" cy="192"/>
            </a:xfrm>
          </p:grpSpPr>
          <p:sp>
            <p:nvSpPr>
              <p:cNvPr id="486494" name="Line 94"/>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495" name="Group 95"/>
              <p:cNvGrpSpPr>
                <a:grpSpLocks/>
              </p:cNvGrpSpPr>
              <p:nvPr/>
            </p:nvGrpSpPr>
            <p:grpSpPr bwMode="auto">
              <a:xfrm>
                <a:off x="1248" y="816"/>
                <a:ext cx="240" cy="192"/>
                <a:chOff x="1920" y="1008"/>
                <a:chExt cx="528" cy="384"/>
              </a:xfrm>
            </p:grpSpPr>
            <p:sp>
              <p:nvSpPr>
                <p:cNvPr id="486496" name="Line 96"/>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97" name="Line 97"/>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98" name="Line 98"/>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99" name="Line 99"/>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6500" name="Group 100"/>
          <p:cNvGrpSpPr>
            <a:grpSpLocks/>
          </p:cNvGrpSpPr>
          <p:nvPr/>
        </p:nvGrpSpPr>
        <p:grpSpPr bwMode="auto">
          <a:xfrm>
            <a:off x="762000" y="1066800"/>
            <a:ext cx="936625" cy="381000"/>
            <a:chOff x="480" y="672"/>
            <a:chExt cx="590" cy="240"/>
          </a:xfrm>
        </p:grpSpPr>
        <p:grpSp>
          <p:nvGrpSpPr>
            <p:cNvPr id="486501" name="Group 101"/>
            <p:cNvGrpSpPr>
              <a:grpSpLocks/>
            </p:cNvGrpSpPr>
            <p:nvPr/>
          </p:nvGrpSpPr>
          <p:grpSpPr bwMode="auto">
            <a:xfrm>
              <a:off x="480" y="672"/>
              <a:ext cx="432" cy="240"/>
              <a:chOff x="528" y="1104"/>
              <a:chExt cx="672" cy="278"/>
            </a:xfrm>
          </p:grpSpPr>
          <p:sp>
            <p:nvSpPr>
              <p:cNvPr id="486502" name="Rectangle 10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6503" name="Rectangle 10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6504" name="Line 104"/>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6505" name="Group 105"/>
          <p:cNvGrpSpPr>
            <a:grpSpLocks/>
          </p:cNvGrpSpPr>
          <p:nvPr/>
        </p:nvGrpSpPr>
        <p:grpSpPr bwMode="auto">
          <a:xfrm>
            <a:off x="3505200" y="1066800"/>
            <a:ext cx="1066800" cy="381000"/>
            <a:chOff x="480" y="672"/>
            <a:chExt cx="672" cy="240"/>
          </a:xfrm>
        </p:grpSpPr>
        <p:grpSp>
          <p:nvGrpSpPr>
            <p:cNvPr id="486506" name="Group 106"/>
            <p:cNvGrpSpPr>
              <a:grpSpLocks/>
            </p:cNvGrpSpPr>
            <p:nvPr/>
          </p:nvGrpSpPr>
          <p:grpSpPr bwMode="auto">
            <a:xfrm>
              <a:off x="480" y="672"/>
              <a:ext cx="432" cy="240"/>
              <a:chOff x="528" y="1104"/>
              <a:chExt cx="672" cy="278"/>
            </a:xfrm>
          </p:grpSpPr>
          <p:sp>
            <p:nvSpPr>
              <p:cNvPr id="486507" name="Rectangle 10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486508" name="Rectangle 10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6509" name="Group 109"/>
            <p:cNvGrpSpPr>
              <a:grpSpLocks/>
            </p:cNvGrpSpPr>
            <p:nvPr/>
          </p:nvGrpSpPr>
          <p:grpSpPr bwMode="auto">
            <a:xfrm>
              <a:off x="864" y="768"/>
              <a:ext cx="288" cy="144"/>
              <a:chOff x="1152" y="816"/>
              <a:chExt cx="336" cy="192"/>
            </a:xfrm>
          </p:grpSpPr>
          <p:sp>
            <p:nvSpPr>
              <p:cNvPr id="486510" name="Line 11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511" name="Group 111"/>
              <p:cNvGrpSpPr>
                <a:grpSpLocks/>
              </p:cNvGrpSpPr>
              <p:nvPr/>
            </p:nvGrpSpPr>
            <p:grpSpPr bwMode="auto">
              <a:xfrm>
                <a:off x="1248" y="816"/>
                <a:ext cx="240" cy="192"/>
                <a:chOff x="1920" y="1008"/>
                <a:chExt cx="528" cy="384"/>
              </a:xfrm>
            </p:grpSpPr>
            <p:sp>
              <p:nvSpPr>
                <p:cNvPr id="486512" name="Line 11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513" name="Line 11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514" name="Line 11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515" name="Line 11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6516" name="Group 116"/>
          <p:cNvGrpSpPr>
            <a:grpSpLocks/>
          </p:cNvGrpSpPr>
          <p:nvPr/>
        </p:nvGrpSpPr>
        <p:grpSpPr bwMode="auto">
          <a:xfrm>
            <a:off x="1676400" y="1066800"/>
            <a:ext cx="936625" cy="381000"/>
            <a:chOff x="480" y="672"/>
            <a:chExt cx="590" cy="240"/>
          </a:xfrm>
        </p:grpSpPr>
        <p:grpSp>
          <p:nvGrpSpPr>
            <p:cNvPr id="486517" name="Group 117"/>
            <p:cNvGrpSpPr>
              <a:grpSpLocks/>
            </p:cNvGrpSpPr>
            <p:nvPr/>
          </p:nvGrpSpPr>
          <p:grpSpPr bwMode="auto">
            <a:xfrm>
              <a:off x="480" y="672"/>
              <a:ext cx="432" cy="240"/>
              <a:chOff x="528" y="1104"/>
              <a:chExt cx="672" cy="278"/>
            </a:xfrm>
          </p:grpSpPr>
          <p:sp>
            <p:nvSpPr>
              <p:cNvPr id="486518" name="Rectangle 118"/>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0</a:t>
                </a:r>
              </a:p>
            </p:txBody>
          </p:sp>
          <p:sp>
            <p:nvSpPr>
              <p:cNvPr id="486519" name="Rectangle 119"/>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6520" name="Line 120"/>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6521" name="Group 121"/>
          <p:cNvGrpSpPr>
            <a:grpSpLocks/>
          </p:cNvGrpSpPr>
          <p:nvPr/>
        </p:nvGrpSpPr>
        <p:grpSpPr bwMode="auto">
          <a:xfrm>
            <a:off x="2590800" y="1066800"/>
            <a:ext cx="936625" cy="381000"/>
            <a:chOff x="480" y="672"/>
            <a:chExt cx="590" cy="240"/>
          </a:xfrm>
        </p:grpSpPr>
        <p:grpSp>
          <p:nvGrpSpPr>
            <p:cNvPr id="486522" name="Group 122"/>
            <p:cNvGrpSpPr>
              <a:grpSpLocks/>
            </p:cNvGrpSpPr>
            <p:nvPr/>
          </p:nvGrpSpPr>
          <p:grpSpPr bwMode="auto">
            <a:xfrm>
              <a:off x="480" y="672"/>
              <a:ext cx="432" cy="240"/>
              <a:chOff x="528" y="1104"/>
              <a:chExt cx="672" cy="278"/>
            </a:xfrm>
          </p:grpSpPr>
          <p:sp>
            <p:nvSpPr>
              <p:cNvPr id="486523" name="Rectangle 123"/>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86524" name="Rectangle 124"/>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6525" name="Line 125"/>
            <p:cNvSpPr>
              <a:spLocks noChangeShapeType="1"/>
            </p:cNvSpPr>
            <p:nvPr/>
          </p:nvSpPr>
          <p:spPr bwMode="auto">
            <a:xfrm>
              <a:off x="864" y="768"/>
              <a:ext cx="206"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86526" name="Group 126"/>
          <p:cNvGrpSpPr>
            <a:grpSpLocks/>
          </p:cNvGrpSpPr>
          <p:nvPr/>
        </p:nvGrpSpPr>
        <p:grpSpPr bwMode="auto">
          <a:xfrm>
            <a:off x="762000" y="3733800"/>
            <a:ext cx="685800" cy="381000"/>
            <a:chOff x="528" y="1104"/>
            <a:chExt cx="672" cy="278"/>
          </a:xfrm>
        </p:grpSpPr>
        <p:sp>
          <p:nvSpPr>
            <p:cNvPr id="486527" name="Rectangle 12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486528" name="Rectangle 12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6529" name="Line 129"/>
          <p:cNvSpPr>
            <a:spLocks noChangeShapeType="1"/>
          </p:cNvSpPr>
          <p:nvPr/>
        </p:nvSpPr>
        <p:spPr bwMode="auto">
          <a:xfrm>
            <a:off x="1371600" y="38862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530" name="Group 130"/>
          <p:cNvGrpSpPr>
            <a:grpSpLocks/>
          </p:cNvGrpSpPr>
          <p:nvPr/>
        </p:nvGrpSpPr>
        <p:grpSpPr bwMode="auto">
          <a:xfrm>
            <a:off x="1676400" y="3733800"/>
            <a:ext cx="1066800" cy="381000"/>
            <a:chOff x="480" y="672"/>
            <a:chExt cx="672" cy="240"/>
          </a:xfrm>
        </p:grpSpPr>
        <p:grpSp>
          <p:nvGrpSpPr>
            <p:cNvPr id="486531" name="Group 131"/>
            <p:cNvGrpSpPr>
              <a:grpSpLocks/>
            </p:cNvGrpSpPr>
            <p:nvPr/>
          </p:nvGrpSpPr>
          <p:grpSpPr bwMode="auto">
            <a:xfrm>
              <a:off x="480" y="672"/>
              <a:ext cx="432" cy="240"/>
              <a:chOff x="528" y="1104"/>
              <a:chExt cx="672" cy="278"/>
            </a:xfrm>
          </p:grpSpPr>
          <p:sp>
            <p:nvSpPr>
              <p:cNvPr id="486532" name="Rectangle 13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512</a:t>
                </a:r>
              </a:p>
            </p:txBody>
          </p:sp>
          <p:sp>
            <p:nvSpPr>
              <p:cNvPr id="486533" name="Rectangle 13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6534" name="Group 134"/>
            <p:cNvGrpSpPr>
              <a:grpSpLocks/>
            </p:cNvGrpSpPr>
            <p:nvPr/>
          </p:nvGrpSpPr>
          <p:grpSpPr bwMode="auto">
            <a:xfrm>
              <a:off x="864" y="768"/>
              <a:ext cx="288" cy="144"/>
              <a:chOff x="1152" y="816"/>
              <a:chExt cx="336" cy="192"/>
            </a:xfrm>
          </p:grpSpPr>
          <p:sp>
            <p:nvSpPr>
              <p:cNvPr id="486535" name="Line 135"/>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536" name="Group 136"/>
              <p:cNvGrpSpPr>
                <a:grpSpLocks/>
              </p:cNvGrpSpPr>
              <p:nvPr/>
            </p:nvGrpSpPr>
            <p:grpSpPr bwMode="auto">
              <a:xfrm>
                <a:off x="1248" y="816"/>
                <a:ext cx="240" cy="192"/>
                <a:chOff x="1920" y="1008"/>
                <a:chExt cx="528" cy="384"/>
              </a:xfrm>
            </p:grpSpPr>
            <p:sp>
              <p:nvSpPr>
                <p:cNvPr id="486537" name="Line 137"/>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538" name="Line 138"/>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539" name="Line 139"/>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540" name="Line 140"/>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486541" name="Group 141"/>
          <p:cNvGrpSpPr>
            <a:grpSpLocks/>
          </p:cNvGrpSpPr>
          <p:nvPr/>
        </p:nvGrpSpPr>
        <p:grpSpPr bwMode="auto">
          <a:xfrm>
            <a:off x="762000" y="2133600"/>
            <a:ext cx="685800" cy="381000"/>
            <a:chOff x="528" y="1104"/>
            <a:chExt cx="672" cy="278"/>
          </a:xfrm>
        </p:grpSpPr>
        <p:sp>
          <p:nvSpPr>
            <p:cNvPr id="486542" name="Rectangle 142"/>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486543" name="Rectangle 143"/>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486544" name="Line 144"/>
          <p:cNvSpPr>
            <a:spLocks noChangeShapeType="1"/>
          </p:cNvSpPr>
          <p:nvPr/>
        </p:nvSpPr>
        <p:spPr bwMode="auto">
          <a:xfrm>
            <a:off x="1371600" y="2286000"/>
            <a:ext cx="327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545" name="Group 145"/>
          <p:cNvGrpSpPr>
            <a:grpSpLocks/>
          </p:cNvGrpSpPr>
          <p:nvPr/>
        </p:nvGrpSpPr>
        <p:grpSpPr bwMode="auto">
          <a:xfrm>
            <a:off x="1676400" y="2133600"/>
            <a:ext cx="1066800" cy="381000"/>
            <a:chOff x="480" y="672"/>
            <a:chExt cx="672" cy="240"/>
          </a:xfrm>
        </p:grpSpPr>
        <p:grpSp>
          <p:nvGrpSpPr>
            <p:cNvPr id="486546" name="Group 146"/>
            <p:cNvGrpSpPr>
              <a:grpSpLocks/>
            </p:cNvGrpSpPr>
            <p:nvPr/>
          </p:nvGrpSpPr>
          <p:grpSpPr bwMode="auto">
            <a:xfrm>
              <a:off x="480" y="672"/>
              <a:ext cx="432" cy="240"/>
              <a:chOff x="528" y="1104"/>
              <a:chExt cx="672" cy="278"/>
            </a:xfrm>
          </p:grpSpPr>
          <p:sp>
            <p:nvSpPr>
              <p:cNvPr id="486547" name="Rectangle 147"/>
              <p:cNvSpPr>
                <a:spLocks noChangeArrowheads="1"/>
              </p:cNvSpPr>
              <p:nvPr/>
            </p:nvSpPr>
            <p:spPr bwMode="auto">
              <a:xfrm>
                <a:off x="528" y="1104"/>
                <a:ext cx="528"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t>216</a:t>
                </a:r>
              </a:p>
            </p:txBody>
          </p:sp>
          <p:sp>
            <p:nvSpPr>
              <p:cNvPr id="486548" name="Rectangle 148"/>
              <p:cNvSpPr>
                <a:spLocks noChangeArrowheads="1"/>
              </p:cNvSpPr>
              <p:nvPr/>
            </p:nvSpPr>
            <p:spPr bwMode="auto">
              <a:xfrm>
                <a:off x="1056" y="1104"/>
                <a:ext cx="144" cy="27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486549" name="Group 149"/>
            <p:cNvGrpSpPr>
              <a:grpSpLocks/>
            </p:cNvGrpSpPr>
            <p:nvPr/>
          </p:nvGrpSpPr>
          <p:grpSpPr bwMode="auto">
            <a:xfrm>
              <a:off x="864" y="768"/>
              <a:ext cx="288" cy="144"/>
              <a:chOff x="1152" y="816"/>
              <a:chExt cx="336" cy="192"/>
            </a:xfrm>
          </p:grpSpPr>
          <p:sp>
            <p:nvSpPr>
              <p:cNvPr id="486550" name="Line 150"/>
              <p:cNvSpPr>
                <a:spLocks noChangeShapeType="1"/>
              </p:cNvSpPr>
              <p:nvPr/>
            </p:nvSpPr>
            <p:spPr bwMode="auto">
              <a:xfrm>
                <a:off x="1152" y="816"/>
                <a:ext cx="24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6551" name="Group 151"/>
              <p:cNvGrpSpPr>
                <a:grpSpLocks/>
              </p:cNvGrpSpPr>
              <p:nvPr/>
            </p:nvGrpSpPr>
            <p:grpSpPr bwMode="auto">
              <a:xfrm>
                <a:off x="1248" y="816"/>
                <a:ext cx="240" cy="192"/>
                <a:chOff x="1920" y="1008"/>
                <a:chExt cx="528" cy="384"/>
              </a:xfrm>
            </p:grpSpPr>
            <p:sp>
              <p:nvSpPr>
                <p:cNvPr id="486552" name="Line 152"/>
                <p:cNvSpPr>
                  <a:spLocks noChangeShapeType="1"/>
                </p:cNvSpPr>
                <p:nvPr/>
              </p:nvSpPr>
              <p:spPr bwMode="auto">
                <a:xfrm>
                  <a:off x="1920" y="1296"/>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553" name="Line 153"/>
                <p:cNvSpPr>
                  <a:spLocks noChangeShapeType="1"/>
                </p:cNvSpPr>
                <p:nvPr/>
              </p:nvSpPr>
              <p:spPr bwMode="auto">
                <a:xfrm>
                  <a:off x="2064" y="1392"/>
                  <a:ext cx="24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554" name="Line 154"/>
                <p:cNvSpPr>
                  <a:spLocks noChangeShapeType="1"/>
                </p:cNvSpPr>
                <p:nvPr/>
              </p:nvSpPr>
              <p:spPr bwMode="auto">
                <a:xfrm>
                  <a:off x="2016" y="1344"/>
                  <a:ext cx="3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555" name="Line 155"/>
                <p:cNvSpPr>
                  <a:spLocks noChangeShapeType="1"/>
                </p:cNvSpPr>
                <p:nvPr/>
              </p:nvSpPr>
              <p:spPr bwMode="auto">
                <a:xfrm flipV="1">
                  <a:off x="2160" y="1008"/>
                  <a:ext cx="0" cy="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Tree>
    <p:extLst>
      <p:ext uri="{BB962C8B-B14F-4D97-AF65-F5344CB8AC3E}">
        <p14:creationId xmlns="" xmlns:p14="http://schemas.microsoft.com/office/powerpoint/2010/main" val="183599278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7.jpeg"/></Relationships>
</file>

<file path=ppt/theme/_rels/theme9.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23659B44-6E34-4CE8-8F0D-387DA7996826}"/>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93B4CCAC-FD5A-4D59-B1AC-EAF45910B5A9}"/>
    </a:ext>
  </a:extLst>
</a:theme>
</file>

<file path=ppt/theme/theme3.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DEB094D4-7FD8-4F86-93D5-B0F1341EF586}"/>
    </a:ext>
  </a:extLst>
</a:theme>
</file>

<file path=ppt/theme/theme4.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FE1EB5C7-81A8-4CBA-AE6E-B3BF73DC3895}"/>
    </a:ext>
  </a:extLst>
</a:theme>
</file>

<file path=ppt/theme/theme5.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Banded" id="{98DFF888-2449-4D28-977C-6306C017633E}" vid="{9792607F-9579-4224-82FF-9C88C3E1E53D}"/>
    </a:ext>
  </a:extLst>
</a:theme>
</file>

<file path=ppt/theme/theme8.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ppt/theme/theme9.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Theme1</Template>
  <TotalTime>11914</TotalTime>
  <Words>7229</Words>
  <Application>Microsoft Office PowerPoint</Application>
  <PresentationFormat>On-screen Show (4:3)</PresentationFormat>
  <Paragraphs>3487</Paragraphs>
  <Slides>202</Slides>
  <Notes>13</Notes>
  <HiddenSlides>0</HiddenSlides>
  <MMClips>0</MMClips>
  <ScaleCrop>false</ScaleCrop>
  <HeadingPairs>
    <vt:vector size="4" baseType="variant">
      <vt:variant>
        <vt:lpstr>Theme</vt:lpstr>
      </vt:variant>
      <vt:variant>
        <vt:i4>9</vt:i4>
      </vt:variant>
      <vt:variant>
        <vt:lpstr>Slide Titles</vt:lpstr>
      </vt:variant>
      <vt:variant>
        <vt:i4>202</vt:i4>
      </vt:variant>
    </vt:vector>
  </HeadingPairs>
  <TitlesOfParts>
    <vt:vector size="211" baseType="lpstr">
      <vt:lpstr>Facet</vt:lpstr>
      <vt:lpstr>Parallax</vt:lpstr>
      <vt:lpstr>Droplet</vt:lpstr>
      <vt:lpstr>Vapor Trail</vt:lpstr>
      <vt:lpstr>Dividend</vt:lpstr>
      <vt:lpstr>Office Theme</vt:lpstr>
      <vt:lpstr>Banded</vt:lpstr>
      <vt:lpstr>Slice</vt:lpstr>
      <vt:lpstr>Ion Boardroom</vt:lpstr>
      <vt:lpstr>Slide 1</vt:lpstr>
      <vt:lpstr>Slide 2</vt:lpstr>
      <vt:lpstr>What is a Project?</vt:lpstr>
      <vt:lpstr>Why we chose this Project?</vt:lpstr>
      <vt:lpstr>PRESENTATION OUTLINE</vt:lpstr>
      <vt:lpstr> PROJECT DETAILS</vt:lpstr>
      <vt:lpstr>INTRODUCTION</vt:lpstr>
      <vt:lpstr>VARIOUS CONVENTIONAL ALGORITHMS</vt:lpstr>
      <vt:lpstr>BUBBLE SORT</vt:lpstr>
      <vt:lpstr>How it Works?</vt:lpstr>
      <vt:lpstr>"Bubbling Up" the Largest Element</vt:lpstr>
      <vt:lpstr>"Bubbling Up" the Largest Element</vt:lpstr>
      <vt:lpstr>"Bubbling Up" the Largest Element</vt:lpstr>
      <vt:lpstr>"Bubbling Up" the Largest Element</vt:lpstr>
      <vt:lpstr>"Bubbling Up" the Largest Element</vt:lpstr>
      <vt:lpstr>"Bubbling Up" the Largest Element</vt:lpstr>
      <vt:lpstr>"Bubbling Up" the Largest Element</vt:lpstr>
      <vt:lpstr>Repeat Bubble-Up how many times?</vt:lpstr>
      <vt:lpstr>RADIX SORT</vt:lpstr>
      <vt:lpstr>Radix Sort properties</vt:lpstr>
      <vt:lpstr>Slide 21</vt:lpstr>
      <vt:lpstr>Pass 1</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Pass 2</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Pass 3</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SELECTION SORT</vt:lpstr>
      <vt:lpstr>How it works?</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Selection Sort</vt:lpstr>
      <vt:lpstr>Selection Sort</vt:lpstr>
      <vt:lpstr>Slide 160</vt:lpstr>
      <vt:lpstr>BRIEFLY DISCUSS THE SOME OF ALGORITHMS</vt:lpstr>
      <vt:lpstr>Slide 162</vt:lpstr>
      <vt:lpstr>Slide 163</vt:lpstr>
      <vt:lpstr>Slide 164</vt:lpstr>
      <vt:lpstr>Slide 165</vt:lpstr>
      <vt:lpstr>HEAP SORT </vt:lpstr>
      <vt:lpstr>Slide 167</vt:lpstr>
      <vt:lpstr>Slide 168</vt:lpstr>
      <vt:lpstr>Slide 169</vt:lpstr>
      <vt:lpstr>Slide 170</vt:lpstr>
      <vt:lpstr>Slide 171</vt:lpstr>
      <vt:lpstr>Shell Sort</vt:lpstr>
      <vt:lpstr>Slide 173</vt:lpstr>
      <vt:lpstr>COUNTING SORT</vt:lpstr>
      <vt:lpstr>Slide 175</vt:lpstr>
      <vt:lpstr>COMB SORT</vt:lpstr>
      <vt:lpstr>Slide 177</vt:lpstr>
      <vt:lpstr>Slide 178</vt:lpstr>
      <vt:lpstr>Digit Sort</vt:lpstr>
      <vt:lpstr>Slide 180</vt:lpstr>
      <vt:lpstr>Slide 181</vt:lpstr>
      <vt:lpstr>Slide 182</vt:lpstr>
      <vt:lpstr>Slide 183</vt:lpstr>
      <vt:lpstr>Slide 184</vt:lpstr>
      <vt:lpstr>Slide 185</vt:lpstr>
      <vt:lpstr>WHY WE NEED ASYMPTOTIC NOTATION TO MEASURE COMPLEXITY</vt:lpstr>
      <vt:lpstr>HOW TO MEASURE COMPLEXITY ?</vt:lpstr>
      <vt:lpstr>Slide 188</vt:lpstr>
      <vt:lpstr>Slide 189</vt:lpstr>
      <vt:lpstr>Slide 190</vt:lpstr>
      <vt:lpstr>SCREEN SHOT OF THIS PROJECT LOGIN PAGE</vt:lpstr>
      <vt:lpstr>Bubble Sort</vt:lpstr>
      <vt:lpstr>Bucket Sort</vt:lpstr>
      <vt:lpstr>Heap Sort</vt:lpstr>
      <vt:lpstr>Merge Sort</vt:lpstr>
      <vt:lpstr>Radix Sort</vt:lpstr>
      <vt:lpstr>Shell Sort</vt:lpstr>
      <vt:lpstr>Counting Sort</vt:lpstr>
      <vt:lpstr>Comb Sort</vt:lpstr>
      <vt:lpstr>Digit Sort</vt:lpstr>
      <vt:lpstr>CONCLUSION</vt:lpstr>
      <vt:lpstr>Slide 202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rhk</dc:creator>
  <cp:lastModifiedBy>A</cp:lastModifiedBy>
  <cp:revision>295</cp:revision>
  <cp:lastPrinted>2009-04-22T19:24:48Z</cp:lastPrinted>
  <dcterms:created xsi:type="dcterms:W3CDTF">2009-04-22T19:24:48Z</dcterms:created>
  <dcterms:modified xsi:type="dcterms:W3CDTF">2013-04-08T17:10:18Z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