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23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9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0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28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38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7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4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6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51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DB9A-164F-4671-91FB-A272FD67ACB0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75EE3-3D7A-4771-8812-577D37092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1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Flow chart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9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29268" y="85965"/>
            <a:ext cx="12192000" cy="6857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itle 1"/>
          <p:cNvSpPr txBox="1">
            <a:spLocks/>
          </p:cNvSpPr>
          <p:nvPr/>
        </p:nvSpPr>
        <p:spPr bwMode="gray">
          <a:xfrm>
            <a:off x="0" y="-24697"/>
            <a:ext cx="9388698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 smtClean="0">
                <a:solidFill>
                  <a:schemeClr val="tx2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alifornian FB" panose="0207040306080B030204" pitchFamily="18" charset="0"/>
              </a:rPr>
              <a:t>Proposed Work (1)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158170" y="470657"/>
            <a:ext cx="4932991" cy="5984183"/>
            <a:chOff x="-33930" y="461899"/>
            <a:chExt cx="3630529" cy="7818625"/>
          </a:xfrm>
        </p:grpSpPr>
        <p:grpSp>
          <p:nvGrpSpPr>
            <p:cNvPr id="19" name="Group 18"/>
            <p:cNvGrpSpPr/>
            <p:nvPr/>
          </p:nvGrpSpPr>
          <p:grpSpPr>
            <a:xfrm>
              <a:off x="-33930" y="461899"/>
              <a:ext cx="3630529" cy="7818625"/>
              <a:chOff x="-33930" y="476250"/>
              <a:chExt cx="3630529" cy="8061551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1000125" y="476250"/>
                <a:ext cx="0" cy="4476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000125" y="1676400"/>
                <a:ext cx="0" cy="238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Diamond 29"/>
              <p:cNvSpPr/>
              <p:nvPr/>
            </p:nvSpPr>
            <p:spPr>
              <a:xfrm>
                <a:off x="19002" y="1914506"/>
                <a:ext cx="1981200" cy="1028700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dirty="0" smtClean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dirty="0"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effectLst/>
                    <a:ea typeface="Calibri"/>
                    <a:cs typeface="Times New Roman"/>
                  </a:rPr>
                  <a:t>?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effectLst/>
                    <a:ea typeface="Calibri"/>
                    <a:cs typeface="Times New Roman"/>
                  </a:rPr>
                  <a:t>Infected files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2000250" y="2428875"/>
                <a:ext cx="533400" cy="209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>
                <a:off x="1000125" y="2943225"/>
                <a:ext cx="9525" cy="3143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 Box 2"/>
              <p:cNvSpPr txBox="1">
                <a:spLocks noChangeArrowheads="1"/>
              </p:cNvSpPr>
              <p:nvPr/>
            </p:nvSpPr>
            <p:spPr bwMode="auto">
              <a:xfrm>
                <a:off x="2533650" y="2257872"/>
                <a:ext cx="1062949" cy="29527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b="1" dirty="0">
                    <a:effectLst/>
                    <a:latin typeface="Calibri"/>
                    <a:ea typeface="Calibri"/>
                    <a:cs typeface="Times New Roman"/>
                  </a:rPr>
                  <a:t>Malware Detected</a:t>
                </a:r>
                <a:endParaRPr lang="en-US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2478" y="931880"/>
                <a:ext cx="1943100" cy="7524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effectLst/>
                    <a:ea typeface="Calibri"/>
                    <a:cs typeface="Times New Roman"/>
                  </a:rPr>
                  <a:t>DNA Sequence Checking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93097" y="4611757"/>
                <a:ext cx="1943100" cy="5048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dirty="0" smtClean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effectLst/>
                    <a:ea typeface="Calibri"/>
                    <a:cs typeface="Times New Roman"/>
                  </a:rPr>
                  <a:t>Matched This </a:t>
                </a:r>
                <a:r>
                  <a:rPr lang="en-US" sz="1100" b="1" dirty="0" smtClean="0">
                    <a:ea typeface="Calibri"/>
                    <a:cs typeface="Times New Roman"/>
                  </a:rPr>
                  <a:t>Symbols With </a:t>
                </a:r>
                <a:r>
                  <a:rPr lang="en-US" sz="1100" b="1" dirty="0" smtClean="0">
                    <a:effectLst/>
                    <a:ea typeface="Calibri"/>
                    <a:cs typeface="Times New Roman"/>
                  </a:rPr>
                  <a:t>Symbol Table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990600" y="4254749"/>
                <a:ext cx="0" cy="3501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/>
              <p:cNvSpPr/>
              <p:nvPr/>
            </p:nvSpPr>
            <p:spPr>
              <a:xfrm>
                <a:off x="-33930" y="4034459"/>
                <a:ext cx="2137270" cy="2621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dirty="0" smtClean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ea typeface="Calibri"/>
                    <a:cs typeface="Times New Roman"/>
                  </a:rPr>
                  <a:t>Convert File Code Into </a:t>
                </a:r>
                <a:r>
                  <a:rPr lang="en-US" sz="1100" b="1" dirty="0" smtClean="0">
                    <a:ea typeface="Calibri"/>
                    <a:cs typeface="Times New Roman"/>
                  </a:rPr>
                  <a:t>Symbols 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cxnSp>
            <p:nvCxnSpPr>
              <p:cNvPr id="43" name="Straight Arrow Connector 42"/>
              <p:cNvCxnSpPr>
                <a:endCxn id="46" idx="0"/>
              </p:cNvCxnSpPr>
              <p:nvPr/>
            </p:nvCxnSpPr>
            <p:spPr>
              <a:xfrm>
                <a:off x="1000077" y="5123464"/>
                <a:ext cx="1" cy="32181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981075" y="3502947"/>
                <a:ext cx="9525" cy="510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Diamond 45"/>
              <p:cNvSpPr/>
              <p:nvPr/>
            </p:nvSpPr>
            <p:spPr>
              <a:xfrm>
                <a:off x="9477" y="5445274"/>
                <a:ext cx="1981200" cy="895350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dirty="0" smtClean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dirty="0"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effectLst/>
                    <a:ea typeface="Calibri"/>
                    <a:cs typeface="Times New Roman"/>
                  </a:rPr>
                  <a:t>?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effectLst/>
                    <a:ea typeface="Calibri"/>
                    <a:cs typeface="Times New Roman"/>
                  </a:rPr>
                  <a:t>Matched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2924175" y="2524125"/>
                <a:ext cx="0" cy="31527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990600" y="6362223"/>
                <a:ext cx="0" cy="3227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990677" y="5888621"/>
                <a:ext cx="9239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19050" y="6671699"/>
                <a:ext cx="2028825" cy="2952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dirty="0" smtClean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effectLst/>
                    <a:ea typeface="Calibri"/>
                    <a:cs typeface="Times New Roman"/>
                  </a:rPr>
                  <a:t>Behavioral </a:t>
                </a:r>
                <a:r>
                  <a:rPr lang="en-US" sz="1100" b="1" dirty="0">
                    <a:effectLst/>
                    <a:ea typeface="Calibri"/>
                    <a:cs typeface="Times New Roman"/>
                  </a:rPr>
                  <a:t>Detection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>
                <a:off x="990600" y="6996956"/>
                <a:ext cx="9479" cy="3262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Diamond 51"/>
              <p:cNvSpPr/>
              <p:nvPr/>
            </p:nvSpPr>
            <p:spPr>
              <a:xfrm>
                <a:off x="19002" y="7337824"/>
                <a:ext cx="1981200" cy="895350"/>
              </a:xfrm>
              <a:prstGeom prst="diamon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dirty="0" smtClean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100" b="1" dirty="0"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 smtClean="0">
                    <a:effectLst/>
                    <a:ea typeface="Calibri"/>
                    <a:cs typeface="Times New Roman"/>
                  </a:rPr>
                  <a:t>?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effectLst/>
                    <a:ea typeface="Calibri"/>
                    <a:cs typeface="Times New Roman"/>
                  </a:rPr>
                  <a:t>Matched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 </a:t>
                </a: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effectLst/>
                    <a:ea typeface="Calibri"/>
                    <a:cs typeface="Times New Roman"/>
                  </a:rPr>
                  <a:t> </a:t>
                </a:r>
              </a:p>
            </p:txBody>
          </p:sp>
          <p:cxnSp>
            <p:nvCxnSpPr>
              <p:cNvPr id="53" name="Straight Arrow Connector 52"/>
              <p:cNvCxnSpPr>
                <a:endCxn id="6" idx="0"/>
              </p:cNvCxnSpPr>
              <p:nvPr/>
            </p:nvCxnSpPr>
            <p:spPr>
              <a:xfrm flipH="1">
                <a:off x="996854" y="8233176"/>
                <a:ext cx="14150" cy="3046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990677" y="7785498"/>
                <a:ext cx="9239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924175" y="5676900"/>
                <a:ext cx="0" cy="21085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647403" y="2799756"/>
              <a:ext cx="271390" cy="1775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Calibri"/>
                  <a:cs typeface="Times New Roman"/>
                </a:rPr>
                <a:t>No</a:t>
              </a:r>
            </a:p>
          </p:txBody>
        </p: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1999248" y="1981200"/>
              <a:ext cx="409575" cy="285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Calibri"/>
                  <a:cs typeface="Times New Roman"/>
                </a:rPr>
                <a:t>Yes</a:t>
              </a:r>
            </a:p>
          </p:txBody>
        </p: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457071" y="6110981"/>
              <a:ext cx="409575" cy="285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latin typeface="Calibri"/>
                  <a:ea typeface="Calibri"/>
                  <a:cs typeface="Times New Roman"/>
                </a:rPr>
                <a:t>No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2292303" y="5345396"/>
              <a:ext cx="409575" cy="285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>
                  <a:effectLst/>
                  <a:latin typeface="Calibri"/>
                  <a:ea typeface="Calibri"/>
                  <a:cs typeface="Times New Roman"/>
                </a:rPr>
                <a:t>Yes</a:t>
              </a: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430397" y="7904988"/>
              <a:ext cx="352701" cy="2820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dirty="0" smtClean="0">
                  <a:effectLst/>
                  <a:latin typeface="Calibri"/>
                  <a:ea typeface="Calibri"/>
                  <a:cs typeface="Times New Roman"/>
                </a:rPr>
                <a:t>No</a:t>
              </a:r>
              <a:endParaRPr lang="en-US" sz="12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2257401" y="7190924"/>
              <a:ext cx="409575" cy="2857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effectLst/>
                  <a:latin typeface="Calibri"/>
                  <a:ea typeface="Calibri"/>
                  <a:cs typeface="Times New Roman"/>
                </a:rPr>
                <a:t>Yes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6" name="Oval 5"/>
          <p:cNvSpPr/>
          <p:nvPr/>
        </p:nvSpPr>
        <p:spPr>
          <a:xfrm>
            <a:off x="4892046" y="6454841"/>
            <a:ext cx="1333409" cy="370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5082518" y="6526373"/>
            <a:ext cx="987106" cy="25131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b="1" dirty="0">
                <a:effectLst/>
                <a:latin typeface="Calibri"/>
                <a:ea typeface="Calibri"/>
                <a:cs typeface="Times New Roman"/>
              </a:rPr>
              <a:t>Normal File</a:t>
            </a:r>
          </a:p>
        </p:txBody>
      </p:sp>
      <p:sp>
        <p:nvSpPr>
          <p:cNvPr id="58" name="Oval 57"/>
          <p:cNvSpPr/>
          <p:nvPr/>
        </p:nvSpPr>
        <p:spPr>
          <a:xfrm>
            <a:off x="4789075" y="103448"/>
            <a:ext cx="1626743" cy="489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4877263" y="117131"/>
            <a:ext cx="1449517" cy="4737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 dirty="0">
                <a:effectLst/>
                <a:ea typeface="Calibri"/>
                <a:cs typeface="Times New Roman"/>
              </a:rPr>
              <a:t>Incoming Files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cxnSp>
        <p:nvCxnSpPr>
          <p:cNvPr id="66" name="Straight Connector 65"/>
          <p:cNvCxnSpPr>
            <a:stCxn id="30" idx="2"/>
          </p:cNvCxnSpPr>
          <p:nvPr/>
        </p:nvCxnSpPr>
        <p:spPr>
          <a:xfrm flipH="1" flipV="1">
            <a:off x="5268309" y="2200507"/>
            <a:ext cx="307764" cy="101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E99B7-46DA-46A0-8849-12D8EB3FCE08}" type="datetime1">
              <a:rPr lang="en-US" smtClean="0"/>
              <a:t>4/5/2016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75909" y="2535248"/>
            <a:ext cx="3217557" cy="1857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00" b="1" dirty="0" smtClean="0">
                <a:effectLst/>
                <a:ea typeface="Calibri"/>
                <a:cs typeface="Times New Roman"/>
              </a:rPr>
              <a:t>Clustering File </a:t>
            </a:r>
            <a:r>
              <a:rPr lang="en-US" sz="1100" b="1" dirty="0" smtClean="0"/>
              <a:t>U</a:t>
            </a:r>
            <a:r>
              <a:rPr lang="en-US" sz="1100" b="1" dirty="0" smtClean="0"/>
              <a:t>sing File Properties</a:t>
            </a:r>
            <a:endParaRPr lang="en-US" sz="1100" b="1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15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Californian FB</vt:lpstr>
      <vt:lpstr>Times New Roman</vt:lpstr>
      <vt:lpstr>Office Theme</vt:lpstr>
      <vt:lpstr>Flow chart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Manish Kumar Gupta</dc:creator>
  <cp:lastModifiedBy>Manish Kumar Gupta</cp:lastModifiedBy>
  <cp:revision>3</cp:revision>
  <dcterms:created xsi:type="dcterms:W3CDTF">2016-04-05T08:21:05Z</dcterms:created>
  <dcterms:modified xsi:type="dcterms:W3CDTF">2016-04-05T08:35:31Z</dcterms:modified>
</cp:coreProperties>
</file>