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A0EAB-4013-426A-B86E-91E8C0177968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08BD0-637B-4DE0-843B-D38709B1F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938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999F5-33BA-4533-9FAD-06AF6B9FCE11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29830-268F-41AB-9E6A-E901686BC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61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29830-268F-41AB-9E6A-E901686BCC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29830-268F-41AB-9E6A-E901686BCC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4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29830-268F-41AB-9E6A-E901686BCC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44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29830-268F-41AB-9E6A-E901686BCC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44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29830-268F-41AB-9E6A-E901686BCC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44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29830-268F-41AB-9E6A-E901686BCC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4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05A0-818E-48E0-B3F7-1088FF875274}" type="datetime1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Dection on Cloud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0379-0FCD-4936-9374-A9BA85463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1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1BB-AB11-427D-8C0C-D9D80309BCA4}" type="datetime1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Dection on Cloud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0379-0FCD-4936-9374-A9BA85463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3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3D8-0C2B-4FE4-A486-E03AB1504363}" type="datetime1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Dection on Cloud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0379-0FCD-4936-9374-A9BA85463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8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3FEB-EBF6-4A9E-89EB-80130A45D7F8}" type="datetime1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Dection on Cloud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0379-0FCD-4936-9374-A9BA85463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3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9EBF-10F4-4B13-8A8C-3B54827DDA04}" type="datetime1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Dection on Cloud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0379-0FCD-4936-9374-A9BA85463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C81E-6BCF-4B01-A279-122FF13AA322}" type="datetime1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Dection on Cloud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0379-0FCD-4936-9374-A9BA85463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5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456C-D122-4580-BB8F-7F8B2599924B}" type="datetime1">
              <a:rPr lang="en-US" smtClean="0"/>
              <a:t>7/16/2015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Dection on Cloud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0379-0FCD-4936-9374-A9BA85463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6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C9B7-9A4A-4147-8426-4462AB01ED8E}" type="datetime1">
              <a:rPr lang="en-US" smtClean="0"/>
              <a:t>7/16/2015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Dection on Cloud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0379-0FCD-4936-9374-A9BA85463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6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1A5A-6A4B-488D-89B9-361BCCAC7BAA}" type="datetime1">
              <a:rPr lang="en-US" smtClean="0"/>
              <a:t>7/16/2015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Dection on Cloud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0379-0FCD-4936-9374-A9BA85463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2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C906-3C2A-49C7-A948-4B92180568BD}" type="datetime1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Dection on Cloud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0379-0FCD-4936-9374-A9BA85463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0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4D91-B0E4-4BD8-AE45-6192940B3447}" type="datetime1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Dection on Cloud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0379-0FCD-4936-9374-A9BA85463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4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0FA13-7152-468C-8734-21C9CCC0DA77}" type="datetime1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Malware Dection on Cloud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B0379-0FCD-4936-9374-A9BA85463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4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Administrator\Desktop\Untitled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53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Desktop\sl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10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95800"/>
            <a:ext cx="227329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" y="1062335"/>
            <a:ext cx="4483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Eras Demi ITC" pitchFamily="34" charset="0"/>
              </a:rPr>
              <a:t>Specification-based Detection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829166"/>
            <a:ext cx="7391400" cy="4658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Eras Demi ITC" pitchFamily="34" charset="0"/>
              </a:rPr>
              <a:t>Specification-based detection is a type of anomaly-based detection that tries to </a:t>
            </a:r>
            <a:r>
              <a:rPr lang="en-US" sz="2000" dirty="0" smtClean="0">
                <a:latin typeface="Eras Demi ITC" pitchFamily="34" charset="0"/>
              </a:rPr>
              <a:t>address the </a:t>
            </a:r>
            <a:r>
              <a:rPr lang="en-US" sz="2000" dirty="0">
                <a:latin typeface="Eras Demi ITC" pitchFamily="34" charset="0"/>
              </a:rPr>
              <a:t>typical </a:t>
            </a:r>
            <a:r>
              <a:rPr lang="en-US" sz="2000" dirty="0" smtClean="0">
                <a:latin typeface="Eras Demi ITC" pitchFamily="34" charset="0"/>
              </a:rPr>
              <a:t>high false </a:t>
            </a:r>
            <a:r>
              <a:rPr lang="en-US" sz="2000" dirty="0">
                <a:latin typeface="Eras Demi ITC" pitchFamily="34" charset="0"/>
              </a:rPr>
              <a:t>alarm rate associated with most anomaly-based </a:t>
            </a:r>
            <a:r>
              <a:rPr lang="en-US" sz="2000" dirty="0" smtClean="0">
                <a:latin typeface="Eras Demi ITC" pitchFamily="34" charset="0"/>
              </a:rPr>
              <a:t>detection techniques.</a:t>
            </a:r>
            <a:r>
              <a:rPr lang="en-US" sz="2000" dirty="0">
                <a:latin typeface="Eras Demi ITC" pitchFamily="34" charset="0"/>
              </a:rPr>
              <a:t> the training phase is the attainment of some rule </a:t>
            </a:r>
            <a:r>
              <a:rPr lang="en-US" sz="2000" dirty="0" smtClean="0">
                <a:latin typeface="Eras Demi ITC" pitchFamily="34" charset="0"/>
              </a:rPr>
              <a:t>set, which </a:t>
            </a:r>
            <a:r>
              <a:rPr lang="en-US" sz="2000" dirty="0">
                <a:latin typeface="Eras Demi ITC" pitchFamily="34" charset="0"/>
              </a:rPr>
              <a:t>specifies all the valid behavior any program can exhibit for the system </a:t>
            </a:r>
            <a:r>
              <a:rPr lang="en-US" sz="2000" dirty="0" smtClean="0">
                <a:latin typeface="Eras Demi ITC" pitchFamily="34" charset="0"/>
              </a:rPr>
              <a:t>being protected </a:t>
            </a:r>
            <a:r>
              <a:rPr lang="en-US" sz="2000" dirty="0">
                <a:latin typeface="Eras Demi ITC" pitchFamily="34" charset="0"/>
              </a:rPr>
              <a:t>or the program under inspection. The main limitation of </a:t>
            </a:r>
            <a:r>
              <a:rPr lang="en-US" sz="2000" dirty="0" smtClean="0">
                <a:latin typeface="Eras Demi ITC" pitchFamily="34" charset="0"/>
              </a:rPr>
              <a:t>specification-based detection </a:t>
            </a:r>
            <a:r>
              <a:rPr lang="en-US" sz="2000" dirty="0">
                <a:latin typeface="Eras Demi ITC" pitchFamily="34" charset="0"/>
              </a:rPr>
              <a:t>is that it is often difficult to specify completely and accurately the entire set </a:t>
            </a:r>
            <a:r>
              <a:rPr lang="en-US" sz="2000" dirty="0" smtClean="0">
                <a:latin typeface="Eras Demi ITC" pitchFamily="34" charset="0"/>
              </a:rPr>
              <a:t>of valid </a:t>
            </a:r>
            <a:r>
              <a:rPr lang="en-US" sz="2000" dirty="0">
                <a:latin typeface="Eras Demi ITC" pitchFamily="34" charset="0"/>
              </a:rPr>
              <a:t>behaviors a system should exhibit.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6C15-E3A0-4B37-A678-0755C451257B}" type="datetime1">
              <a:rPr lang="en-US" smtClean="0"/>
              <a:t>7/16/2015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Dection on Cloud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0379-0FCD-4936-9374-A9BA854631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Desktop\sl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10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95800"/>
            <a:ext cx="227329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" y="1062335"/>
            <a:ext cx="5840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Eras Demi ITC" pitchFamily="34" charset="0"/>
              </a:rPr>
              <a:t>Dynamic Specification-based </a:t>
            </a:r>
            <a:r>
              <a:rPr lang="en-US" sz="2400" dirty="0">
                <a:latin typeface="Eras Demi ITC" pitchFamily="34" charset="0"/>
              </a:rPr>
              <a:t>Detection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829166"/>
            <a:ext cx="7543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Eras Demi ITC" pitchFamily="34" charset="0"/>
              </a:rPr>
              <a:t>Approaches classified as dynamic specification-based use behavior observed at </a:t>
            </a:r>
            <a:r>
              <a:rPr lang="en-US" sz="2000" dirty="0" smtClean="0">
                <a:latin typeface="Eras Demi ITC" pitchFamily="34" charset="0"/>
              </a:rPr>
              <a:t>runtime to </a:t>
            </a:r>
            <a:r>
              <a:rPr lang="en-US" sz="2000" dirty="0">
                <a:latin typeface="Eras Demi ITC" pitchFamily="34" charset="0"/>
              </a:rPr>
              <a:t>determine the maliciousness of </a:t>
            </a:r>
            <a:r>
              <a:rPr lang="en-US" sz="2000" dirty="0" smtClean="0">
                <a:latin typeface="Eras Demi ITC" pitchFamily="34" charset="0"/>
              </a:rPr>
              <a:t>an executable.</a:t>
            </a: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Eras Demi ITC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Eras Demi ITC" pitchFamily="34" charset="0"/>
              </a:rPr>
              <a:t>Monitoring </a:t>
            </a:r>
            <a:r>
              <a:rPr lang="en-US" sz="2000" dirty="0">
                <a:latin typeface="Eras Demi ITC" pitchFamily="34" charset="0"/>
              </a:rPr>
              <a:t>Security-Critical </a:t>
            </a:r>
            <a:r>
              <a:rPr lang="en-US" sz="2000" dirty="0" smtClean="0">
                <a:latin typeface="Eras Demi ITC" pitchFamily="34" charset="0"/>
              </a:rPr>
              <a:t>Programs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Eras Demi ITC" pitchFamily="34" charset="0"/>
              </a:rPr>
              <a:t>Using </a:t>
            </a:r>
            <a:r>
              <a:rPr lang="en-US" sz="2000" dirty="0">
                <a:latin typeface="Eras Demi ITC" pitchFamily="34" charset="0"/>
              </a:rPr>
              <a:t>Dynamic Information Flow to Protect </a:t>
            </a:r>
            <a:r>
              <a:rPr lang="en-US" sz="2000" dirty="0" smtClean="0">
                <a:latin typeface="Eras Demi ITC" pitchFamily="34" charset="0"/>
              </a:rPr>
              <a:t>Applications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Eras Demi ITC" pitchFamily="34" charset="0"/>
              </a:rPr>
              <a:t>ACT</a:t>
            </a:r>
            <a:r>
              <a:rPr lang="en-US" sz="2000" dirty="0">
                <a:latin typeface="Eras Demi ITC" pitchFamily="34" charset="0"/>
              </a:rPr>
              <a:t>: Attachment Chain </a:t>
            </a:r>
            <a:r>
              <a:rPr lang="en-US" sz="2000" dirty="0" smtClean="0">
                <a:latin typeface="Eras Demi ITC" pitchFamily="34" charset="0"/>
              </a:rPr>
              <a:t>Tracing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Eras Demi ITC" pitchFamily="34" charset="0"/>
              </a:rPr>
              <a:t>Automated </a:t>
            </a:r>
            <a:r>
              <a:rPr lang="en-US" sz="2000" dirty="0">
                <a:latin typeface="Eras Demi ITC" pitchFamily="34" charset="0"/>
              </a:rPr>
              <a:t>Detection of Vulnerabilities in Privilege </a:t>
            </a:r>
            <a:r>
              <a:rPr lang="en-US" sz="2000" dirty="0" smtClean="0">
                <a:latin typeface="Eras Demi ITC" pitchFamily="34" charset="0"/>
              </a:rPr>
              <a:t>Programs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Eras Demi ITC" pitchFamily="34" charset="0"/>
              </a:rPr>
              <a:t>Process </a:t>
            </a:r>
            <a:r>
              <a:rPr lang="en-US" sz="2000" dirty="0">
                <a:latin typeface="Eras Demi ITC" pitchFamily="34" charset="0"/>
              </a:rPr>
              <a:t>Behavior Monitoring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6712-0ACF-457D-9DAB-6A1BF0AB5DBF}" type="datetime1">
              <a:rPr lang="en-US" smtClean="0"/>
              <a:t>7/16/2015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Dection on Cloud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0379-0FCD-4936-9374-A9BA854631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5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Desktop\sli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10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95800"/>
            <a:ext cx="227329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" y="1290935"/>
            <a:ext cx="53527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Eras Demi ITC" pitchFamily="34" charset="0"/>
              </a:rPr>
              <a:t>Static Specification-based </a:t>
            </a:r>
            <a:r>
              <a:rPr lang="en-US" sz="2400" dirty="0">
                <a:latin typeface="Eras Demi ITC" pitchFamily="34" charset="0"/>
              </a:rPr>
              <a:t>Detection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2423279"/>
            <a:ext cx="7543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Eras Demi ITC" pitchFamily="34" charset="0"/>
              </a:rPr>
              <a:t>During the detection phase, static specification-based detection uses the </a:t>
            </a:r>
            <a:r>
              <a:rPr lang="en-US" sz="2000" dirty="0" smtClean="0">
                <a:latin typeface="Eras Demi ITC" pitchFamily="34" charset="0"/>
              </a:rPr>
              <a:t>structural properties </a:t>
            </a:r>
            <a:r>
              <a:rPr lang="en-US" sz="2000" dirty="0">
                <a:latin typeface="Eras Demi ITC" pitchFamily="34" charset="0"/>
              </a:rPr>
              <a:t>of the PUI to determine its maliciousness</a:t>
            </a:r>
            <a:r>
              <a:rPr lang="en-US" sz="2000" dirty="0" smtClean="0">
                <a:latin typeface="Eras Demi ITC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Eras Demi ITC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Eras Demi ITC" pitchFamily="34" charset="0"/>
              </a:rPr>
              <a:t>Detecting </a:t>
            </a:r>
            <a:r>
              <a:rPr lang="en-US" sz="2000" dirty="0" err="1">
                <a:latin typeface="Eras Demi ITC" pitchFamily="34" charset="0"/>
              </a:rPr>
              <a:t>Malcode</a:t>
            </a:r>
            <a:r>
              <a:rPr lang="en-US" sz="2000" dirty="0">
                <a:latin typeface="Eras Demi ITC" pitchFamily="34" charset="0"/>
              </a:rPr>
              <a:t> in </a:t>
            </a:r>
            <a:r>
              <a:rPr lang="en-US" sz="2000" dirty="0" smtClean="0">
                <a:latin typeface="Eras Demi ITC" pitchFamily="34" charset="0"/>
              </a:rPr>
              <a:t>Firmware</a:t>
            </a:r>
          </a:p>
          <a:p>
            <a:pPr algn="just">
              <a:lnSpc>
                <a:spcPct val="150000"/>
              </a:lnSpc>
            </a:pPr>
            <a:endParaRPr lang="en-US" sz="1200" dirty="0" smtClean="0">
              <a:latin typeface="Eras Demi ITC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Eras Demi ITC" pitchFamily="34" charset="0"/>
              </a:rPr>
              <a:t>Compiler Approach to </a:t>
            </a:r>
            <a:r>
              <a:rPr lang="en-US" sz="2000" dirty="0" err="1">
                <a:latin typeface="Eras Demi ITC" pitchFamily="34" charset="0"/>
              </a:rPr>
              <a:t>Malcode</a:t>
            </a:r>
            <a:r>
              <a:rPr lang="en-US" sz="2000" dirty="0">
                <a:latin typeface="Eras Demi ITC" pitchFamily="34" charset="0"/>
              </a:rPr>
              <a:t> Detection</a:t>
            </a:r>
            <a:endParaRPr lang="en-US" sz="2000" dirty="0" smtClean="0">
              <a:latin typeface="Eras Demi ITC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DBBC-4B39-4700-8CD9-90BCD1DC83BF}" type="datetime1">
              <a:rPr lang="en-US" smtClean="0"/>
              <a:t>7/16/2015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Dection on Cloud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0379-0FCD-4936-9374-A9BA854631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4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Desktop\sli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10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95800"/>
            <a:ext cx="227329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" y="986135"/>
            <a:ext cx="3998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Eras Demi ITC" pitchFamily="34" charset="0"/>
              </a:rPr>
              <a:t>Signature-based detection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534954"/>
            <a:ext cx="8001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Eras Demi ITC" pitchFamily="34" charset="0"/>
              </a:rPr>
              <a:t>Signature-based detection attempts to model the malicious behavior of malware </a:t>
            </a:r>
            <a:r>
              <a:rPr lang="en-US" sz="2000" dirty="0" smtClean="0">
                <a:latin typeface="Eras Demi ITC" pitchFamily="34" charset="0"/>
              </a:rPr>
              <a:t>and uses </a:t>
            </a:r>
            <a:r>
              <a:rPr lang="en-US" sz="2000" dirty="0">
                <a:latin typeface="Eras Demi ITC" pitchFamily="34" charset="0"/>
              </a:rPr>
              <a:t>this model in the detection of malware. The collection of all of these </a:t>
            </a:r>
            <a:r>
              <a:rPr lang="en-US" sz="2000" dirty="0" smtClean="0">
                <a:latin typeface="Eras Demi ITC" pitchFamily="34" charset="0"/>
              </a:rPr>
              <a:t>models represent </a:t>
            </a:r>
            <a:r>
              <a:rPr lang="en-US" sz="2000" dirty="0">
                <a:latin typeface="Eras Demi ITC" pitchFamily="34" charset="0"/>
              </a:rPr>
              <a:t>signature-based detection’s knowledge. This model of malicious behavior </a:t>
            </a:r>
            <a:r>
              <a:rPr lang="en-US" sz="2000" dirty="0" smtClean="0">
                <a:latin typeface="Eras Demi ITC" pitchFamily="34" charset="0"/>
              </a:rPr>
              <a:t>is often </a:t>
            </a:r>
            <a:r>
              <a:rPr lang="en-US" sz="2000" dirty="0">
                <a:latin typeface="Eras Demi ITC" pitchFamily="34" charset="0"/>
              </a:rPr>
              <a:t>referred to as the signature.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Eras Demi ITC" pitchFamily="34" charset="0"/>
              </a:rPr>
              <a:t>Ideally, a signature should be able to identify any malware exhibiting the </a:t>
            </a:r>
            <a:r>
              <a:rPr lang="en-US" sz="2000" dirty="0" smtClean="0">
                <a:latin typeface="Eras Demi ITC" pitchFamily="34" charset="0"/>
              </a:rPr>
              <a:t>malicious behavior </a:t>
            </a:r>
            <a:r>
              <a:rPr lang="en-US" sz="2000" dirty="0">
                <a:latin typeface="Eras Demi ITC" pitchFamily="34" charset="0"/>
              </a:rPr>
              <a:t>specified by the signature. Like any data that exists in large quantities </a:t>
            </a:r>
            <a:r>
              <a:rPr lang="en-US" sz="2000" dirty="0" smtClean="0">
                <a:latin typeface="Eras Demi ITC" pitchFamily="34" charset="0"/>
              </a:rPr>
              <a:t>which requires </a:t>
            </a:r>
            <a:r>
              <a:rPr lang="en-US" sz="2000" dirty="0">
                <a:latin typeface="Eras Demi ITC" pitchFamily="34" charset="0"/>
              </a:rPr>
              <a:t>storage, signatures require a repository. This repository represents all of </a:t>
            </a:r>
            <a:r>
              <a:rPr lang="en-US" sz="2000" dirty="0" smtClean="0">
                <a:latin typeface="Eras Demi ITC" pitchFamily="34" charset="0"/>
              </a:rPr>
              <a:t>the knowledge </a:t>
            </a:r>
            <a:r>
              <a:rPr lang="en-US" sz="2000" dirty="0">
                <a:latin typeface="Eras Demi ITC" pitchFamily="34" charset="0"/>
              </a:rPr>
              <a:t>the signature-based method has, as it pertains to malware detection.</a:t>
            </a:r>
            <a:endParaRPr lang="en-US" sz="2000" dirty="0" smtClean="0">
              <a:latin typeface="Eras Demi ITC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20D2-49B8-4FD2-8798-5329D7CC542F}" type="datetime1">
              <a:rPr lang="en-US" smtClean="0"/>
              <a:t>7/16/2015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Dection on Cloud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0379-0FCD-4936-9374-A9BA854631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8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Desktop\sli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10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95800"/>
            <a:ext cx="227329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" y="1214735"/>
            <a:ext cx="5354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Eras Demi ITC" pitchFamily="34" charset="0"/>
              </a:rPr>
              <a:t>Dynamic Signature-based </a:t>
            </a:r>
            <a:r>
              <a:rPr lang="en-US" sz="2400" dirty="0">
                <a:latin typeface="Eras Demi ITC" pitchFamily="34" charset="0"/>
              </a:rPr>
              <a:t>detection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763554"/>
            <a:ext cx="800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Eras Demi ITC" pitchFamily="34" charset="0"/>
              </a:rPr>
              <a:t>Dynamic signature-based detection is characterized by using solely information </a:t>
            </a:r>
            <a:r>
              <a:rPr lang="en-US" sz="2000" dirty="0" smtClean="0">
                <a:latin typeface="Eras Demi ITC" pitchFamily="34" charset="0"/>
              </a:rPr>
              <a:t>gathered during </a:t>
            </a:r>
            <a:r>
              <a:rPr lang="en-US" sz="2000" dirty="0">
                <a:latin typeface="Eras Demi ITC" pitchFamily="34" charset="0"/>
              </a:rPr>
              <a:t>the execution of the PUI to decide its maliciousness. Dynamic </a:t>
            </a:r>
            <a:r>
              <a:rPr lang="en-US" sz="2000" dirty="0" smtClean="0">
                <a:latin typeface="Eras Demi ITC" pitchFamily="34" charset="0"/>
              </a:rPr>
              <a:t>signature based detection </a:t>
            </a:r>
            <a:r>
              <a:rPr lang="en-US" sz="2000" dirty="0">
                <a:latin typeface="Eras Demi ITC" pitchFamily="34" charset="0"/>
              </a:rPr>
              <a:t>looks for patterns of behavior that would reveal the true </a:t>
            </a:r>
            <a:r>
              <a:rPr lang="en-US" sz="2000" dirty="0" smtClean="0">
                <a:latin typeface="Eras Demi ITC" pitchFamily="34" charset="0"/>
              </a:rPr>
              <a:t>malicious intent </a:t>
            </a:r>
            <a:r>
              <a:rPr lang="en-US" sz="2000" dirty="0">
                <a:latin typeface="Eras Demi ITC" pitchFamily="34" charset="0"/>
              </a:rPr>
              <a:t>of a program</a:t>
            </a:r>
            <a:r>
              <a:rPr lang="en-US" sz="2000" dirty="0" smtClean="0">
                <a:latin typeface="Eras Demi ITC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Eras Demi ITC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Eras Demi ITC" pitchFamily="34" charset="0"/>
              </a:rPr>
              <a:t>IDS Approach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Eras Demi ITC" pitchFamily="34" charset="0"/>
              </a:rPr>
              <a:t>Behavioral Approach to Worm </a:t>
            </a:r>
            <a:r>
              <a:rPr lang="en-US" sz="2000" dirty="0" smtClean="0">
                <a:latin typeface="Eras Demi ITC" pitchFamily="34" charset="0"/>
              </a:rPr>
              <a:t>Detection</a:t>
            </a: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Eras Demi ITC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CF5F-8875-4A55-B646-D090A02C519D}" type="datetime1">
              <a:rPr lang="en-US" smtClean="0"/>
              <a:t>7/16/2015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Dection on Cloud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0379-0FCD-4936-9374-A9BA854631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0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Desktop\sli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10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95800"/>
            <a:ext cx="227329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" y="1214735"/>
            <a:ext cx="4867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Eras Demi ITC" pitchFamily="34" charset="0"/>
              </a:rPr>
              <a:t>Static Signature-based </a:t>
            </a:r>
            <a:r>
              <a:rPr lang="en-US" sz="2400" dirty="0">
                <a:latin typeface="Eras Demi ITC" pitchFamily="34" charset="0"/>
              </a:rPr>
              <a:t>detection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763554"/>
            <a:ext cx="8001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Eras Demi ITC" pitchFamily="34" charset="0"/>
              </a:rPr>
              <a:t>Static signature-based detection is characterized by examining the program under </a:t>
            </a:r>
            <a:r>
              <a:rPr lang="en-US" sz="2000" dirty="0" smtClean="0">
                <a:latin typeface="Eras Demi ITC" pitchFamily="34" charset="0"/>
              </a:rPr>
              <a:t>inspection for </a:t>
            </a:r>
            <a:r>
              <a:rPr lang="en-US" sz="2000" dirty="0">
                <a:latin typeface="Eras Demi ITC" pitchFamily="34" charset="0"/>
              </a:rPr>
              <a:t>sequences of code that would reveal the malicious intent of the </a:t>
            </a:r>
            <a:r>
              <a:rPr lang="en-US" sz="2000" dirty="0" smtClean="0">
                <a:latin typeface="Eras Demi ITC" pitchFamily="34" charset="0"/>
              </a:rPr>
              <a:t>program. The </a:t>
            </a:r>
            <a:r>
              <a:rPr lang="en-US" sz="2000" dirty="0">
                <a:latin typeface="Eras Demi ITC" pitchFamily="34" charset="0"/>
              </a:rPr>
              <a:t>goal is to access code which represents the behavior of the program. Static </a:t>
            </a:r>
            <a:r>
              <a:rPr lang="en-US" sz="2000" dirty="0" smtClean="0">
                <a:latin typeface="Eras Demi ITC" pitchFamily="34" charset="0"/>
              </a:rPr>
              <a:t>analysis of </a:t>
            </a:r>
            <a:r>
              <a:rPr lang="en-US" sz="2000" dirty="0">
                <a:latin typeface="Eras Demi ITC" pitchFamily="34" charset="0"/>
              </a:rPr>
              <a:t>this code provides an approximation to the run-time behavior of the </a:t>
            </a:r>
            <a:r>
              <a:rPr lang="en-US" sz="2000" dirty="0" smtClean="0">
                <a:latin typeface="Eras Demi ITC" pitchFamily="34" charset="0"/>
              </a:rPr>
              <a:t>executable under </a:t>
            </a:r>
            <a:r>
              <a:rPr lang="en-US" sz="2000" dirty="0">
                <a:latin typeface="Eras Demi ITC" pitchFamily="34" charset="0"/>
              </a:rPr>
              <a:t>inspection. Signatures are typically represented by sequences of code</a:t>
            </a:r>
            <a:r>
              <a:rPr lang="en-US" sz="2000" dirty="0" smtClean="0">
                <a:latin typeface="Eras Demi ITC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Eras Demi ITC" pitchFamily="34" charset="0"/>
              </a:rPr>
              <a:t>Generic Virus Scanner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Eras Demi ITC" pitchFamily="34" charset="0"/>
              </a:rPr>
              <a:t>SAVE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Eras Demi ITC" pitchFamily="34" charset="0"/>
              </a:rPr>
              <a:t>Static Analyzer for </a:t>
            </a:r>
            <a:r>
              <a:rPr lang="en-US" sz="2000" dirty="0" err="1">
                <a:latin typeface="Eras Demi ITC" pitchFamily="34" charset="0"/>
              </a:rPr>
              <a:t>Executables</a:t>
            </a:r>
            <a:r>
              <a:rPr lang="en-US" sz="2000" dirty="0">
                <a:latin typeface="Eras Demi ITC" pitchFamily="34" charset="0"/>
              </a:rPr>
              <a:t> (SAFE)</a:t>
            </a:r>
            <a:endParaRPr lang="en-US" sz="2000" dirty="0" smtClean="0">
              <a:latin typeface="Eras Demi ITC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219E-652B-406A-91C1-3C3A8DFB3529}" type="datetime1">
              <a:rPr lang="en-US" smtClean="0"/>
              <a:t>7/16/2015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Dection on Cloud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0379-0FCD-4936-9374-A9BA854631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5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Desktop\sli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10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95800"/>
            <a:ext cx="227329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" y="1214735"/>
            <a:ext cx="5065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Eras Demi ITC" pitchFamily="34" charset="0"/>
              </a:rPr>
              <a:t>Hybrid Signature-based </a:t>
            </a:r>
            <a:r>
              <a:rPr lang="en-US" sz="2400" dirty="0">
                <a:latin typeface="Eras Demi ITC" pitchFamily="34" charset="0"/>
              </a:rPr>
              <a:t>detection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2084725"/>
            <a:ext cx="8001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Eras Demi ITC" pitchFamily="34" charset="0"/>
              </a:rPr>
              <a:t>The hybrid signature-based detection approach uses static and dynamic properties </a:t>
            </a:r>
            <a:r>
              <a:rPr lang="en-US" sz="2000" dirty="0" smtClean="0">
                <a:latin typeface="Eras Demi ITC" pitchFamily="34" charset="0"/>
              </a:rPr>
              <a:t>to determine </a:t>
            </a:r>
            <a:r>
              <a:rPr lang="en-US" sz="2000" dirty="0">
                <a:latin typeface="Eras Demi ITC" pitchFamily="34" charset="0"/>
              </a:rPr>
              <a:t>the maliciousness of the PUI</a:t>
            </a:r>
            <a:r>
              <a:rPr lang="en-US" sz="2000" dirty="0" smtClean="0">
                <a:latin typeface="Eras Demi ITC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Eras Demi ITC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Eras Demi ITC" pitchFamily="34" charset="0"/>
              </a:rPr>
              <a:t>Analyzing and Detecting Malicious Mobile </a:t>
            </a:r>
            <a:r>
              <a:rPr lang="en-US" sz="2000" dirty="0" smtClean="0">
                <a:latin typeface="Eras Demi ITC" pitchFamily="34" charset="0"/>
              </a:rPr>
              <a:t>Code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Eras Demi ITC" pitchFamily="34" charset="0"/>
              </a:rPr>
              <a:t>Worm vs. </a:t>
            </a:r>
            <a:r>
              <a:rPr lang="en-US" sz="2000" dirty="0" smtClean="0">
                <a:latin typeface="Eras Demi ITC" pitchFamily="34" charset="0"/>
              </a:rPr>
              <a:t>Worm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Eras Demi ITC" pitchFamily="34" charset="0"/>
              </a:rPr>
              <a:t>Malware Pattern </a:t>
            </a:r>
            <a:r>
              <a:rPr lang="en-US" sz="2000" dirty="0" smtClean="0">
                <a:latin typeface="Eras Demi ITC" pitchFamily="34" charset="0"/>
              </a:rPr>
              <a:t>Scheme</a:t>
            </a:r>
          </a:p>
          <a:p>
            <a:endParaRPr lang="en-US" sz="2000" dirty="0">
              <a:latin typeface="Eras Demi ITC" pitchFamily="34" charset="0"/>
            </a:endParaRPr>
          </a:p>
          <a:p>
            <a:endParaRPr lang="en-US" sz="2000" dirty="0" smtClean="0">
              <a:latin typeface="Eras Demi ITC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D41B-FBB7-471C-BD11-CA95C9F32095}" type="datetime1">
              <a:rPr lang="en-US" smtClean="0"/>
              <a:t>7/16/2015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Dection on Cloud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0379-0FCD-4936-9374-A9BA854631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1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Desktop\sl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10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8600" y="1066800"/>
            <a:ext cx="4447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Eras Demi ITC" pitchFamily="34" charset="0"/>
              </a:rPr>
              <a:t>Contents of the Presentation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2209800"/>
            <a:ext cx="5715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endParaRPr lang="en-US" sz="1200" dirty="0" smtClean="0">
              <a:latin typeface="Eras Demi ITC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Eras Demi ITC" pitchFamily="34" charset="0"/>
              </a:rPr>
              <a:t>What is Malware.</a:t>
            </a:r>
          </a:p>
          <a:p>
            <a:pPr lvl="0">
              <a:lnSpc>
                <a:spcPct val="150000"/>
              </a:lnSpc>
            </a:pPr>
            <a:endParaRPr lang="en-US" sz="1200" dirty="0" smtClean="0">
              <a:latin typeface="Eras Demi ITC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de-DE" sz="2000" dirty="0" smtClean="0">
                <a:latin typeface="Eras Demi ITC" pitchFamily="34" charset="0"/>
              </a:rPr>
              <a:t> Different type of malware</a:t>
            </a:r>
            <a:r>
              <a:rPr lang="en-US" sz="2000" dirty="0" smtClean="0">
                <a:latin typeface="Eras Demi ITC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Eras Demi ITC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Eras Demi ITC" pitchFamily="34" charset="0"/>
              </a:rPr>
              <a:t> </a:t>
            </a:r>
            <a:r>
              <a:rPr lang="de-DE" sz="2000" dirty="0" smtClean="0">
                <a:latin typeface="Eras Demi ITC" pitchFamily="34" charset="0"/>
              </a:rPr>
              <a:t>Malware dectection technique</a:t>
            </a:r>
            <a:r>
              <a:rPr lang="en-US" sz="2000" dirty="0" smtClean="0">
                <a:latin typeface="Eras Demi ITC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sz="2000" dirty="0">
              <a:latin typeface="Eras Demi ITC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A06A-CE23-43D6-BDBD-BF841BC5626F}" type="datetime1">
              <a:rPr lang="en-US" smtClean="0"/>
              <a:t>7/16/2015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Dection on Cloud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0379-0FCD-4936-9374-A9BA854631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5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0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1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2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3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Desktop\sl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10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8600" y="1066800"/>
            <a:ext cx="2630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Eras Demi ITC" pitchFamily="34" charset="0"/>
              </a:rPr>
              <a:t>What is Malware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2556808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>
                <a:latin typeface="Eras Demi ITC" pitchFamily="34" charset="0"/>
              </a:rPr>
              <a:t>A Malware is a set of instructions that run on your computer and make your system do something that an attacker wants it to do.</a:t>
            </a:r>
          </a:p>
        </p:txBody>
      </p:sp>
      <p:pic>
        <p:nvPicPr>
          <p:cNvPr id="5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95800"/>
            <a:ext cx="227329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0260-ABD3-4723-9990-178FE4876069}" type="datetime1">
              <a:rPr lang="en-US" smtClean="0"/>
              <a:t>7/16/2015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Dection on Cloud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0379-0FCD-4936-9374-A9BA85463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Desktop\sl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10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8600" y="1066800"/>
            <a:ext cx="2608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Eras Demi ITC" pitchFamily="34" charset="0"/>
              </a:rPr>
              <a:t>Type of Malware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2556808"/>
            <a:ext cx="7696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8188" indent="-342900">
              <a:buFont typeface="Arial" pitchFamily="34" charset="0"/>
              <a:buChar char="•"/>
            </a:pPr>
            <a:r>
              <a:rPr lang="en-US" sz="2000" dirty="0" smtClean="0">
                <a:latin typeface="Eras Demi ITC" pitchFamily="34" charset="0"/>
              </a:rPr>
              <a:t>Virus</a:t>
            </a:r>
            <a:endParaRPr lang="en-US" sz="2000" dirty="0">
              <a:latin typeface="Eras Demi ITC" pitchFamily="34" charset="0"/>
            </a:endParaRPr>
          </a:p>
          <a:p>
            <a:pPr marL="738188" indent="-342900">
              <a:spcBef>
                <a:spcPts val="1763"/>
              </a:spcBef>
              <a:buFont typeface="Arial" pitchFamily="34" charset="0"/>
              <a:buChar char="•"/>
            </a:pPr>
            <a:r>
              <a:rPr lang="en-US" sz="2000" dirty="0">
                <a:latin typeface="Eras Demi ITC" pitchFamily="34" charset="0"/>
              </a:rPr>
              <a:t>Trojan </a:t>
            </a:r>
            <a:r>
              <a:rPr lang="en-US" sz="2000" dirty="0" smtClean="0">
                <a:latin typeface="Eras Demi ITC" pitchFamily="34" charset="0"/>
              </a:rPr>
              <a:t>horse</a:t>
            </a:r>
            <a:endParaRPr lang="en-US" sz="2000" dirty="0">
              <a:latin typeface="Eras Demi ITC" pitchFamily="34" charset="0"/>
            </a:endParaRPr>
          </a:p>
          <a:p>
            <a:pPr marL="738188" indent="-342900">
              <a:spcBef>
                <a:spcPts val="1763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Eras Demi ITC" pitchFamily="34" charset="0"/>
              </a:rPr>
              <a:t>Scare ware</a:t>
            </a:r>
            <a:endParaRPr lang="en-US" sz="2000" dirty="0">
              <a:latin typeface="Eras Demi ITC" pitchFamily="34" charset="0"/>
            </a:endParaRPr>
          </a:p>
          <a:p>
            <a:pPr marL="738188" indent="-342900">
              <a:spcBef>
                <a:spcPts val="1763"/>
              </a:spcBef>
              <a:buFont typeface="Arial" pitchFamily="34" charset="0"/>
              <a:buChar char="•"/>
            </a:pPr>
            <a:r>
              <a:rPr lang="en-US" sz="2000" dirty="0">
                <a:latin typeface="Eras Demi ITC" pitchFamily="34" charset="0"/>
              </a:rPr>
              <a:t>Adware</a:t>
            </a:r>
          </a:p>
          <a:p>
            <a:pPr marL="738188" indent="-342900">
              <a:spcBef>
                <a:spcPts val="1763"/>
              </a:spcBef>
              <a:buFont typeface="Arial" pitchFamily="34" charset="0"/>
              <a:buChar char="•"/>
            </a:pPr>
            <a:r>
              <a:rPr lang="en-US" sz="2000" dirty="0">
                <a:latin typeface="Eras Demi ITC" pitchFamily="34" charset="0"/>
              </a:rPr>
              <a:t>Worm</a:t>
            </a:r>
          </a:p>
        </p:txBody>
      </p:sp>
      <p:pic>
        <p:nvPicPr>
          <p:cNvPr id="5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95800"/>
            <a:ext cx="227329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5FD4-693E-4448-8F0D-C1E1C50C0107}" type="datetime1">
              <a:rPr lang="en-US" smtClean="0"/>
              <a:t>7/16/2015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Dection on Cloud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0379-0FCD-4936-9374-A9BA85463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1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Desktop\sl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10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8600" y="1066800"/>
            <a:ext cx="4700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Eras Demi ITC" pitchFamily="34" charset="0"/>
              </a:rPr>
              <a:t>Malware Detection Techniques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2556808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5288"/>
            <a:r>
              <a:rPr lang="en-US" sz="2000" dirty="0">
                <a:latin typeface="Eras Demi ITC" pitchFamily="34" charset="0"/>
              </a:rPr>
              <a:t>Techniques used for detecting malware can be categorized broadly into two categories</a:t>
            </a:r>
            <a:r>
              <a:rPr lang="en-US" sz="2000" dirty="0" smtClean="0">
                <a:latin typeface="Eras Demi ITC" pitchFamily="34" charset="0"/>
              </a:rPr>
              <a:t>:</a:t>
            </a:r>
          </a:p>
          <a:p>
            <a:pPr marL="395288"/>
            <a:endParaRPr lang="en-US" sz="2000" dirty="0">
              <a:latin typeface="Eras Demi ITC" pitchFamily="34" charset="0"/>
            </a:endParaRPr>
          </a:p>
          <a:p>
            <a:pPr marL="738188" indent="-342900">
              <a:buFont typeface="Arial" pitchFamily="34" charset="0"/>
              <a:buChar char="•"/>
            </a:pPr>
            <a:r>
              <a:rPr lang="en-US" sz="2000" dirty="0">
                <a:latin typeface="Eras Demi ITC" pitchFamily="34" charset="0"/>
              </a:rPr>
              <a:t>A</a:t>
            </a:r>
            <a:r>
              <a:rPr lang="en-US" sz="2000" dirty="0" smtClean="0">
                <a:latin typeface="Eras Demi ITC" pitchFamily="34" charset="0"/>
              </a:rPr>
              <a:t>nomaly-based detection</a:t>
            </a:r>
          </a:p>
          <a:p>
            <a:pPr marL="738188" indent="-342900">
              <a:buFont typeface="Arial" pitchFamily="34" charset="0"/>
              <a:buChar char="•"/>
            </a:pPr>
            <a:endParaRPr lang="en-US" sz="2000" dirty="0">
              <a:latin typeface="Eras Demi ITC" pitchFamily="34" charset="0"/>
            </a:endParaRPr>
          </a:p>
          <a:p>
            <a:pPr marL="738188" indent="-342900">
              <a:buFont typeface="Arial" pitchFamily="34" charset="0"/>
              <a:buChar char="•"/>
            </a:pPr>
            <a:r>
              <a:rPr lang="en-US" sz="2000" dirty="0" smtClean="0">
                <a:latin typeface="Eras Demi ITC" pitchFamily="34" charset="0"/>
              </a:rPr>
              <a:t>Signature-based </a:t>
            </a:r>
            <a:r>
              <a:rPr lang="en-US" sz="2000" dirty="0">
                <a:latin typeface="Eras Demi ITC" pitchFamily="34" charset="0"/>
              </a:rPr>
              <a:t>detection</a:t>
            </a:r>
          </a:p>
        </p:txBody>
      </p:sp>
      <p:pic>
        <p:nvPicPr>
          <p:cNvPr id="5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95800"/>
            <a:ext cx="227329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7B19-72DB-4657-A16D-9185D59456CB}" type="datetime1">
              <a:rPr lang="en-US" smtClean="0"/>
              <a:t>7/16/2015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Dection on Cloud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0379-0FCD-4936-9374-A9BA854631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3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Desktop\sl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10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8600" y="1066800"/>
            <a:ext cx="4700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Eras Demi ITC" pitchFamily="34" charset="0"/>
              </a:rPr>
              <a:t>Malware Detection Techniques</a:t>
            </a:r>
          </a:p>
        </p:txBody>
      </p:sp>
      <p:pic>
        <p:nvPicPr>
          <p:cNvPr id="5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95800"/>
            <a:ext cx="227329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7086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69CE-5276-45F6-9162-E35E4BDB60F9}" type="datetime1">
              <a:rPr lang="en-US" smtClean="0"/>
              <a:t>7/16/2015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Dection on Cloud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0379-0FCD-4936-9374-A9BA854631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2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Desktop\sl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10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8600" y="1066800"/>
            <a:ext cx="4172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Eras Demi ITC" pitchFamily="34" charset="0"/>
              </a:rPr>
              <a:t>Anomaly Based Detection </a:t>
            </a:r>
          </a:p>
        </p:txBody>
      </p:sp>
      <p:pic>
        <p:nvPicPr>
          <p:cNvPr id="5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95800"/>
            <a:ext cx="227329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" y="1676400"/>
            <a:ext cx="7620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Eras Demi ITC" pitchFamily="34" charset="0"/>
              </a:rPr>
              <a:t>Anomaly-based detection usually occurs in two phases–a training (learning) phase </a:t>
            </a:r>
            <a:r>
              <a:rPr lang="en-US" sz="2000" dirty="0" smtClean="0">
                <a:latin typeface="Eras Demi ITC" pitchFamily="34" charset="0"/>
              </a:rPr>
              <a:t>and a </a:t>
            </a:r>
            <a:r>
              <a:rPr lang="en-US" sz="2000" dirty="0">
                <a:latin typeface="Eras Demi ITC" pitchFamily="34" charset="0"/>
              </a:rPr>
              <a:t>detection (monitoring) phase. During the training phase the detector attempts to </a:t>
            </a:r>
            <a:r>
              <a:rPr lang="en-US" sz="2000" dirty="0" smtClean="0">
                <a:latin typeface="Eras Demi ITC" pitchFamily="34" charset="0"/>
              </a:rPr>
              <a:t>learn the </a:t>
            </a:r>
            <a:r>
              <a:rPr lang="en-US" sz="2000" dirty="0">
                <a:latin typeface="Eras Demi ITC" pitchFamily="34" charset="0"/>
              </a:rPr>
              <a:t>normal behavior. The detector could be learning the behavior of the </a:t>
            </a:r>
            <a:r>
              <a:rPr lang="en-US" sz="2000" dirty="0" smtClean="0">
                <a:latin typeface="Eras Demi ITC" pitchFamily="34" charset="0"/>
              </a:rPr>
              <a:t>host.</a:t>
            </a:r>
            <a:r>
              <a:rPr lang="en-US" sz="2000" dirty="0">
                <a:latin typeface="Eras Demi ITC" pitchFamily="34" charset="0"/>
              </a:rPr>
              <a:t> </a:t>
            </a:r>
            <a:endParaRPr lang="en-US" sz="2000" dirty="0" smtClean="0">
              <a:latin typeface="Eras Demi ITC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Eras Demi ITC" pitchFamily="34" charset="0"/>
              </a:rPr>
              <a:t>A </a:t>
            </a:r>
            <a:r>
              <a:rPr lang="en-US" sz="2000" dirty="0">
                <a:latin typeface="Eras Demi ITC" pitchFamily="34" charset="0"/>
              </a:rPr>
              <a:t>key advantage of </a:t>
            </a:r>
            <a:r>
              <a:rPr lang="en-US" sz="2000" dirty="0" smtClean="0">
                <a:latin typeface="Eras Demi ITC" pitchFamily="34" charset="0"/>
              </a:rPr>
              <a:t>anomaly-based detection </a:t>
            </a:r>
            <a:r>
              <a:rPr lang="en-US" sz="2000" dirty="0">
                <a:latin typeface="Eras Demi ITC" pitchFamily="34" charset="0"/>
              </a:rPr>
              <a:t>is its ability to detect zero-day attacks</a:t>
            </a:r>
            <a:r>
              <a:rPr lang="en-US" sz="2000" dirty="0" smtClean="0">
                <a:latin typeface="Eras Demi ITC" pitchFamily="34" charset="0"/>
              </a:rPr>
              <a:t>.</a:t>
            </a:r>
            <a:endParaRPr lang="en-US" sz="2000" dirty="0">
              <a:latin typeface="Eras Demi ITC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Eras Demi ITC" pitchFamily="34" charset="0"/>
              </a:rPr>
              <a:t>limitations </a:t>
            </a:r>
            <a:r>
              <a:rPr lang="en-US" sz="2000" dirty="0">
                <a:latin typeface="Eras Demi ITC" pitchFamily="34" charset="0"/>
              </a:rPr>
              <a:t>of this </a:t>
            </a:r>
            <a:r>
              <a:rPr lang="en-US" sz="2000" dirty="0" smtClean="0">
                <a:latin typeface="Eras Demi ITC" pitchFamily="34" charset="0"/>
              </a:rPr>
              <a:t>technique is </a:t>
            </a:r>
            <a:r>
              <a:rPr lang="en-US" sz="2000" dirty="0">
                <a:latin typeface="Eras Demi ITC" pitchFamily="34" charset="0"/>
              </a:rPr>
              <a:t>its high false alarm rate and the complexity involved in determining what </a:t>
            </a:r>
            <a:r>
              <a:rPr lang="en-US" sz="2000" dirty="0" smtClean="0">
                <a:latin typeface="Eras Demi ITC" pitchFamily="34" charset="0"/>
              </a:rPr>
              <a:t>features should </a:t>
            </a:r>
            <a:r>
              <a:rPr lang="en-US" sz="2000" dirty="0">
                <a:latin typeface="Eras Demi ITC" pitchFamily="34" charset="0"/>
              </a:rPr>
              <a:t>be learned in the training </a:t>
            </a:r>
            <a:r>
              <a:rPr lang="en-US" sz="2000" dirty="0" smtClean="0">
                <a:latin typeface="Eras Demi ITC" pitchFamily="34" charset="0"/>
              </a:rPr>
              <a:t>phase.</a:t>
            </a:r>
            <a:endParaRPr lang="en-US" sz="2000" dirty="0">
              <a:latin typeface="Eras Demi ITC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F1D2-3F40-474B-BAE9-539E3D01E6E2}" type="datetime1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Dection on Cloud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0379-0FCD-4936-9374-A9BA854631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5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Desktop\sl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10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95800"/>
            <a:ext cx="227329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" y="1981200"/>
            <a:ext cx="7620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Eras Demi ITC" pitchFamily="34" charset="0"/>
              </a:rPr>
              <a:t>In </a:t>
            </a:r>
            <a:r>
              <a:rPr lang="en-US" sz="2000" dirty="0">
                <a:latin typeface="Eras Demi ITC" pitchFamily="34" charset="0"/>
              </a:rPr>
              <a:t>dynamic anomaly-based detection, information gathered from the program’s </a:t>
            </a:r>
            <a:r>
              <a:rPr lang="en-US" sz="2000" dirty="0" smtClean="0">
                <a:latin typeface="Eras Demi ITC" pitchFamily="34" charset="0"/>
              </a:rPr>
              <a:t>execution is </a:t>
            </a:r>
            <a:r>
              <a:rPr lang="en-US" sz="2000" dirty="0">
                <a:latin typeface="Eras Demi ITC" pitchFamily="34" charset="0"/>
              </a:rPr>
              <a:t>used to detect malicious code. The detection phase monitors the program </a:t>
            </a:r>
            <a:r>
              <a:rPr lang="en-US" sz="2000" dirty="0" smtClean="0">
                <a:latin typeface="Eras Demi ITC" pitchFamily="34" charset="0"/>
              </a:rPr>
              <a:t>under inspection </a:t>
            </a:r>
            <a:r>
              <a:rPr lang="en-US" sz="2000" dirty="0">
                <a:latin typeface="Eras Demi ITC" pitchFamily="34" charset="0"/>
              </a:rPr>
              <a:t>during its execution, checking for inconsistencies with what was </a:t>
            </a:r>
            <a:r>
              <a:rPr lang="en-US" sz="2000" dirty="0" smtClean="0">
                <a:latin typeface="Eras Demi ITC" pitchFamily="34" charset="0"/>
              </a:rPr>
              <a:t>learned during </a:t>
            </a:r>
            <a:r>
              <a:rPr lang="en-US" sz="2000" dirty="0">
                <a:latin typeface="Eras Demi ITC" pitchFamily="34" charset="0"/>
              </a:rPr>
              <a:t>the training phase</a:t>
            </a:r>
            <a:r>
              <a:rPr lang="en-US" sz="2000" dirty="0" smtClean="0">
                <a:latin typeface="Eras Demi ITC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Eras Demi ITC" pitchFamily="34" charset="0"/>
              </a:rPr>
              <a:t>NATE:-</a:t>
            </a:r>
            <a:r>
              <a:rPr lang="en-US" sz="2000" dirty="0" smtClean="0">
                <a:latin typeface="Eras Demi ITC" pitchFamily="34" charset="0"/>
              </a:rPr>
              <a:t>This </a:t>
            </a:r>
            <a:r>
              <a:rPr lang="en-US" sz="2000" dirty="0">
                <a:latin typeface="Eras Demi ITC" pitchFamily="34" charset="0"/>
              </a:rPr>
              <a:t>technique focuses on attacks which exploit </a:t>
            </a:r>
            <a:r>
              <a:rPr lang="en-US" sz="2000" dirty="0" smtClean="0">
                <a:latin typeface="Eras Demi ITC" pitchFamily="34" charset="0"/>
              </a:rPr>
              <a:t>network protocol </a:t>
            </a:r>
            <a:r>
              <a:rPr lang="en-US" sz="2000" dirty="0">
                <a:latin typeface="Eras Demi ITC" pitchFamily="34" charset="0"/>
              </a:rPr>
              <a:t>vulnerabilities. Their approach relies on the assumption that malicious </a:t>
            </a:r>
            <a:r>
              <a:rPr lang="en-US" sz="2000" dirty="0" smtClean="0">
                <a:latin typeface="Eras Demi ITC" pitchFamily="34" charset="0"/>
              </a:rPr>
              <a:t>packets tend </a:t>
            </a:r>
            <a:r>
              <a:rPr lang="en-US" sz="2000" dirty="0">
                <a:latin typeface="Eras Demi ITC" pitchFamily="34" charset="0"/>
              </a:rPr>
              <a:t>to have a large number of </a:t>
            </a:r>
            <a:r>
              <a:rPr lang="en-US" sz="2000" dirty="0" err="1">
                <a:latin typeface="Eras Demi ITC" pitchFamily="34" charset="0"/>
              </a:rPr>
              <a:t>syn</a:t>
            </a:r>
            <a:r>
              <a:rPr lang="en-US" sz="2000" dirty="0">
                <a:latin typeface="Eras Demi ITC" pitchFamily="34" charset="0"/>
              </a:rPr>
              <a:t>, fin, and reset packets, while having a </a:t>
            </a:r>
            <a:r>
              <a:rPr lang="en-US" sz="2000" dirty="0" smtClean="0">
                <a:latin typeface="Eras Demi ITC" pitchFamily="34" charset="0"/>
              </a:rPr>
              <a:t>low number </a:t>
            </a:r>
            <a:r>
              <a:rPr lang="en-US" sz="2000" dirty="0">
                <a:latin typeface="Eras Demi ITC" pitchFamily="34" charset="0"/>
              </a:rPr>
              <a:t>of </a:t>
            </a:r>
            <a:r>
              <a:rPr lang="en-US" sz="2000" dirty="0" err="1">
                <a:latin typeface="Eras Demi ITC" pitchFamily="34" charset="0"/>
              </a:rPr>
              <a:t>ack</a:t>
            </a:r>
            <a:r>
              <a:rPr lang="en-US" sz="2000" dirty="0">
                <a:latin typeface="Eras Demi ITC" pitchFamily="34" charset="0"/>
              </a:rPr>
              <a:t> packets.</a:t>
            </a:r>
            <a:endParaRPr lang="en-US" sz="2000" b="1" dirty="0">
              <a:latin typeface="Eras Demi IT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214735"/>
            <a:ext cx="5394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Eras Demi ITC" pitchFamily="34" charset="0"/>
              </a:rPr>
              <a:t>Dynamic Anomaly Based Detection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1E6D-13D2-4EDB-98FA-8E459A5CFE48}" type="datetime1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Dection on Cloud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0379-0FCD-4936-9374-A9BA854631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1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Desktop\sl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10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95800"/>
            <a:ext cx="227329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" y="1981200"/>
            <a:ext cx="7620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Eras Demi ITC" pitchFamily="34" charset="0"/>
              </a:rPr>
              <a:t>In static anomaly-based detection, characteristics about the </a:t>
            </a:r>
            <a:r>
              <a:rPr lang="en-US" sz="2000" dirty="0" smtClean="0">
                <a:latin typeface="Eras Demi ITC" pitchFamily="34" charset="0"/>
              </a:rPr>
              <a:t>file structure </a:t>
            </a:r>
            <a:r>
              <a:rPr lang="en-US" sz="2000" dirty="0">
                <a:latin typeface="Eras Demi ITC" pitchFamily="34" charset="0"/>
              </a:rPr>
              <a:t>of the </a:t>
            </a:r>
            <a:r>
              <a:rPr lang="en-US" sz="2000" dirty="0" smtClean="0">
                <a:latin typeface="Eras Demi ITC" pitchFamily="34" charset="0"/>
              </a:rPr>
              <a:t>program under </a:t>
            </a:r>
            <a:r>
              <a:rPr lang="en-US" sz="2000" dirty="0">
                <a:latin typeface="Eras Demi ITC" pitchFamily="34" charset="0"/>
              </a:rPr>
              <a:t>inspection are used to detect malicious code</a:t>
            </a:r>
            <a:r>
              <a:rPr lang="en-US" sz="2000" dirty="0" smtClean="0">
                <a:latin typeface="Eras Demi ITC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000" b="1" dirty="0">
              <a:latin typeface="Eras Demi ITC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Eras Demi ITC" pitchFamily="34" charset="0"/>
              </a:rPr>
              <a:t>A key advantage of </a:t>
            </a:r>
            <a:r>
              <a:rPr lang="en-US" sz="2000" dirty="0" smtClean="0">
                <a:latin typeface="Eras Demi ITC" pitchFamily="34" charset="0"/>
              </a:rPr>
              <a:t>static anomaly-based </a:t>
            </a:r>
            <a:r>
              <a:rPr lang="en-US" sz="2000" dirty="0">
                <a:latin typeface="Eras Demi ITC" pitchFamily="34" charset="0"/>
              </a:rPr>
              <a:t>detection is that its use may make it possible to detect malware </a:t>
            </a:r>
            <a:r>
              <a:rPr lang="en-US" sz="2000" dirty="0" smtClean="0">
                <a:latin typeface="Eras Demi ITC" pitchFamily="34" charset="0"/>
              </a:rPr>
              <a:t>without having </a:t>
            </a:r>
            <a:r>
              <a:rPr lang="en-US" sz="2000" dirty="0">
                <a:latin typeface="Eras Demi ITC" pitchFamily="34" charset="0"/>
              </a:rPr>
              <a:t>to allow </a:t>
            </a:r>
            <a:r>
              <a:rPr lang="en-US" sz="2000" dirty="0" smtClean="0">
                <a:latin typeface="Eras Demi ITC" pitchFamily="34" charset="0"/>
              </a:rPr>
              <a:t>the malware </a:t>
            </a:r>
            <a:r>
              <a:rPr lang="en-US" sz="2000" dirty="0">
                <a:latin typeface="Eras Demi ITC" pitchFamily="34" charset="0"/>
              </a:rPr>
              <a:t>carrying program execute on the host system</a:t>
            </a:r>
            <a:r>
              <a:rPr lang="en-US" sz="2000" dirty="0" smtClean="0">
                <a:latin typeface="Eras Demi ITC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err="1" smtClean="0">
                <a:latin typeface="Eras Demi ITC" pitchFamily="34" charset="0"/>
              </a:rPr>
              <a:t>Fileprint</a:t>
            </a:r>
            <a:r>
              <a:rPr lang="en-US" sz="2000" dirty="0" smtClean="0">
                <a:latin typeface="Eras Demi ITC" pitchFamily="34" charset="0"/>
              </a:rPr>
              <a:t> </a:t>
            </a:r>
            <a:r>
              <a:rPr lang="en-US" sz="2000" dirty="0">
                <a:latin typeface="Eras Demi ITC" pitchFamily="34" charset="0"/>
              </a:rPr>
              <a:t>Analysis</a:t>
            </a:r>
            <a:endParaRPr lang="en-US" sz="2000" b="1" dirty="0">
              <a:latin typeface="Eras Demi IT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214735"/>
            <a:ext cx="4908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Eras Demi ITC" pitchFamily="34" charset="0"/>
              </a:rPr>
              <a:t>Static Anomaly Based Detection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CB90-F670-4CFE-9A54-BE3696D49BED}" type="datetime1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Dection on Cloud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0379-0FCD-4936-9374-A9BA854631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0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849</Words>
  <Application>Microsoft Office PowerPoint</Application>
  <PresentationFormat>On-screen Show (4:3)</PresentationFormat>
  <Paragraphs>120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</dc:creator>
  <cp:lastModifiedBy>SAGAR</cp:lastModifiedBy>
  <cp:revision>22</cp:revision>
  <dcterms:created xsi:type="dcterms:W3CDTF">2015-07-04T19:04:55Z</dcterms:created>
  <dcterms:modified xsi:type="dcterms:W3CDTF">2015-07-16T20:54:12Z</dcterms:modified>
</cp:coreProperties>
</file>