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5" r:id="rId1"/>
  </p:sldMasterIdLst>
  <p:notesMasterIdLst>
    <p:notesMasterId r:id="rId29"/>
  </p:notesMasterIdLst>
  <p:sldIdLst>
    <p:sldId id="275" r:id="rId2"/>
    <p:sldId id="277" r:id="rId3"/>
    <p:sldId id="279" r:id="rId4"/>
    <p:sldId id="281" r:id="rId5"/>
    <p:sldId id="283" r:id="rId6"/>
    <p:sldId id="285" r:id="rId7"/>
    <p:sldId id="305" r:id="rId8"/>
    <p:sldId id="306" r:id="rId9"/>
    <p:sldId id="287" r:id="rId10"/>
    <p:sldId id="307" r:id="rId11"/>
    <p:sldId id="308" r:id="rId12"/>
    <p:sldId id="309" r:id="rId13"/>
    <p:sldId id="310" r:id="rId14"/>
    <p:sldId id="311" r:id="rId15"/>
    <p:sldId id="312" r:id="rId16"/>
    <p:sldId id="313" r:id="rId17"/>
    <p:sldId id="314" r:id="rId18"/>
    <p:sldId id="315" r:id="rId19"/>
    <p:sldId id="316" r:id="rId20"/>
    <p:sldId id="289" r:id="rId21"/>
    <p:sldId id="302" r:id="rId22"/>
    <p:sldId id="304" r:id="rId23"/>
    <p:sldId id="291" r:id="rId24"/>
    <p:sldId id="317" r:id="rId25"/>
    <p:sldId id="318" r:id="rId26"/>
    <p:sldId id="293" r:id="rId27"/>
    <p:sldId id="29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varScale="1">
        <p:scale>
          <a:sx n="67" d="100"/>
          <a:sy n="67" d="100"/>
        </p:scale>
        <p:origin x="-840" y="-96"/>
      </p:cViewPr>
      <p:guideLst>
        <p:guide orient="horz" pos="2160"/>
        <p:guide pos="3840"/>
      </p:guideLst>
    </p:cSldViewPr>
  </p:slideViewPr>
  <p:outlineViewPr>
    <p:cViewPr>
      <p:scale>
        <a:sx n="33" d="100"/>
        <a:sy n="33" d="100"/>
      </p:scale>
      <p:origin x="0" y="7158"/>
    </p:cViewPr>
  </p:outlin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txBox="1">
            <a:spLocks noGrp="1"/>
          </p:cNvSpPr>
          <p:nvPr>
            <p:ph type="hdr"/>
          </p:nvPr>
        </p:nvSpPr>
        <p:spPr>
          <a:xfrm>
            <a:off x="0" y="0"/>
            <a:ext cx="2971800" cy="457200"/>
          </a:xfrm>
          <a:prstGeom prst="rect">
            <a:avLst/>
          </a:prstGeom>
        </p:spPr>
        <p:txBody>
          <a:bodyPr/>
          <a:lstStyle>
            <a:lvl1pPr lvl="0" rtl="0">
              <a:defRPr/>
            </a:lvl1pPr>
          </a:lstStyle>
          <a:p>
            <a:endParaRPr/>
          </a:p>
        </p:txBody>
      </p:sp>
      <p:sp>
        <p:nvSpPr>
          <p:cNvPr id="3" name="Date Placeholder 2"/>
          <p:cNvSpPr txBox="1">
            <a:spLocks noGrp="1"/>
          </p:cNvSpPr>
          <p:nvPr>
            <p:ph type="dt" idx="1"/>
          </p:nvPr>
        </p:nvSpPr>
        <p:spPr>
          <a:xfrm>
            <a:off x="3884613" y="0"/>
            <a:ext cx="2971800" cy="457200"/>
          </a:xfrm>
          <a:prstGeom prst="rect">
            <a:avLst/>
          </a:prstGeom>
        </p:spPr>
        <p:txBody>
          <a:bodyPr/>
          <a:lstStyle>
            <a:lvl1pPr lvl="0" rtl="0">
              <a:defRPr/>
            </a:lvl1pPr>
          </a:lstStyle>
          <a:p>
            <a:endParaRPr/>
          </a:p>
        </p:txBody>
      </p:sp>
      <p:sp>
        <p:nvSpPr>
          <p:cNvPr id="4" name="Slide Image Placeholder 3"/>
          <p:cNvSpPr txBox="1">
            <a:spLocks noGrp="1" noRot="1" noChangeAspect="1"/>
          </p:cNvSpPr>
          <p:nvPr>
            <p:ph type="sldImg" idx="2"/>
          </p:nvPr>
        </p:nvSpPr>
        <p:spPr>
          <a:xfrm>
            <a:off x="1143000" y="685800"/>
            <a:ext cx="4572000" cy="3429000"/>
          </a:xfrm>
          <a:prstGeom prst="rect">
            <a:avLst/>
          </a:prstGeom>
        </p:spPr>
        <p:txBody>
          <a:bodyPr/>
          <a:lstStyle>
            <a:lvl1pPr lvl="0" rtl="0">
              <a:defRPr/>
            </a:lvl1pPr>
          </a:lstStyle>
          <a:p>
            <a:endParaRPr/>
          </a:p>
        </p:txBody>
      </p:sp>
      <p:sp>
        <p:nvSpPr>
          <p:cNvPr id="5" name="Notes Placeholder 4"/>
          <p:cNvSpPr txBox="1">
            <a:spLocks noGrp="1"/>
          </p:cNvSpPr>
          <p:nvPr>
            <p:ph type="body" idx="3"/>
          </p:nvPr>
        </p:nvSpPr>
        <p:spPr>
          <a:xfrm>
            <a:off x="685800" y="4343400"/>
            <a:ext cx="5486400" cy="4114800"/>
          </a:xfrm>
          <a:prstGeom prst="rect">
            <a:avLst/>
          </a:prstGeom>
        </p:spPr>
        <p:txBody>
          <a:bodyPr/>
          <a:lstStyle>
            <a:lvl1pPr lvl="0" rtl="0">
              <a:defRPr/>
            </a:lvl1pPr>
          </a:lstStyle>
          <a:p>
            <a:pPr lvl="0" rtl="0"/>
            <a:r>
              <a:t>Click to edit master text styles</a:t>
            </a:r>
          </a:p>
        </p:txBody>
      </p:sp>
      <p:sp>
        <p:nvSpPr>
          <p:cNvPr id="6" name="Footer Placeholder 5"/>
          <p:cNvSpPr txBox="1">
            <a:spLocks noGrp="1"/>
          </p:cNvSpPr>
          <p:nvPr>
            <p:ph type="ftr" idx="4"/>
          </p:nvPr>
        </p:nvSpPr>
        <p:spPr>
          <a:xfrm>
            <a:off x="0" y="8685212"/>
            <a:ext cx="2971800" cy="457200"/>
          </a:xfrm>
          <a:prstGeom prst="rect">
            <a:avLst/>
          </a:prstGeom>
        </p:spPr>
        <p:txBody>
          <a:bodyPr/>
          <a:lstStyle>
            <a:lvl1pPr lvl="0" rtl="0">
              <a:defRPr/>
            </a:lvl1pPr>
          </a:lstStyle>
          <a:p>
            <a:endParaRPr/>
          </a:p>
        </p:txBody>
      </p:sp>
      <p:sp>
        <p:nvSpPr>
          <p:cNvPr id="7" name="Slide Number Placeholder 6"/>
          <p:cNvSpPr txBox="1">
            <a:spLocks noGrp="1"/>
          </p:cNvSpPr>
          <p:nvPr>
            <p:ph type="sldNum" idx="5"/>
          </p:nvPr>
        </p:nvSpPr>
        <p:spPr>
          <a:xfrm>
            <a:off x="3884613" y="8685212"/>
            <a:ext cx="2971800" cy="457200"/>
          </a:xfrm>
          <a:prstGeom prst="rect">
            <a:avLst/>
          </a:prstGeom>
        </p:spPr>
        <p:txBody>
          <a:bodyPr/>
          <a:lstStyle>
            <a:lvl1pPr lvl="0" rtl="0">
              <a:defRPr/>
            </a:lvl1pPr>
          </a:lstStyle>
          <a:p>
            <a:fld id="{8B38DBA3-52F9-4AF4-A6A4-FA4D7DB2F99C}" type="slidenum">
              <a:rPr/>
              <a:pP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txBox="1">
            <a:spLocks noGrp="1"/>
          </p:cNvSpPr>
          <p:nvPr>
            <p:ph type="body"/>
          </p:nvPr>
        </p:nvSpPr>
        <p:spPr>
          <a:xfrm>
            <a:off x="685800" y="609600"/>
            <a:ext cx="7086600" cy="533400"/>
          </a:xfrm>
          <a:prstGeom prst="rect">
            <a:avLst/>
          </a:prstGeom>
        </p:spPr>
        <p:txBody>
          <a:bodyPr/>
          <a:lstStyle>
            <a:lvl1pPr lvl="0" rtl="0">
              <a:defRPr/>
            </a:lvl1pPr>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txBox="1">
            <a:spLocks noGrp="1"/>
          </p:cNvSpPr>
          <p:nvPr>
            <p:ph type="body"/>
          </p:nvPr>
        </p:nvSpPr>
        <p:spPr>
          <a:xfrm>
            <a:off x="685800" y="609600"/>
            <a:ext cx="7086600" cy="533400"/>
          </a:xfrm>
          <a:prstGeom prst="rect">
            <a:avLst/>
          </a:prstGeom>
        </p:spPr>
        <p:txBody>
          <a:bodyPr/>
          <a:lstStyle>
            <a:lvl1pPr lvl="0" rtl="0">
              <a:defRPr/>
            </a:lvl1pPr>
          </a:lstStyle>
          <a:p>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txBox="1">
            <a:spLocks noGrp="1"/>
          </p:cNvSpPr>
          <p:nvPr>
            <p:ph type="body"/>
          </p:nvPr>
        </p:nvSpPr>
        <p:spPr>
          <a:xfrm>
            <a:off x="685800" y="609600"/>
            <a:ext cx="7086600" cy="533400"/>
          </a:xfrm>
          <a:prstGeom prst="rect">
            <a:avLst/>
          </a:prstGeom>
        </p:spPr>
        <p:txBody>
          <a:bodyPr/>
          <a:lstStyle>
            <a:lvl1pPr lvl="0" rtl="0">
              <a:defRPr/>
            </a:lvl1pPr>
          </a:lstStyle>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txBox="1">
            <a:spLocks noGrp="1"/>
          </p:cNvSpPr>
          <p:nvPr>
            <p:ph type="body"/>
          </p:nvPr>
        </p:nvSpPr>
        <p:spPr>
          <a:xfrm>
            <a:off x="685800" y="609600"/>
            <a:ext cx="7086600" cy="533400"/>
          </a:xfrm>
          <a:prstGeom prst="rect">
            <a:avLst/>
          </a:prstGeom>
        </p:spPr>
        <p:txBody>
          <a:bodyPr/>
          <a:lstStyle>
            <a:lvl1pPr lvl="0" rtl="0">
              <a:defRPr/>
            </a:lvl1p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txBox="1">
            <a:spLocks noGrp="1"/>
          </p:cNvSpPr>
          <p:nvPr>
            <p:ph type="body"/>
          </p:nvPr>
        </p:nvSpPr>
        <p:spPr>
          <a:xfrm>
            <a:off x="685800" y="609600"/>
            <a:ext cx="7086600" cy="533400"/>
          </a:xfrm>
          <a:prstGeom prst="rect">
            <a:avLst/>
          </a:prstGeom>
        </p:spPr>
        <p:txBody>
          <a:bodyPr/>
          <a:lstStyle>
            <a:lvl1pPr lvl="0" rtl="0">
              <a:defRPr/>
            </a:lvl1pP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txBox="1">
            <a:spLocks noGrp="1"/>
          </p:cNvSpPr>
          <p:nvPr>
            <p:ph type="body"/>
          </p:nvPr>
        </p:nvSpPr>
        <p:spPr>
          <a:xfrm>
            <a:off x="685800" y="609600"/>
            <a:ext cx="7086600" cy="533400"/>
          </a:xfrm>
          <a:prstGeom prst="rect">
            <a:avLst/>
          </a:prstGeom>
        </p:spPr>
        <p:txBody>
          <a:bodyPr/>
          <a:lstStyle>
            <a:lvl1pPr lvl="0" rtl="0">
              <a:defRPr/>
            </a:lvl1pPr>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txBox="1">
            <a:spLocks noGrp="1"/>
          </p:cNvSpPr>
          <p:nvPr>
            <p:ph type="body"/>
          </p:nvPr>
        </p:nvSpPr>
        <p:spPr>
          <a:xfrm>
            <a:off x="685800" y="609600"/>
            <a:ext cx="7086600" cy="533400"/>
          </a:xfrm>
          <a:prstGeom prst="rect">
            <a:avLst/>
          </a:prstGeom>
        </p:spPr>
        <p:txBody>
          <a:bodyPr/>
          <a:lstStyle>
            <a:lvl1pPr lvl="0" rtl="0">
              <a:defRPr/>
            </a:lvl1pPr>
          </a:lstStyle>
          <a:p>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txBox="1">
            <a:spLocks noGrp="1"/>
          </p:cNvSpPr>
          <p:nvPr>
            <p:ph type="body"/>
          </p:nvPr>
        </p:nvSpPr>
        <p:spPr>
          <a:xfrm>
            <a:off x="685800" y="609600"/>
            <a:ext cx="7086600" cy="533400"/>
          </a:xfrm>
          <a:prstGeom prst="rect">
            <a:avLst/>
          </a:prstGeom>
        </p:spPr>
        <p:txBody>
          <a:bodyPr/>
          <a:lstStyle>
            <a:lvl1pPr lvl="0" rtl="0">
              <a:defRPr/>
            </a:lvl1pPr>
          </a:lstStyle>
          <a:p>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txBox="1">
            <a:spLocks noGrp="1"/>
          </p:cNvSpPr>
          <p:nvPr>
            <p:ph type="body"/>
          </p:nvPr>
        </p:nvSpPr>
        <p:spPr>
          <a:xfrm>
            <a:off x="685800" y="609600"/>
            <a:ext cx="7086600" cy="533400"/>
          </a:xfrm>
          <a:prstGeom prst="rect">
            <a:avLst/>
          </a:prstGeom>
        </p:spPr>
        <p:txBody>
          <a:bodyPr/>
          <a:lstStyle>
            <a:lvl1pPr lvl="0" rtl="0">
              <a:defRPr/>
            </a:lvl1pPr>
          </a:lstStyle>
          <a:p>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txBox="1">
            <a:spLocks noGrp="1"/>
          </p:cNvSpPr>
          <p:nvPr>
            <p:ph type="body"/>
          </p:nvPr>
        </p:nvSpPr>
        <p:spPr>
          <a:xfrm>
            <a:off x="685800" y="609600"/>
            <a:ext cx="7086600" cy="533400"/>
          </a:xfrm>
          <a:prstGeom prst="rect">
            <a:avLst/>
          </a:prstGeom>
        </p:spPr>
        <p:txBody>
          <a:bodyPr/>
          <a:lstStyle>
            <a:lvl1pPr lvl="0" rtl="0">
              <a:defRPr/>
            </a:lvl1pPr>
          </a:lstStyle>
          <a:p>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txBox="1">
            <a:spLocks noGrp="1"/>
          </p:cNvSpPr>
          <p:nvPr>
            <p:ph type="body"/>
          </p:nvPr>
        </p:nvSpPr>
        <p:spPr>
          <a:xfrm>
            <a:off x="685800" y="609600"/>
            <a:ext cx="7086600" cy="533400"/>
          </a:xfrm>
          <a:prstGeom prst="rect">
            <a:avLst/>
          </a:prstGeom>
        </p:spPr>
        <p:txBody>
          <a:bodyPr/>
          <a:lstStyle>
            <a:lvl1pPr lvl="0" rtl="0">
              <a:defRPr/>
            </a:lvl1pPr>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Vertical Title and Text">
    <p:spTree>
      <p:nvGrpSpPr>
        <p:cNvPr id="1" name=""/>
        <p:cNvGrpSpPr/>
        <p:nvPr/>
      </p:nvGrpSpPr>
      <p:grpSpPr>
        <a:xfrm>
          <a:off x="0" y="0"/>
          <a:ext cx="0" cy="0"/>
          <a:chOff x="0" y="0"/>
          <a:chExt cx="0" cy="0"/>
        </a:xfrm>
      </p:grpSpPr>
      <p:sp>
        <p:nvSpPr>
          <p:cNvPr id="2" name="Title 1"/>
          <p:cNvSpPr txBox="1">
            <a:spLocks noGrp="1"/>
          </p:cNvSpPr>
          <p:nvPr>
            <p:ph type="title"/>
          </p:nvPr>
        </p:nvSpPr>
        <p:spPr>
          <a:xfrm>
            <a:off x="9732655" y="685800"/>
            <a:ext cx="1770368" cy="5105400"/>
          </a:xfrm>
          <a:prstGeom prst="rect">
            <a:avLst/>
          </a:prstGeom>
        </p:spPr>
        <p:txBody>
          <a:bodyPr/>
          <a:lstStyle>
            <a:lvl1pPr lvl="0" rtl="0">
              <a:defRPr/>
            </a:lvl1pPr>
          </a:lstStyle>
          <a:p>
            <a:pPr lvl="0" rtl="0"/>
            <a:r>
              <a:rPr lang="en-US"/>
              <a:t>Click to edit Master title style</a:t>
            </a:r>
          </a:p>
        </p:txBody>
      </p:sp>
      <p:sp>
        <p:nvSpPr>
          <p:cNvPr id="3" name="Text Placeholder 2"/>
          <p:cNvSpPr txBox="1">
            <a:spLocks noGrp="1"/>
          </p:cNvSpPr>
          <p:nvPr>
            <p:ph type="body" idx="1"/>
          </p:nvPr>
        </p:nvSpPr>
        <p:spPr>
          <a:xfrm>
            <a:off x="1484312" y="685800"/>
            <a:ext cx="8019742" cy="5105400"/>
          </a:xfrm>
          <a:prstGeom prst="rect">
            <a:avLst/>
          </a:prstGeom>
        </p:spPr>
        <p:txBody>
          <a:bodyPr anchor="t"/>
          <a:lstStyle>
            <a:lvl1pPr lvl="0" rtl="0">
              <a:defRPr/>
            </a:lvl1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p>
        </p:txBody>
      </p:sp>
      <p:sp>
        <p:nvSpPr>
          <p:cNvPr id="4" name="Date Placeholder 3"/>
          <p:cNvSpPr txBox="1">
            <a:spLocks noGrp="1"/>
          </p:cNvSpPr>
          <p:nvPr>
            <p:ph type="dt" sz="half" idx="10"/>
          </p:nvPr>
        </p:nvSpPr>
        <p:spPr>
          <a:prstGeom prst="rect">
            <a:avLst/>
          </a:prstGeom>
        </p:spPr>
        <p:txBody>
          <a:bodyPr/>
          <a:lstStyle>
            <a:lvl1pPr lvl="0" rtl="0">
              <a:defRPr/>
            </a:lvl1pPr>
          </a:lstStyle>
          <a:p>
            <a:endParaRPr/>
          </a:p>
        </p:txBody>
      </p:sp>
      <p:sp>
        <p:nvSpPr>
          <p:cNvPr id="5" name="Footer Placeholder 4"/>
          <p:cNvSpPr txBox="1">
            <a:spLocks noGrp="1"/>
          </p:cNvSpPr>
          <p:nvPr>
            <p:ph type="ftr" sz="quarter" idx="11"/>
          </p:nvPr>
        </p:nvSpPr>
        <p:spPr>
          <a:prstGeom prst="rect">
            <a:avLst/>
          </a:prstGeom>
        </p:spPr>
        <p:txBody>
          <a:bodyPr/>
          <a:lstStyle>
            <a:lvl1pPr lvl="0" rtl="0">
              <a:defRPr/>
            </a:lvl1pPr>
          </a:lstStyle>
          <a:p>
            <a:endParaRPr/>
          </a:p>
        </p:txBody>
      </p:sp>
      <p:sp>
        <p:nvSpPr>
          <p:cNvPr id="6" name="Slide Number Placeholder 5"/>
          <p:cNvSpPr txBox="1">
            <a:spLocks noGrp="1"/>
          </p:cNvSpPr>
          <p:nvPr>
            <p:ph type="sldNum" sz="quarter" idx="12"/>
          </p:nvPr>
        </p:nvSpPr>
        <p:spPr>
          <a:prstGeom prst="rect">
            <a:avLst/>
          </a:prstGeom>
        </p:spPr>
        <p:txBody>
          <a:bodyPr/>
          <a:lstStyle>
            <a:lvl1pPr lvl="0" rtl="0">
              <a:defRPr/>
            </a:lvl1pPr>
          </a:lstStyle>
          <a:p>
            <a:fld id="{8B38DBA3-52F9-4AF4-A6A4-FA4D7DB2F99C}" type="slidenum">
              <a:rPr/>
              <a:pPr/>
              <a:t>‹#›</a:t>
            </a:fld>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Content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1484312" y="1600200"/>
            <a:ext cx="3549121" cy="1371600"/>
          </a:xfrm>
          <a:prstGeom prst="rect">
            <a:avLst/>
          </a:prstGeom>
        </p:spPr>
        <p:txBody>
          <a:bodyPr anchor="b"/>
          <a:lstStyle>
            <a:lvl1pPr lvl="0" algn="ctr" rtl="0">
              <a:defRPr sz="2400" b="0"/>
            </a:lvl1pPr>
          </a:lstStyle>
          <a:p>
            <a:pPr lvl="0" rtl="0"/>
            <a:r>
              <a:rPr lang="en-US"/>
              <a:t>Click to edit Master title style</a:t>
            </a:r>
          </a:p>
        </p:txBody>
      </p:sp>
      <p:sp>
        <p:nvSpPr>
          <p:cNvPr id="3" name="Text Placeholder 2"/>
          <p:cNvSpPr txBox="1">
            <a:spLocks noGrp="1"/>
          </p:cNvSpPr>
          <p:nvPr>
            <p:ph type="body" idx="1"/>
          </p:nvPr>
        </p:nvSpPr>
        <p:spPr>
          <a:xfrm>
            <a:off x="5262033" y="685799"/>
            <a:ext cx="6240990" cy="5105401"/>
          </a:xfrm>
          <a:prstGeom prst="rect">
            <a:avLst/>
          </a:prstGeom>
        </p:spPr>
        <p:txBody>
          <a:bodyPr anchor="ctr"/>
          <a:lstStyle>
            <a:lvl1pPr lvl="0" rtl="0">
              <a:defRPr sz="2000"/>
            </a:lvl1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p>
        </p:txBody>
      </p:sp>
      <p:sp>
        <p:nvSpPr>
          <p:cNvPr id="4" name="Text Placeholder 3"/>
          <p:cNvSpPr txBox="1">
            <a:spLocks noGrp="1"/>
          </p:cNvSpPr>
          <p:nvPr>
            <p:ph type="body" sz="half" idx="2"/>
          </p:nvPr>
        </p:nvSpPr>
        <p:spPr>
          <a:xfrm>
            <a:off x="1484312" y="2971800"/>
            <a:ext cx="3549121" cy="1828800"/>
          </a:xfrm>
          <a:prstGeom prst="rect">
            <a:avLst/>
          </a:prstGeom>
        </p:spPr>
        <p:txBody>
          <a:bodyPr/>
          <a:lstStyle>
            <a:lvl1pPr marL="0" lvl="0" indent="0" algn="ctr" rtl="0">
              <a:buNone/>
              <a:defRPr sz="1600"/>
            </a:lvl1pPr>
          </a:lstStyle>
          <a:p>
            <a:pPr lvl="0" rtl="0"/>
            <a:r>
              <a:rPr lang="en-US"/>
              <a:t>Click to edit Master text styles</a:t>
            </a:r>
          </a:p>
        </p:txBody>
      </p:sp>
      <p:sp>
        <p:nvSpPr>
          <p:cNvPr id="5" name="Date Placeholder 4"/>
          <p:cNvSpPr txBox="1">
            <a:spLocks noGrp="1"/>
          </p:cNvSpPr>
          <p:nvPr>
            <p:ph type="dt" sz="half" idx="10"/>
          </p:nvPr>
        </p:nvSpPr>
        <p:spPr>
          <a:prstGeom prst="rect">
            <a:avLst/>
          </a:prstGeom>
        </p:spPr>
        <p:txBody>
          <a:bodyPr/>
          <a:lstStyle>
            <a:lvl1pPr lvl="0" rtl="0">
              <a:defRPr/>
            </a:lvl1pPr>
          </a:lstStyle>
          <a:p>
            <a:endParaRPr/>
          </a:p>
        </p:txBody>
      </p:sp>
      <p:sp>
        <p:nvSpPr>
          <p:cNvPr id="6" name="Footer Placeholder 5"/>
          <p:cNvSpPr txBox="1">
            <a:spLocks noGrp="1"/>
          </p:cNvSpPr>
          <p:nvPr>
            <p:ph type="ftr" sz="quarter" idx="11"/>
          </p:nvPr>
        </p:nvSpPr>
        <p:spPr>
          <a:prstGeom prst="rect">
            <a:avLst/>
          </a:prstGeom>
        </p:spPr>
        <p:txBody>
          <a:bodyPr/>
          <a:lstStyle>
            <a:lvl1pPr lvl="0" rtl="0">
              <a:defRPr/>
            </a:lvl1pPr>
          </a:lstStyle>
          <a:p>
            <a:endParaRPr/>
          </a:p>
        </p:txBody>
      </p:sp>
      <p:sp>
        <p:nvSpPr>
          <p:cNvPr id="7" name="Slide Number Placeholder 6"/>
          <p:cNvSpPr txBox="1">
            <a:spLocks noGrp="1"/>
          </p:cNvSpPr>
          <p:nvPr>
            <p:ph type="sldNum" sz="quarter" idx="12"/>
          </p:nvPr>
        </p:nvSpPr>
        <p:spPr>
          <a:prstGeom prst="rect">
            <a:avLst/>
          </a:prstGeom>
        </p:spPr>
        <p:txBody>
          <a:bodyPr/>
          <a:lstStyle>
            <a:lvl1pPr lvl="0" rtl="0">
              <a:defRPr/>
            </a:lvl1pPr>
          </a:lstStyle>
          <a:p>
            <a:fld id="{8B38DBA3-52F9-4AF4-A6A4-FA4D7DB2F99C}" type="slidenum">
              <a:rPr/>
              <a:pPr/>
              <a:t>‹#›</a:t>
            </a:fld>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2" name="Date Placeholder 1"/>
          <p:cNvSpPr txBox="1">
            <a:spLocks noGrp="1"/>
          </p:cNvSpPr>
          <p:nvPr>
            <p:ph type="dt" sz="half" idx="10"/>
          </p:nvPr>
        </p:nvSpPr>
        <p:spPr>
          <a:prstGeom prst="rect">
            <a:avLst/>
          </a:prstGeom>
        </p:spPr>
        <p:txBody>
          <a:bodyPr/>
          <a:lstStyle>
            <a:lvl1pPr lvl="0" rtl="0">
              <a:defRPr/>
            </a:lvl1pPr>
          </a:lstStyle>
          <a:p>
            <a:endParaRPr/>
          </a:p>
        </p:txBody>
      </p:sp>
      <p:sp>
        <p:nvSpPr>
          <p:cNvPr id="3" name="Footer Placeholder 2"/>
          <p:cNvSpPr txBox="1">
            <a:spLocks noGrp="1"/>
          </p:cNvSpPr>
          <p:nvPr>
            <p:ph type="ftr" sz="quarter" idx="11"/>
          </p:nvPr>
        </p:nvSpPr>
        <p:spPr>
          <a:prstGeom prst="rect">
            <a:avLst/>
          </a:prstGeom>
        </p:spPr>
        <p:txBody>
          <a:bodyPr/>
          <a:lstStyle>
            <a:lvl1pPr lvl="0" rtl="0">
              <a:defRPr/>
            </a:lvl1pPr>
          </a:lstStyle>
          <a:p>
            <a:endParaRPr/>
          </a:p>
        </p:txBody>
      </p:sp>
      <p:sp>
        <p:nvSpPr>
          <p:cNvPr id="4" name="Slide Number Placeholder 3"/>
          <p:cNvSpPr txBox="1">
            <a:spLocks noGrp="1"/>
          </p:cNvSpPr>
          <p:nvPr>
            <p:ph type="sldNum" sz="quarter" idx="12"/>
          </p:nvPr>
        </p:nvSpPr>
        <p:spPr>
          <a:prstGeom prst="rect">
            <a:avLst/>
          </a:prstGeom>
        </p:spPr>
        <p:txBody>
          <a:bodyPr/>
          <a:lstStyle>
            <a:lvl1pPr lvl="0" rtl="0">
              <a:defRPr/>
            </a:lvl1pPr>
          </a:lstStyle>
          <a:p>
            <a:fld id="{8B38DBA3-52F9-4AF4-A6A4-FA4D7DB2F99C}" type="slidenum">
              <a:rPr/>
              <a:pPr/>
              <a:t>‹#›</a:t>
            </a:fld>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ection Header">
    <p:spTree>
      <p:nvGrpSpPr>
        <p:cNvPr id="1" name=""/>
        <p:cNvGrpSpPr/>
        <p:nvPr/>
      </p:nvGrpSpPr>
      <p:grpSpPr>
        <a:xfrm>
          <a:off x="0" y="0"/>
          <a:ext cx="0" cy="0"/>
          <a:chOff x="0" y="0"/>
          <a:chExt cx="0" cy="0"/>
        </a:xfrm>
      </p:grpSpPr>
      <p:sp>
        <p:nvSpPr>
          <p:cNvPr id="2" name="Title 1"/>
          <p:cNvSpPr txBox="1">
            <a:spLocks noGrp="1"/>
          </p:cNvSpPr>
          <p:nvPr>
            <p:ph type="title"/>
          </p:nvPr>
        </p:nvSpPr>
        <p:spPr>
          <a:xfrm>
            <a:off x="2572279" y="2666999"/>
            <a:ext cx="8930748" cy="2110383"/>
          </a:xfrm>
          <a:prstGeom prst="rect">
            <a:avLst/>
          </a:prstGeom>
        </p:spPr>
        <p:txBody>
          <a:bodyPr anchor="b"/>
          <a:lstStyle>
            <a:lvl1pPr lvl="0" algn="r" rtl="0">
              <a:defRPr sz="4000" b="0"/>
            </a:lvl1pPr>
          </a:lstStyle>
          <a:p>
            <a:pPr lvl="0" rtl="0"/>
            <a:r>
              <a:rPr lang="en-US"/>
              <a:t>Click to edit Master title style</a:t>
            </a:r>
          </a:p>
        </p:txBody>
      </p:sp>
      <p:sp>
        <p:nvSpPr>
          <p:cNvPr id="3" name="Text Placeholder 2"/>
          <p:cNvSpPr txBox="1">
            <a:spLocks noGrp="1"/>
          </p:cNvSpPr>
          <p:nvPr>
            <p:ph type="body" idx="1"/>
          </p:nvPr>
        </p:nvSpPr>
        <p:spPr>
          <a:xfrm>
            <a:off x="2572278" y="4777382"/>
            <a:ext cx="8930748" cy="860400"/>
          </a:xfrm>
          <a:prstGeom prst="rect">
            <a:avLst/>
          </a:prstGeom>
        </p:spPr>
        <p:txBody>
          <a:bodyPr anchor="t"/>
          <a:lstStyle>
            <a:lvl1pPr marL="0" lvl="0" indent="0" algn="r" rtl="0">
              <a:buNone/>
              <a:defRPr sz="2000">
                <a:solidFill>
                  <a:schemeClr val="tx1"/>
                </a:solidFill>
              </a:defRPr>
            </a:lvl1pPr>
          </a:lstStyle>
          <a:p>
            <a:pPr lvl="0" rtl="0"/>
            <a:r>
              <a:rPr lang="en-US"/>
              <a:t>Click to edit Master text styles</a:t>
            </a:r>
          </a:p>
        </p:txBody>
      </p:sp>
      <p:sp>
        <p:nvSpPr>
          <p:cNvPr id="4" name="Date Placeholder 3"/>
          <p:cNvSpPr txBox="1">
            <a:spLocks noGrp="1"/>
          </p:cNvSpPr>
          <p:nvPr>
            <p:ph type="dt" sz="half" idx="10"/>
          </p:nvPr>
        </p:nvSpPr>
        <p:spPr>
          <a:prstGeom prst="rect">
            <a:avLst/>
          </a:prstGeom>
        </p:spPr>
        <p:txBody>
          <a:bodyPr/>
          <a:lstStyle>
            <a:lvl1pPr lvl="0" rtl="0">
              <a:defRPr/>
            </a:lvl1pPr>
          </a:lstStyle>
          <a:p>
            <a:endParaRPr/>
          </a:p>
        </p:txBody>
      </p:sp>
      <p:sp>
        <p:nvSpPr>
          <p:cNvPr id="5" name="Footer Placeholder 4"/>
          <p:cNvSpPr txBox="1">
            <a:spLocks noGrp="1"/>
          </p:cNvSpPr>
          <p:nvPr>
            <p:ph type="ftr" sz="quarter" idx="11"/>
          </p:nvPr>
        </p:nvSpPr>
        <p:spPr>
          <a:prstGeom prst="rect">
            <a:avLst/>
          </a:prstGeom>
        </p:spPr>
        <p:txBody>
          <a:bodyPr/>
          <a:lstStyle>
            <a:lvl1pPr lvl="0" rtl="0">
              <a:defRPr/>
            </a:lvl1pPr>
          </a:lstStyle>
          <a:p>
            <a:endParaRPr/>
          </a:p>
        </p:txBody>
      </p:sp>
      <p:sp>
        <p:nvSpPr>
          <p:cNvPr id="6" name="Slide Number Placeholder 5"/>
          <p:cNvSpPr txBox="1">
            <a:spLocks noGrp="1"/>
          </p:cNvSpPr>
          <p:nvPr>
            <p:ph type="sldNum" sz="quarter" idx="12"/>
          </p:nvPr>
        </p:nvSpPr>
        <p:spPr>
          <a:prstGeom prst="rect">
            <a:avLst/>
          </a:prstGeom>
        </p:spPr>
        <p:txBody>
          <a:bodyPr/>
          <a:lstStyle>
            <a:lvl1pPr lvl="0" rtl="0">
              <a:defRPr/>
            </a:lvl1pPr>
          </a:lstStyle>
          <a:p>
            <a:fld id="{8B38DBA3-52F9-4AF4-A6A4-FA4D7DB2F99C}" type="slidenum">
              <a:rPr/>
              <a:pPr/>
              <a:t>‹#›</a:t>
            </a:fld>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and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1484312" y="685800"/>
            <a:ext cx="10018711" cy="3048000"/>
          </a:xfrm>
          <a:prstGeom prst="rect">
            <a:avLst/>
          </a:prstGeom>
        </p:spPr>
        <p:txBody>
          <a:bodyPr anchor="ctr"/>
          <a:lstStyle>
            <a:lvl1pPr lvl="0" algn="ctr" rtl="0">
              <a:defRPr sz="3200" b="0"/>
            </a:lvl1pPr>
          </a:lstStyle>
          <a:p>
            <a:pPr lvl="0" rtl="0"/>
            <a:r>
              <a:rPr lang="en-US"/>
              <a:t>Click to edit Master title style</a:t>
            </a:r>
          </a:p>
        </p:txBody>
      </p:sp>
      <p:sp>
        <p:nvSpPr>
          <p:cNvPr id="3" name="Text Placeholder 2"/>
          <p:cNvSpPr txBox="1">
            <a:spLocks noGrp="1"/>
          </p:cNvSpPr>
          <p:nvPr>
            <p:ph type="body" idx="1"/>
          </p:nvPr>
        </p:nvSpPr>
        <p:spPr>
          <a:xfrm>
            <a:off x="1484312" y="4343400"/>
            <a:ext cx="10018713" cy="1447800"/>
          </a:xfrm>
          <a:prstGeom prst="rect">
            <a:avLst/>
          </a:prstGeom>
        </p:spPr>
        <p:txBody>
          <a:bodyPr anchor="ctr"/>
          <a:lstStyle>
            <a:lvl1pPr marL="0" lvl="0" indent="0" algn="ctr" rtl="0">
              <a:buNone/>
              <a:defRPr sz="2000">
                <a:solidFill>
                  <a:schemeClr val="tx1"/>
                </a:solidFill>
              </a:defRPr>
            </a:lvl1pPr>
          </a:lstStyle>
          <a:p>
            <a:pPr lvl="0" rtl="0"/>
            <a:r>
              <a:rPr lang="en-US"/>
              <a:t>Click to edit Master text styles</a:t>
            </a:r>
          </a:p>
        </p:txBody>
      </p:sp>
      <p:sp>
        <p:nvSpPr>
          <p:cNvPr id="4" name="Date Placeholder 3"/>
          <p:cNvSpPr txBox="1">
            <a:spLocks noGrp="1"/>
          </p:cNvSpPr>
          <p:nvPr>
            <p:ph type="dt" sz="half" idx="10"/>
          </p:nvPr>
        </p:nvSpPr>
        <p:spPr>
          <a:prstGeom prst="rect">
            <a:avLst/>
          </a:prstGeom>
        </p:spPr>
        <p:txBody>
          <a:bodyPr/>
          <a:lstStyle>
            <a:lvl1pPr lvl="0" rtl="0">
              <a:defRPr/>
            </a:lvl1pPr>
          </a:lstStyle>
          <a:p>
            <a:endParaRPr/>
          </a:p>
        </p:txBody>
      </p:sp>
      <p:sp>
        <p:nvSpPr>
          <p:cNvPr id="5" name="Footer Placeholder 4"/>
          <p:cNvSpPr txBox="1">
            <a:spLocks noGrp="1"/>
          </p:cNvSpPr>
          <p:nvPr>
            <p:ph type="ftr" sz="quarter" idx="11"/>
          </p:nvPr>
        </p:nvSpPr>
        <p:spPr>
          <a:prstGeom prst="rect">
            <a:avLst/>
          </a:prstGeom>
        </p:spPr>
        <p:txBody>
          <a:bodyPr/>
          <a:lstStyle>
            <a:lvl1pPr lvl="0" rtl="0">
              <a:defRPr/>
            </a:lvl1pPr>
          </a:lstStyle>
          <a:p>
            <a:endParaRPr/>
          </a:p>
        </p:txBody>
      </p:sp>
      <p:sp>
        <p:nvSpPr>
          <p:cNvPr id="6" name="Slide Number Placeholder 5"/>
          <p:cNvSpPr txBox="1">
            <a:spLocks noGrp="1"/>
          </p:cNvSpPr>
          <p:nvPr>
            <p:ph type="sldNum" sz="quarter" idx="12"/>
          </p:nvPr>
        </p:nvSpPr>
        <p:spPr>
          <a:prstGeom prst="rect">
            <a:avLst/>
          </a:prstGeom>
        </p:spPr>
        <p:txBody>
          <a:bodyPr/>
          <a:lstStyle>
            <a:lvl1pPr lvl="0" rtl="0">
              <a:defRPr/>
            </a:lvl1pPr>
          </a:lstStyle>
          <a:p>
            <a:fld id="{8B38DBA3-52F9-4AF4-A6A4-FA4D7DB2F99C}" type="slidenum">
              <a:rPr/>
              <a:pPr/>
              <a:t>‹#›</a:t>
            </a:fld>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Title 1"/>
          <p:cNvSpPr txBox="1">
            <a:spLocks noGrp="1"/>
          </p:cNvSpPr>
          <p:nvPr>
            <p:ph type="title"/>
          </p:nvPr>
        </p:nvSpPr>
        <p:spPr>
          <a:prstGeom prst="rect">
            <a:avLst/>
          </a:prstGeom>
        </p:spPr>
        <p:txBody>
          <a:bodyPr/>
          <a:lstStyle>
            <a:lvl1pPr lvl="0" rtl="0">
              <a:defRPr/>
            </a:lvl1pPr>
          </a:lstStyle>
          <a:p>
            <a:pPr lvl="0" rtl="0"/>
            <a:r>
              <a:rPr lang="en-US"/>
              <a:t>Click to edit Master title style</a:t>
            </a:r>
          </a:p>
        </p:txBody>
      </p:sp>
      <p:sp>
        <p:nvSpPr>
          <p:cNvPr id="3" name="Date Placeholder 2"/>
          <p:cNvSpPr txBox="1">
            <a:spLocks noGrp="1"/>
          </p:cNvSpPr>
          <p:nvPr>
            <p:ph type="dt" sz="half" idx="10"/>
          </p:nvPr>
        </p:nvSpPr>
        <p:spPr>
          <a:prstGeom prst="rect">
            <a:avLst/>
          </a:prstGeom>
        </p:spPr>
        <p:txBody>
          <a:bodyPr/>
          <a:lstStyle>
            <a:lvl1pPr lvl="0" rtl="0">
              <a:defRPr/>
            </a:lvl1pPr>
          </a:lstStyle>
          <a:p>
            <a:endParaRPr/>
          </a:p>
        </p:txBody>
      </p:sp>
      <p:sp>
        <p:nvSpPr>
          <p:cNvPr id="4" name="Footer Placeholder 3"/>
          <p:cNvSpPr txBox="1">
            <a:spLocks noGrp="1"/>
          </p:cNvSpPr>
          <p:nvPr>
            <p:ph type="ftr" sz="quarter" idx="11"/>
          </p:nvPr>
        </p:nvSpPr>
        <p:spPr>
          <a:prstGeom prst="rect">
            <a:avLst/>
          </a:prstGeom>
        </p:spPr>
        <p:txBody>
          <a:bodyPr/>
          <a:lstStyle>
            <a:lvl1pPr lvl="0" rtl="0">
              <a:defRPr/>
            </a:lvl1pPr>
          </a:lstStyle>
          <a:p>
            <a:endParaRPr/>
          </a:p>
        </p:txBody>
      </p:sp>
      <p:sp>
        <p:nvSpPr>
          <p:cNvPr id="5" name="Slide Number Placeholder 4"/>
          <p:cNvSpPr txBox="1">
            <a:spLocks noGrp="1"/>
          </p:cNvSpPr>
          <p:nvPr>
            <p:ph type="sldNum" sz="quarter" idx="12"/>
          </p:nvPr>
        </p:nvSpPr>
        <p:spPr>
          <a:prstGeom prst="rect">
            <a:avLst/>
          </a:prstGeom>
        </p:spPr>
        <p:txBody>
          <a:bodyPr/>
          <a:lstStyle>
            <a:lvl1pPr lvl="0" rtl="0">
              <a:defRPr/>
            </a:lvl1pPr>
          </a:lstStyle>
          <a:p>
            <a:fld id="{8B38DBA3-52F9-4AF4-A6A4-FA4D7DB2F99C}" type="slidenum">
              <a:rPr/>
              <a:pPr/>
              <a:t>‹#›</a:t>
            </a:fld>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rue or False">
    <p:spTree>
      <p:nvGrpSpPr>
        <p:cNvPr id="1" name=""/>
        <p:cNvGrpSpPr/>
        <p:nvPr/>
      </p:nvGrpSpPr>
      <p:grpSpPr>
        <a:xfrm>
          <a:off x="0" y="0"/>
          <a:ext cx="0" cy="0"/>
          <a:chOff x="0" y="0"/>
          <a:chExt cx="0" cy="0"/>
        </a:xfrm>
      </p:grpSpPr>
      <p:sp>
        <p:nvSpPr>
          <p:cNvPr id="2" name="Title 1"/>
          <p:cNvSpPr txBox="1">
            <a:spLocks noGrp="1"/>
          </p:cNvSpPr>
          <p:nvPr>
            <p:ph type="title"/>
          </p:nvPr>
        </p:nvSpPr>
        <p:spPr>
          <a:xfrm>
            <a:off x="1484313" y="685800"/>
            <a:ext cx="10018714" cy="2727325"/>
          </a:xfrm>
          <a:prstGeom prst="rect">
            <a:avLst/>
          </a:prstGeom>
        </p:spPr>
        <p:txBody>
          <a:bodyPr lIns="91440" tIns="45720" rIns="91440" bIns="45720" anchor="ctr"/>
          <a:lstStyle>
            <a:lvl1pPr lvl="0" rtl="0">
              <a:defRPr lang="en-US" b="0"/>
            </a:lvl1pPr>
          </a:lstStyle>
          <a:p>
            <a:pPr marL="0" lvl="0" rtl="0"/>
            <a:r>
              <a:rPr lang="en-US"/>
              <a:t>Click to edit Master title style</a:t>
            </a:r>
          </a:p>
        </p:txBody>
      </p:sp>
      <p:sp>
        <p:nvSpPr>
          <p:cNvPr id="3" name="Text Placeholder 2"/>
          <p:cNvSpPr txBox="1">
            <a:spLocks noGrp="1"/>
          </p:cNvSpPr>
          <p:nvPr>
            <p:ph type="body" sz="quarter" idx="13"/>
          </p:nvPr>
        </p:nvSpPr>
        <p:spPr>
          <a:xfrm>
            <a:off x="1484312" y="3505200"/>
            <a:ext cx="10018713" cy="838200"/>
          </a:xfrm>
          <a:prstGeom prst="rect">
            <a:avLst/>
          </a:prstGeom>
        </p:spPr>
        <p:txBody>
          <a:bodyPr lIns="91440" tIns="45720" rIns="91440" bIns="45720" anchor="b"/>
          <a:lstStyle>
            <a:lvl1pPr lvl="0" rtl="0">
              <a:buNone/>
              <a:defRPr lang="en-US" sz="2800" b="0">
                <a:solidFill>
                  <a:schemeClr val="tx1"/>
                </a:solidFill>
              </a:defRPr>
            </a:lvl1pPr>
          </a:lstStyle>
          <a:p>
            <a:pPr marL="0" lvl="0" rtl="0">
              <a:buNone/>
            </a:pPr>
            <a:r>
              <a:rPr lang="en-US"/>
              <a:t>Click to edit Master text styles</a:t>
            </a:r>
          </a:p>
        </p:txBody>
      </p:sp>
      <p:sp>
        <p:nvSpPr>
          <p:cNvPr id="4" name="Text Placeholder 3"/>
          <p:cNvSpPr txBox="1">
            <a:spLocks noGrp="1"/>
          </p:cNvSpPr>
          <p:nvPr>
            <p:ph type="body" idx="1"/>
          </p:nvPr>
        </p:nvSpPr>
        <p:spPr>
          <a:xfrm>
            <a:off x="1484311" y="4343400"/>
            <a:ext cx="10018713" cy="1447800"/>
          </a:xfrm>
          <a:prstGeom prst="rect">
            <a:avLst/>
          </a:prstGeom>
        </p:spPr>
        <p:txBody>
          <a:bodyPr anchor="t"/>
          <a:lstStyle>
            <a:lvl1pPr marL="0" lvl="0" indent="0" algn="l" rtl="0">
              <a:buNone/>
              <a:defRPr sz="1800">
                <a:solidFill>
                  <a:schemeClr val="tx1"/>
                </a:solidFill>
              </a:defRPr>
            </a:lvl1pPr>
          </a:lstStyle>
          <a:p>
            <a:pPr lvl="0" rtl="0"/>
            <a:r>
              <a:rPr lang="en-US"/>
              <a:t>Click to edit Master text styles</a:t>
            </a:r>
          </a:p>
        </p:txBody>
      </p:sp>
      <p:sp>
        <p:nvSpPr>
          <p:cNvPr id="5" name="Date Placeholder 4"/>
          <p:cNvSpPr txBox="1">
            <a:spLocks noGrp="1"/>
          </p:cNvSpPr>
          <p:nvPr>
            <p:ph type="dt" sz="half" idx="10"/>
          </p:nvPr>
        </p:nvSpPr>
        <p:spPr>
          <a:prstGeom prst="rect">
            <a:avLst/>
          </a:prstGeom>
        </p:spPr>
        <p:txBody>
          <a:bodyPr/>
          <a:lstStyle>
            <a:lvl1pPr lvl="0" rtl="0">
              <a:defRPr/>
            </a:lvl1pPr>
          </a:lstStyle>
          <a:p>
            <a:endParaRPr/>
          </a:p>
        </p:txBody>
      </p:sp>
      <p:sp>
        <p:nvSpPr>
          <p:cNvPr id="6" name="Footer Placeholder 5"/>
          <p:cNvSpPr txBox="1">
            <a:spLocks noGrp="1"/>
          </p:cNvSpPr>
          <p:nvPr>
            <p:ph type="ftr" sz="quarter" idx="11"/>
          </p:nvPr>
        </p:nvSpPr>
        <p:spPr>
          <a:prstGeom prst="rect">
            <a:avLst/>
          </a:prstGeom>
        </p:spPr>
        <p:txBody>
          <a:bodyPr/>
          <a:lstStyle>
            <a:lvl1pPr lvl="0" rtl="0">
              <a:defRPr/>
            </a:lvl1pPr>
          </a:lstStyle>
          <a:p>
            <a:endParaRPr/>
          </a:p>
        </p:txBody>
      </p:sp>
      <p:sp>
        <p:nvSpPr>
          <p:cNvPr id="7" name="Slide Number Placeholder 6"/>
          <p:cNvSpPr txBox="1">
            <a:spLocks noGrp="1"/>
          </p:cNvSpPr>
          <p:nvPr>
            <p:ph type="sldNum" sz="quarter" idx="12"/>
          </p:nvPr>
        </p:nvSpPr>
        <p:spPr>
          <a:prstGeom prst="rect">
            <a:avLst/>
          </a:prstGeom>
        </p:spPr>
        <p:txBody>
          <a:bodyPr/>
          <a:lstStyle>
            <a:lvl1pPr lvl="0" rtl="0">
              <a:defRPr/>
            </a:lvl1pPr>
          </a:lstStyle>
          <a:p>
            <a:fld id="{8B38DBA3-52F9-4AF4-A6A4-FA4D7DB2F99C}" type="slidenum">
              <a:rPr/>
              <a:pPr/>
              <a:t>‹#›</a:t>
            </a:fld>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Comparison">
    <p:spTree>
      <p:nvGrpSpPr>
        <p:cNvPr id="1" name=""/>
        <p:cNvGrpSpPr/>
        <p:nvPr/>
      </p:nvGrpSpPr>
      <p:grpSpPr>
        <a:xfrm>
          <a:off x="0" y="0"/>
          <a:ext cx="0" cy="0"/>
          <a:chOff x="0" y="0"/>
          <a:chExt cx="0" cy="0"/>
        </a:xfrm>
      </p:grpSpPr>
      <p:sp>
        <p:nvSpPr>
          <p:cNvPr id="2" name="Title 1"/>
          <p:cNvSpPr txBox="1">
            <a:spLocks noGrp="1"/>
          </p:cNvSpPr>
          <p:nvPr>
            <p:ph type="title"/>
          </p:nvPr>
        </p:nvSpPr>
        <p:spPr>
          <a:prstGeom prst="rect">
            <a:avLst/>
          </a:prstGeom>
        </p:spPr>
        <p:txBody>
          <a:bodyPr/>
          <a:lstStyle>
            <a:lvl1pPr lvl="0" rtl="0">
              <a:defRPr/>
            </a:lvl1pPr>
          </a:lstStyle>
          <a:p>
            <a:pPr lvl="0" rtl="0"/>
            <a:r>
              <a:rPr lang="en-US"/>
              <a:t>Click to edit Master title style</a:t>
            </a:r>
          </a:p>
        </p:txBody>
      </p:sp>
      <p:sp>
        <p:nvSpPr>
          <p:cNvPr id="3" name="Text Placeholder 2"/>
          <p:cNvSpPr txBox="1">
            <a:spLocks noGrp="1"/>
          </p:cNvSpPr>
          <p:nvPr>
            <p:ph type="body" idx="1"/>
          </p:nvPr>
        </p:nvSpPr>
        <p:spPr>
          <a:xfrm>
            <a:off x="1772179" y="2658533"/>
            <a:ext cx="4607188" cy="576262"/>
          </a:xfrm>
          <a:prstGeom prst="rect">
            <a:avLst/>
          </a:prstGeom>
        </p:spPr>
        <p:txBody>
          <a:bodyPr anchor="b"/>
          <a:lstStyle>
            <a:lvl1pPr marL="0" lvl="0" indent="0" rtl="0">
              <a:buNone/>
              <a:defRPr sz="2800" b="0">
                <a:solidFill>
                  <a:schemeClr val="accent1">
                    <a:lumMod val="75000"/>
                  </a:schemeClr>
                </a:solidFill>
              </a:defRPr>
            </a:lvl1pPr>
          </a:lstStyle>
          <a:p>
            <a:pPr lvl="0" rtl="0"/>
            <a:r>
              <a:rPr lang="en-US"/>
              <a:t>Click to edit Master text styles</a:t>
            </a:r>
          </a:p>
        </p:txBody>
      </p:sp>
      <p:sp>
        <p:nvSpPr>
          <p:cNvPr id="4" name="Text Placeholder 3"/>
          <p:cNvSpPr txBox="1">
            <a:spLocks noGrp="1"/>
          </p:cNvSpPr>
          <p:nvPr>
            <p:ph type="body" sz="half" idx="2"/>
          </p:nvPr>
        </p:nvSpPr>
        <p:spPr>
          <a:xfrm>
            <a:off x="1484311" y="3335337"/>
            <a:ext cx="4895056" cy="2455862"/>
          </a:xfrm>
          <a:prstGeom prst="rect">
            <a:avLst/>
          </a:prstGeom>
        </p:spPr>
        <p:txBody>
          <a:bodyPr anchor="t"/>
          <a:lstStyle>
            <a:lvl1pPr lvl="0" rtl="0">
              <a:defRPr sz="1800"/>
            </a:lvl1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p>
        </p:txBody>
      </p:sp>
      <p:sp>
        <p:nvSpPr>
          <p:cNvPr id="5" name="Text Placeholder 4"/>
          <p:cNvSpPr txBox="1">
            <a:spLocks noGrp="1"/>
          </p:cNvSpPr>
          <p:nvPr>
            <p:ph type="body" sz="quarter" idx="3"/>
          </p:nvPr>
        </p:nvSpPr>
        <p:spPr>
          <a:xfrm>
            <a:off x="6880487" y="2667000"/>
            <a:ext cx="4622537" cy="576262"/>
          </a:xfrm>
          <a:prstGeom prst="rect">
            <a:avLst/>
          </a:prstGeom>
        </p:spPr>
        <p:txBody>
          <a:bodyPr anchor="b"/>
          <a:lstStyle>
            <a:lvl1pPr marL="0" lvl="0" indent="0" rtl="0">
              <a:buNone/>
              <a:defRPr sz="2800" b="0">
                <a:solidFill>
                  <a:schemeClr val="accent1">
                    <a:lumMod val="75000"/>
                  </a:schemeClr>
                </a:solidFill>
              </a:defRPr>
            </a:lvl1pPr>
          </a:lstStyle>
          <a:p>
            <a:pPr lvl="0" rtl="0"/>
            <a:r>
              <a:rPr lang="en-US"/>
              <a:t>Click to edit Master text styles</a:t>
            </a:r>
          </a:p>
        </p:txBody>
      </p:sp>
      <p:sp>
        <p:nvSpPr>
          <p:cNvPr id="6" name="Text Placeholder 5"/>
          <p:cNvSpPr txBox="1">
            <a:spLocks noGrp="1"/>
          </p:cNvSpPr>
          <p:nvPr>
            <p:ph type="body" sz="quarter" idx="4"/>
          </p:nvPr>
        </p:nvSpPr>
        <p:spPr>
          <a:xfrm>
            <a:off x="6607967" y="3335337"/>
            <a:ext cx="4895056" cy="2455862"/>
          </a:xfrm>
          <a:prstGeom prst="rect">
            <a:avLst/>
          </a:prstGeom>
        </p:spPr>
        <p:txBody>
          <a:bodyPr anchor="t"/>
          <a:lstStyle>
            <a:lvl1pPr lvl="0" rtl="0">
              <a:defRPr sz="1800"/>
            </a:lvl1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p>
        </p:txBody>
      </p:sp>
      <p:sp>
        <p:nvSpPr>
          <p:cNvPr id="7" name="Date Placeholder 6"/>
          <p:cNvSpPr txBox="1">
            <a:spLocks noGrp="1"/>
          </p:cNvSpPr>
          <p:nvPr>
            <p:ph type="dt" sz="half" idx="10"/>
          </p:nvPr>
        </p:nvSpPr>
        <p:spPr>
          <a:prstGeom prst="rect">
            <a:avLst/>
          </a:prstGeom>
        </p:spPr>
        <p:txBody>
          <a:bodyPr/>
          <a:lstStyle>
            <a:lvl1pPr lvl="0" rtl="0">
              <a:defRPr/>
            </a:lvl1pPr>
          </a:lstStyle>
          <a:p>
            <a:endParaRPr/>
          </a:p>
        </p:txBody>
      </p:sp>
      <p:sp>
        <p:nvSpPr>
          <p:cNvPr id="8" name="Footer Placeholder 7"/>
          <p:cNvSpPr txBox="1">
            <a:spLocks noGrp="1"/>
          </p:cNvSpPr>
          <p:nvPr>
            <p:ph type="ftr" sz="quarter" idx="11"/>
          </p:nvPr>
        </p:nvSpPr>
        <p:spPr>
          <a:prstGeom prst="rect">
            <a:avLst/>
          </a:prstGeom>
        </p:spPr>
        <p:txBody>
          <a:bodyPr/>
          <a:lstStyle>
            <a:lvl1pPr lvl="0" rtl="0">
              <a:defRPr/>
            </a:lvl1pPr>
          </a:lstStyle>
          <a:p>
            <a:endParaRPr/>
          </a:p>
        </p:txBody>
      </p:sp>
      <p:sp>
        <p:nvSpPr>
          <p:cNvPr id="9" name="Slide Number Placeholder 8"/>
          <p:cNvSpPr txBox="1">
            <a:spLocks noGrp="1"/>
          </p:cNvSpPr>
          <p:nvPr>
            <p:ph type="sldNum" sz="quarter" idx="12"/>
          </p:nvPr>
        </p:nvSpPr>
        <p:spPr>
          <a:prstGeom prst="rect">
            <a:avLst/>
          </a:prstGeom>
        </p:spPr>
        <p:txBody>
          <a:bodyPr/>
          <a:lstStyle>
            <a:lvl1pPr lvl="0" rtl="0">
              <a:defRPr/>
            </a:lvl1pPr>
          </a:lstStyle>
          <a:p>
            <a:fld id="{8B38DBA3-52F9-4AF4-A6A4-FA4D7DB2F99C}" type="slidenum">
              <a:rPr/>
              <a:pPr/>
              <a:t>‹#›</a:t>
            </a:fld>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txBox="1">
            <a:spLocks noGrp="1"/>
          </p:cNvSpPr>
          <p:nvPr>
            <p:ph type="title"/>
          </p:nvPr>
        </p:nvSpPr>
        <p:spPr>
          <a:prstGeom prst="rect">
            <a:avLst/>
          </a:prstGeom>
        </p:spPr>
        <p:txBody>
          <a:bodyPr/>
          <a:lstStyle>
            <a:lvl1pPr lvl="0" rtl="0">
              <a:defRPr/>
            </a:lvl1pPr>
          </a:lstStyle>
          <a:p>
            <a:pPr lvl="0" rtl="0"/>
            <a:r>
              <a:rPr lang="en-US"/>
              <a:t>Click to edit Master title style</a:t>
            </a:r>
          </a:p>
        </p:txBody>
      </p:sp>
      <p:sp>
        <p:nvSpPr>
          <p:cNvPr id="3" name="Text Placeholder 2"/>
          <p:cNvSpPr txBox="1">
            <a:spLocks noGrp="1"/>
          </p:cNvSpPr>
          <p:nvPr>
            <p:ph type="body" idx="1"/>
          </p:nvPr>
        </p:nvSpPr>
        <p:spPr>
          <a:prstGeom prst="rect">
            <a:avLst/>
          </a:prstGeom>
        </p:spPr>
        <p:txBody>
          <a:bodyPr anchor="ctr"/>
          <a:lstStyle>
            <a:lvl1pPr lvl="0" rtl="0">
              <a:defRPr/>
            </a:lvl1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p>
        </p:txBody>
      </p:sp>
      <p:sp>
        <p:nvSpPr>
          <p:cNvPr id="4" name="Date Placeholder 3"/>
          <p:cNvSpPr txBox="1">
            <a:spLocks noGrp="1"/>
          </p:cNvSpPr>
          <p:nvPr>
            <p:ph type="dt" sz="half" idx="10"/>
          </p:nvPr>
        </p:nvSpPr>
        <p:spPr>
          <a:prstGeom prst="rect">
            <a:avLst/>
          </a:prstGeom>
        </p:spPr>
        <p:txBody>
          <a:bodyPr/>
          <a:lstStyle>
            <a:lvl1pPr lvl="0" rtl="0">
              <a:defRPr/>
            </a:lvl1pPr>
          </a:lstStyle>
          <a:p>
            <a:endParaRPr/>
          </a:p>
        </p:txBody>
      </p:sp>
      <p:sp>
        <p:nvSpPr>
          <p:cNvPr id="5" name="Footer Placeholder 4"/>
          <p:cNvSpPr txBox="1">
            <a:spLocks noGrp="1"/>
          </p:cNvSpPr>
          <p:nvPr>
            <p:ph type="ftr" sz="quarter" idx="11"/>
          </p:nvPr>
        </p:nvSpPr>
        <p:spPr>
          <a:prstGeom prst="rect">
            <a:avLst/>
          </a:prstGeom>
        </p:spPr>
        <p:txBody>
          <a:bodyPr/>
          <a:lstStyle>
            <a:lvl1pPr lvl="0" rtl="0">
              <a:defRPr/>
            </a:lvl1pPr>
          </a:lstStyle>
          <a:p>
            <a:endParaRPr/>
          </a:p>
        </p:txBody>
      </p:sp>
      <p:sp>
        <p:nvSpPr>
          <p:cNvPr id="6" name="Slide Number Placeholder 5"/>
          <p:cNvSpPr txBox="1">
            <a:spLocks noGrp="1"/>
          </p:cNvSpPr>
          <p:nvPr>
            <p:ph type="sldNum" sz="quarter" idx="12"/>
          </p:nvPr>
        </p:nvSpPr>
        <p:spPr>
          <a:xfrm>
            <a:off x="10951856" y="5867131"/>
            <a:ext cx="551167" cy="365125"/>
          </a:xfrm>
          <a:prstGeom prst="rect">
            <a:avLst/>
          </a:prstGeom>
        </p:spPr>
        <p:txBody>
          <a:bodyPr/>
          <a:lstStyle>
            <a:lvl1pPr lvl="0" rtl="0">
              <a:defRPr/>
            </a:lvl1pPr>
          </a:lstStyle>
          <a:p>
            <a:fld id="{8B38DBA3-52F9-4AF4-A6A4-FA4D7DB2F99C}" type="slidenum">
              <a:rPr/>
              <a:pPr/>
              <a:t>‹#›</a:t>
            </a:fld>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Vertical Text">
    <p:spTree>
      <p:nvGrpSpPr>
        <p:cNvPr id="1" name=""/>
        <p:cNvGrpSpPr/>
        <p:nvPr/>
      </p:nvGrpSpPr>
      <p:grpSpPr>
        <a:xfrm>
          <a:off x="0" y="0"/>
          <a:ext cx="0" cy="0"/>
          <a:chOff x="0" y="0"/>
          <a:chExt cx="0" cy="0"/>
        </a:xfrm>
      </p:grpSpPr>
      <p:sp>
        <p:nvSpPr>
          <p:cNvPr id="2" name="Title 1"/>
          <p:cNvSpPr txBox="1">
            <a:spLocks noGrp="1"/>
          </p:cNvSpPr>
          <p:nvPr>
            <p:ph type="title"/>
          </p:nvPr>
        </p:nvSpPr>
        <p:spPr>
          <a:prstGeom prst="rect">
            <a:avLst/>
          </a:prstGeom>
        </p:spPr>
        <p:txBody>
          <a:bodyPr/>
          <a:lstStyle>
            <a:lvl1pPr lvl="0" algn="ctr" rtl="0">
              <a:defRPr/>
            </a:lvl1pPr>
          </a:lstStyle>
          <a:p>
            <a:pPr lvl="0" rtl="0"/>
            <a:r>
              <a:rPr lang="en-US"/>
              <a:t>Click to edit Master title style</a:t>
            </a:r>
          </a:p>
        </p:txBody>
      </p:sp>
      <p:sp>
        <p:nvSpPr>
          <p:cNvPr id="3" name="Text Placeholder 2"/>
          <p:cNvSpPr txBox="1">
            <a:spLocks noGrp="1"/>
          </p:cNvSpPr>
          <p:nvPr>
            <p:ph type="body" idx="1"/>
          </p:nvPr>
        </p:nvSpPr>
        <p:spPr>
          <a:prstGeom prst="rect">
            <a:avLst/>
          </a:prstGeom>
        </p:spPr>
        <p:txBody>
          <a:bodyPr anchor="t"/>
          <a:lstStyle>
            <a:lvl1pPr lvl="0" rtl="0">
              <a:defRPr/>
            </a:lvl1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p>
        </p:txBody>
      </p:sp>
      <p:sp>
        <p:nvSpPr>
          <p:cNvPr id="4" name="Date Placeholder 3"/>
          <p:cNvSpPr txBox="1">
            <a:spLocks noGrp="1"/>
          </p:cNvSpPr>
          <p:nvPr>
            <p:ph type="dt" sz="half" idx="10"/>
          </p:nvPr>
        </p:nvSpPr>
        <p:spPr>
          <a:prstGeom prst="rect">
            <a:avLst/>
          </a:prstGeom>
        </p:spPr>
        <p:txBody>
          <a:bodyPr/>
          <a:lstStyle>
            <a:lvl1pPr lvl="0" rtl="0">
              <a:defRPr/>
            </a:lvl1pPr>
          </a:lstStyle>
          <a:p>
            <a:endParaRPr/>
          </a:p>
        </p:txBody>
      </p:sp>
      <p:sp>
        <p:nvSpPr>
          <p:cNvPr id="5" name="Footer Placeholder 4"/>
          <p:cNvSpPr txBox="1">
            <a:spLocks noGrp="1"/>
          </p:cNvSpPr>
          <p:nvPr>
            <p:ph type="ftr" sz="quarter" idx="11"/>
          </p:nvPr>
        </p:nvSpPr>
        <p:spPr>
          <a:prstGeom prst="rect">
            <a:avLst/>
          </a:prstGeom>
        </p:spPr>
        <p:txBody>
          <a:bodyPr/>
          <a:lstStyle>
            <a:lvl1pPr lvl="0" rtl="0">
              <a:defRPr/>
            </a:lvl1pPr>
          </a:lstStyle>
          <a:p>
            <a:endParaRPr/>
          </a:p>
        </p:txBody>
      </p:sp>
      <p:sp>
        <p:nvSpPr>
          <p:cNvPr id="6" name="Slide Number Placeholder 5"/>
          <p:cNvSpPr txBox="1">
            <a:spLocks noGrp="1"/>
          </p:cNvSpPr>
          <p:nvPr>
            <p:ph type="sldNum" sz="quarter" idx="12"/>
          </p:nvPr>
        </p:nvSpPr>
        <p:spPr>
          <a:prstGeom prst="rect">
            <a:avLst/>
          </a:prstGeom>
        </p:spPr>
        <p:txBody>
          <a:bodyPr/>
          <a:lstStyle>
            <a:lvl1pPr lvl="0" rtl="0">
              <a:defRPr/>
            </a:lvl1pPr>
          </a:lstStyle>
          <a:p>
            <a:fld id="{8B38DBA3-52F9-4AF4-A6A4-FA4D7DB2F99C}" type="slidenum">
              <a:rPr/>
              <a:pPr/>
              <a:t>‹#›</a:t>
            </a:fld>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Panoramic Picture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1484311" y="4732865"/>
            <a:ext cx="10018711" cy="566738"/>
          </a:xfrm>
          <a:prstGeom prst="rect">
            <a:avLst/>
          </a:prstGeom>
        </p:spPr>
        <p:txBody>
          <a:bodyPr anchor="b"/>
          <a:lstStyle>
            <a:lvl1pPr lvl="0" algn="ctr" rtl="0">
              <a:defRPr sz="2400" b="0"/>
            </a:lvl1pPr>
          </a:lstStyle>
          <a:p>
            <a:pPr lvl="0" rtl="0"/>
            <a:r>
              <a:rPr lang="en-US"/>
              <a:t>Click to edit Master title style</a:t>
            </a:r>
          </a:p>
        </p:txBody>
      </p:sp>
      <p:sp>
        <p:nvSpPr>
          <p:cNvPr id="3" name="Picture Placeholder 2"/>
          <p:cNvSpPr txBox="1">
            <a:spLocks noGrp="1"/>
          </p:cNvSpPr>
          <p:nvPr>
            <p:ph type="pic" idx="1"/>
          </p:nvPr>
        </p:nvSpPr>
        <p:spPr>
          <a:xfrm>
            <a:off x="2386012" y="932112"/>
            <a:ext cx="8225945" cy="3164976"/>
          </a:xfrm>
          <a:prstGeom prst="rect">
            <a:avLst/>
          </a:prstGeom>
          <a:ln w="38100">
            <a:solidFill>
              <a:schemeClr val="bg2"/>
            </a:solidFill>
          </a:ln>
          <a:effectLst>
            <a:outerShdw blurRad="57150" dist="38090" dir="14460266">
              <a:srgbClr val="000000">
                <a:alpha val="70000"/>
              </a:srgbClr>
            </a:outerShdw>
          </a:effectLst>
        </p:spPr>
        <p:txBody>
          <a:bodyPr anchor="t"/>
          <a:lstStyle>
            <a:lvl1pPr marL="0" lvl="0" indent="0" algn="ctr" rtl="0">
              <a:buNone/>
              <a:defRPr sz="1600"/>
            </a:lvl1pPr>
          </a:lstStyle>
          <a:p>
            <a:pPr lvl="0" rtl="0"/>
            <a:r>
              <a:rPr lang="en-US"/>
              <a:t>Click icon to add picture</a:t>
            </a:r>
          </a:p>
        </p:txBody>
      </p:sp>
      <p:sp>
        <p:nvSpPr>
          <p:cNvPr id="4" name="Text Placeholder 3"/>
          <p:cNvSpPr txBox="1">
            <a:spLocks noGrp="1"/>
          </p:cNvSpPr>
          <p:nvPr>
            <p:ph type="body" sz="half" idx="2"/>
          </p:nvPr>
        </p:nvSpPr>
        <p:spPr>
          <a:xfrm>
            <a:off x="1484311" y="5299604"/>
            <a:ext cx="10018711" cy="493712"/>
          </a:xfrm>
          <a:prstGeom prst="rect">
            <a:avLst/>
          </a:prstGeom>
        </p:spPr>
        <p:txBody>
          <a:bodyPr/>
          <a:lstStyle>
            <a:lvl1pPr marL="0" lvl="0" indent="0" algn="ctr" rtl="0">
              <a:buNone/>
              <a:defRPr sz="1400"/>
            </a:lvl1pPr>
          </a:lstStyle>
          <a:p>
            <a:pPr lvl="0" rtl="0"/>
            <a:r>
              <a:rPr lang="en-US"/>
              <a:t>Click to edit Master text styles</a:t>
            </a:r>
          </a:p>
        </p:txBody>
      </p:sp>
      <p:sp>
        <p:nvSpPr>
          <p:cNvPr id="5" name="Date Placeholder 4"/>
          <p:cNvSpPr txBox="1">
            <a:spLocks noGrp="1"/>
          </p:cNvSpPr>
          <p:nvPr>
            <p:ph type="dt" sz="half" idx="10"/>
          </p:nvPr>
        </p:nvSpPr>
        <p:spPr>
          <a:prstGeom prst="rect">
            <a:avLst/>
          </a:prstGeom>
        </p:spPr>
        <p:txBody>
          <a:bodyPr/>
          <a:lstStyle>
            <a:lvl1pPr lvl="0" rtl="0">
              <a:defRPr/>
            </a:lvl1pPr>
          </a:lstStyle>
          <a:p>
            <a:endParaRPr/>
          </a:p>
        </p:txBody>
      </p:sp>
      <p:sp>
        <p:nvSpPr>
          <p:cNvPr id="6" name="Footer Placeholder 5"/>
          <p:cNvSpPr txBox="1">
            <a:spLocks noGrp="1"/>
          </p:cNvSpPr>
          <p:nvPr>
            <p:ph type="ftr" sz="quarter" idx="11"/>
          </p:nvPr>
        </p:nvSpPr>
        <p:spPr>
          <a:prstGeom prst="rect">
            <a:avLst/>
          </a:prstGeom>
        </p:spPr>
        <p:txBody>
          <a:bodyPr/>
          <a:lstStyle>
            <a:lvl1pPr lvl="0" rtl="0">
              <a:defRPr/>
            </a:lvl1pPr>
          </a:lstStyle>
          <a:p>
            <a:endParaRPr/>
          </a:p>
        </p:txBody>
      </p:sp>
      <p:sp>
        <p:nvSpPr>
          <p:cNvPr id="7" name="Slide Number Placeholder 6"/>
          <p:cNvSpPr txBox="1">
            <a:spLocks noGrp="1"/>
          </p:cNvSpPr>
          <p:nvPr>
            <p:ph type="sldNum" sz="quarter" idx="12"/>
          </p:nvPr>
        </p:nvSpPr>
        <p:spPr>
          <a:prstGeom prst="rect">
            <a:avLst/>
          </a:prstGeom>
        </p:spPr>
        <p:txBody>
          <a:bodyPr/>
          <a:lstStyle>
            <a:lvl1pPr lvl="0" rtl="0">
              <a:defRPr/>
            </a:lvl1pPr>
          </a:lstStyle>
          <a:p>
            <a:fld id="{8B38DBA3-52F9-4AF4-A6A4-FA4D7DB2F99C}" type="slidenum">
              <a:rPr/>
              <a:pPr/>
              <a:t>‹#›</a:t>
            </a:fld>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wo Content">
    <p:spTree>
      <p:nvGrpSpPr>
        <p:cNvPr id="1" name=""/>
        <p:cNvGrpSpPr/>
        <p:nvPr/>
      </p:nvGrpSpPr>
      <p:grpSpPr>
        <a:xfrm>
          <a:off x="0" y="0"/>
          <a:ext cx="0" cy="0"/>
          <a:chOff x="0" y="0"/>
          <a:chExt cx="0" cy="0"/>
        </a:xfrm>
      </p:grpSpPr>
      <p:sp>
        <p:nvSpPr>
          <p:cNvPr id="2" name="Title 1"/>
          <p:cNvSpPr txBox="1">
            <a:spLocks noGrp="1"/>
          </p:cNvSpPr>
          <p:nvPr>
            <p:ph type="title"/>
          </p:nvPr>
        </p:nvSpPr>
        <p:spPr>
          <a:xfrm>
            <a:off x="1484311" y="685800"/>
            <a:ext cx="10018713" cy="1752599"/>
          </a:xfrm>
          <a:prstGeom prst="rect">
            <a:avLst/>
          </a:prstGeom>
        </p:spPr>
        <p:txBody>
          <a:bodyPr/>
          <a:lstStyle>
            <a:lvl1pPr lvl="0" rtl="0">
              <a:defRPr/>
            </a:lvl1pPr>
          </a:lstStyle>
          <a:p>
            <a:pPr lvl="0" rtl="0"/>
            <a:r>
              <a:rPr lang="en-US"/>
              <a:t>Click to edit Master title style</a:t>
            </a:r>
          </a:p>
        </p:txBody>
      </p:sp>
      <p:sp>
        <p:nvSpPr>
          <p:cNvPr id="3" name="Text Placeholder 2"/>
          <p:cNvSpPr txBox="1">
            <a:spLocks noGrp="1"/>
          </p:cNvSpPr>
          <p:nvPr>
            <p:ph type="body" sz="half" idx="1"/>
          </p:nvPr>
        </p:nvSpPr>
        <p:spPr>
          <a:xfrm>
            <a:off x="1484312" y="2666999"/>
            <a:ext cx="4895055" cy="3124201"/>
          </a:xfrm>
          <a:prstGeom prst="rect">
            <a:avLst/>
          </a:prstGeom>
        </p:spPr>
        <p:txBody>
          <a:bodyPr/>
          <a:lstStyle>
            <a:lvl1pPr lvl="0" rtl="0">
              <a:defRPr sz="1800"/>
            </a:lvl1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p>
        </p:txBody>
      </p:sp>
      <p:sp>
        <p:nvSpPr>
          <p:cNvPr id="4" name="Text Placeholder 3"/>
          <p:cNvSpPr txBox="1">
            <a:spLocks noGrp="1"/>
          </p:cNvSpPr>
          <p:nvPr>
            <p:ph type="body" sz="half" idx="2"/>
          </p:nvPr>
        </p:nvSpPr>
        <p:spPr>
          <a:xfrm>
            <a:off x="6607967" y="2667000"/>
            <a:ext cx="4895056" cy="3124200"/>
          </a:xfrm>
          <a:prstGeom prst="rect">
            <a:avLst/>
          </a:prstGeom>
        </p:spPr>
        <p:txBody>
          <a:bodyPr/>
          <a:lstStyle>
            <a:lvl1pPr lvl="0" rtl="0">
              <a:defRPr sz="1800"/>
            </a:lvl1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p>
        </p:txBody>
      </p:sp>
      <p:sp>
        <p:nvSpPr>
          <p:cNvPr id="5" name="Date Placeholder 4"/>
          <p:cNvSpPr txBox="1">
            <a:spLocks noGrp="1"/>
          </p:cNvSpPr>
          <p:nvPr>
            <p:ph type="dt" sz="half" idx="10"/>
          </p:nvPr>
        </p:nvSpPr>
        <p:spPr>
          <a:prstGeom prst="rect">
            <a:avLst/>
          </a:prstGeom>
        </p:spPr>
        <p:txBody>
          <a:bodyPr/>
          <a:lstStyle>
            <a:lvl1pPr lvl="0" rtl="0">
              <a:defRPr/>
            </a:lvl1pPr>
          </a:lstStyle>
          <a:p>
            <a:endParaRPr/>
          </a:p>
        </p:txBody>
      </p:sp>
      <p:sp>
        <p:nvSpPr>
          <p:cNvPr id="6" name="Footer Placeholder 5"/>
          <p:cNvSpPr txBox="1">
            <a:spLocks noGrp="1"/>
          </p:cNvSpPr>
          <p:nvPr>
            <p:ph type="ftr" sz="quarter" idx="11"/>
          </p:nvPr>
        </p:nvSpPr>
        <p:spPr>
          <a:prstGeom prst="rect">
            <a:avLst/>
          </a:prstGeom>
        </p:spPr>
        <p:txBody>
          <a:bodyPr/>
          <a:lstStyle>
            <a:lvl1pPr lvl="0" rtl="0">
              <a:defRPr/>
            </a:lvl1pPr>
          </a:lstStyle>
          <a:p>
            <a:endParaRPr/>
          </a:p>
        </p:txBody>
      </p:sp>
      <p:sp>
        <p:nvSpPr>
          <p:cNvPr id="7" name="Slide Number Placeholder 6"/>
          <p:cNvSpPr txBox="1">
            <a:spLocks noGrp="1"/>
          </p:cNvSpPr>
          <p:nvPr>
            <p:ph type="sldNum" sz="quarter" idx="12"/>
          </p:nvPr>
        </p:nvSpPr>
        <p:spPr>
          <a:prstGeom prst="rect">
            <a:avLst/>
          </a:prstGeom>
        </p:spPr>
        <p:txBody>
          <a:bodyPr/>
          <a:lstStyle>
            <a:lvl1pPr lvl="0" rtl="0">
              <a:defRPr/>
            </a:lvl1pPr>
          </a:lstStyle>
          <a:p>
            <a:fld id="{8B38DBA3-52F9-4AF4-A6A4-FA4D7DB2F99C}" type="slidenum">
              <a:rPr/>
              <a:pPr/>
              <a:t>‹#›</a:t>
            </a:fld>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Picture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1482724" y="1752599"/>
            <a:ext cx="5426158" cy="1371600"/>
          </a:xfrm>
          <a:prstGeom prst="rect">
            <a:avLst/>
          </a:prstGeom>
        </p:spPr>
        <p:txBody>
          <a:bodyPr anchor="b"/>
          <a:lstStyle>
            <a:lvl1pPr lvl="0" algn="ctr" rtl="0">
              <a:defRPr sz="2800" b="0"/>
            </a:lvl1pPr>
          </a:lstStyle>
          <a:p>
            <a:pPr lvl="0" rtl="0"/>
            <a:r>
              <a:rPr lang="en-US"/>
              <a:t>Click to edit Master title style</a:t>
            </a:r>
          </a:p>
        </p:txBody>
      </p:sp>
      <p:sp>
        <p:nvSpPr>
          <p:cNvPr id="3" name="Picture Placeholder 2"/>
          <p:cNvSpPr txBox="1">
            <a:spLocks noGrp="1"/>
          </p:cNvSpPr>
          <p:nvPr>
            <p:ph type="pic" idx="1"/>
          </p:nvPr>
        </p:nvSpPr>
        <p:spPr>
          <a:xfrm>
            <a:off x="7594682" y="914400"/>
            <a:ext cx="3280974" cy="4572000"/>
          </a:xfrm>
          <a:prstGeom prst="rect">
            <a:avLst/>
          </a:prstGeom>
          <a:ln w="38100">
            <a:solidFill>
              <a:schemeClr val="bg2"/>
            </a:solidFill>
          </a:ln>
          <a:effectLst>
            <a:outerShdw blurRad="57150" dist="38090" dir="14460266">
              <a:srgbClr val="000000">
                <a:alpha val="70000"/>
              </a:srgbClr>
            </a:outerShdw>
          </a:effectLst>
        </p:spPr>
        <p:txBody>
          <a:bodyPr anchor="t"/>
          <a:lstStyle>
            <a:lvl1pPr marL="0" lvl="0" indent="0" algn="ctr" rtl="0">
              <a:buNone/>
              <a:defRPr sz="1600"/>
            </a:lvl1pPr>
          </a:lstStyle>
          <a:p>
            <a:pPr lvl="0" rtl="0"/>
            <a:r>
              <a:rPr lang="en-US"/>
              <a:t>Click icon to add picture</a:t>
            </a:r>
          </a:p>
        </p:txBody>
      </p:sp>
      <p:sp>
        <p:nvSpPr>
          <p:cNvPr id="4" name="Text Placeholder 3"/>
          <p:cNvSpPr txBox="1">
            <a:spLocks noGrp="1"/>
          </p:cNvSpPr>
          <p:nvPr>
            <p:ph type="body" sz="half" idx="2"/>
          </p:nvPr>
        </p:nvSpPr>
        <p:spPr>
          <a:xfrm>
            <a:off x="1482724" y="3124199"/>
            <a:ext cx="5426158" cy="1828800"/>
          </a:xfrm>
          <a:prstGeom prst="rect">
            <a:avLst/>
          </a:prstGeom>
        </p:spPr>
        <p:txBody>
          <a:bodyPr/>
          <a:lstStyle>
            <a:lvl1pPr marL="0" lvl="0" indent="0" algn="ctr" rtl="0">
              <a:buNone/>
              <a:defRPr sz="1800"/>
            </a:lvl1pPr>
          </a:lstStyle>
          <a:p>
            <a:pPr lvl="0" rtl="0"/>
            <a:r>
              <a:rPr lang="en-US"/>
              <a:t>Click to edit Master text styles</a:t>
            </a:r>
          </a:p>
        </p:txBody>
      </p:sp>
      <p:sp>
        <p:nvSpPr>
          <p:cNvPr id="5" name="Date Placeholder 4"/>
          <p:cNvSpPr txBox="1">
            <a:spLocks noGrp="1"/>
          </p:cNvSpPr>
          <p:nvPr>
            <p:ph type="dt" sz="half" idx="10"/>
          </p:nvPr>
        </p:nvSpPr>
        <p:spPr>
          <a:prstGeom prst="rect">
            <a:avLst/>
          </a:prstGeom>
        </p:spPr>
        <p:txBody>
          <a:bodyPr/>
          <a:lstStyle>
            <a:lvl1pPr lvl="0" rtl="0">
              <a:defRPr/>
            </a:lvl1pPr>
          </a:lstStyle>
          <a:p>
            <a:endParaRPr/>
          </a:p>
        </p:txBody>
      </p:sp>
      <p:sp>
        <p:nvSpPr>
          <p:cNvPr id="6" name="Footer Placeholder 5"/>
          <p:cNvSpPr txBox="1">
            <a:spLocks noGrp="1"/>
          </p:cNvSpPr>
          <p:nvPr>
            <p:ph type="ftr" sz="quarter" idx="11"/>
          </p:nvPr>
        </p:nvSpPr>
        <p:spPr>
          <a:prstGeom prst="rect">
            <a:avLst/>
          </a:prstGeom>
        </p:spPr>
        <p:txBody>
          <a:bodyPr/>
          <a:lstStyle>
            <a:lvl1pPr lvl="0" rtl="0">
              <a:defRPr/>
            </a:lvl1pPr>
          </a:lstStyle>
          <a:p>
            <a:endParaRPr/>
          </a:p>
        </p:txBody>
      </p:sp>
      <p:sp>
        <p:nvSpPr>
          <p:cNvPr id="7" name="Slide Number Placeholder 6"/>
          <p:cNvSpPr txBox="1">
            <a:spLocks noGrp="1"/>
          </p:cNvSpPr>
          <p:nvPr>
            <p:ph type="sldNum" sz="quarter" idx="12"/>
          </p:nvPr>
        </p:nvSpPr>
        <p:spPr>
          <a:prstGeom prst="rect">
            <a:avLst/>
          </a:prstGeom>
        </p:spPr>
        <p:txBody>
          <a:bodyPr/>
          <a:lstStyle>
            <a:lvl1pPr lvl="0" rtl="0">
              <a:defRPr/>
            </a:lvl1pPr>
          </a:lstStyle>
          <a:p>
            <a:fld id="{8B38DBA3-52F9-4AF4-A6A4-FA4D7DB2F99C}" type="slidenum">
              <a:rPr/>
              <a:pPr/>
              <a:t>‹#›</a:t>
            </a:fld>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Quote Name Card">
    <p:spTree>
      <p:nvGrpSpPr>
        <p:cNvPr id="1" name=""/>
        <p:cNvGrpSpPr/>
        <p:nvPr/>
      </p:nvGrpSpPr>
      <p:grpSpPr>
        <a:xfrm>
          <a:off x="0" y="0"/>
          <a:ext cx="0" cy="0"/>
          <a:chOff x="0" y="0"/>
          <a:chExt cx="0" cy="0"/>
        </a:xfrm>
      </p:grpSpPr>
      <p:sp>
        <p:nvSpPr>
          <p:cNvPr id="2" name="TextBox 1"/>
          <p:cNvSpPr txBox="1"/>
          <p:nvPr/>
        </p:nvSpPr>
        <p:spPr>
          <a:xfrm>
            <a:off x="1598612" y="863023"/>
            <a:ext cx="609600" cy="584776"/>
          </a:xfrm>
          <a:prstGeom prst="rect">
            <a:avLst/>
          </a:prstGeom>
        </p:spPr>
        <p:txBody>
          <a:bodyPr lIns="91440" tIns="45720" rIns="91440" bIns="45720" anchor="ctr"/>
          <a:lstStyle>
            <a:lvl1pPr lvl="0" rtl="0">
              <a:buNone/>
              <a:defRPr sz="3200" b="0" cap="all">
                <a:effectLst>
                  <a:outerShdw blurRad="38100" dist="38100" dir="2700000" algn="tl">
                    <a:srgbClr val="000000">
                      <a:alpha val="43137"/>
                    </a:srgbClr>
                  </a:outerShdw>
                </a:effectLst>
              </a:defRPr>
            </a:lvl1pPr>
          </a:lstStyle>
          <a:p>
            <a:pPr lvl="0" rtl="0"/>
            <a:r>
              <a:rPr lang="en-US" sz="8000">
                <a:solidFill>
                  <a:schemeClr val="tx1"/>
                </a:solidFill>
              </a:rPr>
              <a:t>“</a:t>
            </a:r>
          </a:p>
        </p:txBody>
      </p:sp>
      <p:sp>
        <p:nvSpPr>
          <p:cNvPr id="3" name="TextBox 2"/>
          <p:cNvSpPr txBox="1"/>
          <p:nvPr/>
        </p:nvSpPr>
        <p:spPr>
          <a:xfrm>
            <a:off x="10893425" y="2819399"/>
            <a:ext cx="609600" cy="584776"/>
          </a:xfrm>
          <a:prstGeom prst="rect">
            <a:avLst/>
          </a:prstGeom>
        </p:spPr>
        <p:txBody>
          <a:bodyPr lIns="91440" tIns="45720" rIns="91440" bIns="45720" anchor="ctr"/>
          <a:lstStyle>
            <a:lvl1pPr lvl="0" rtl="0">
              <a:buNone/>
              <a:defRPr sz="3200" b="0" cap="all">
                <a:effectLst>
                  <a:outerShdw blurRad="38100" dist="38100" dir="2700000" algn="tl">
                    <a:srgbClr val="000000">
                      <a:alpha val="43137"/>
                    </a:srgbClr>
                  </a:outerShdw>
                </a:effectLst>
              </a:defRPr>
            </a:lvl1pPr>
          </a:lstStyle>
          <a:p>
            <a:pPr lvl="0" algn="r" rtl="0"/>
            <a:r>
              <a:rPr lang="en-US" sz="8000">
                <a:solidFill>
                  <a:schemeClr val="tx1"/>
                </a:solidFill>
              </a:rPr>
              <a:t>”</a:t>
            </a:r>
          </a:p>
        </p:txBody>
      </p:sp>
      <p:sp>
        <p:nvSpPr>
          <p:cNvPr id="4" name="Title 3"/>
          <p:cNvSpPr txBox="1">
            <a:spLocks noGrp="1"/>
          </p:cNvSpPr>
          <p:nvPr>
            <p:ph type="title"/>
          </p:nvPr>
        </p:nvSpPr>
        <p:spPr>
          <a:xfrm>
            <a:off x="2208212" y="685800"/>
            <a:ext cx="8990013" cy="2743199"/>
          </a:xfrm>
          <a:prstGeom prst="rect">
            <a:avLst/>
          </a:prstGeom>
        </p:spPr>
        <p:txBody>
          <a:bodyPr anchor="ctr"/>
          <a:lstStyle>
            <a:lvl1pPr lvl="0" algn="ctr" rtl="0">
              <a:defRPr sz="3200" b="0">
                <a:solidFill>
                  <a:schemeClr val="tx1"/>
                </a:solidFill>
              </a:defRPr>
            </a:lvl1pPr>
          </a:lstStyle>
          <a:p>
            <a:pPr lvl="0" rtl="0"/>
            <a:r>
              <a:rPr lang="en-US"/>
              <a:t>Click to edit Master title style</a:t>
            </a:r>
          </a:p>
        </p:txBody>
      </p:sp>
      <p:sp>
        <p:nvSpPr>
          <p:cNvPr id="5" name="Text Placeholder 4"/>
          <p:cNvSpPr txBox="1">
            <a:spLocks noGrp="1"/>
          </p:cNvSpPr>
          <p:nvPr>
            <p:ph type="body" sz="quarter" idx="13"/>
          </p:nvPr>
        </p:nvSpPr>
        <p:spPr>
          <a:xfrm>
            <a:off x="1484313" y="3886200"/>
            <a:ext cx="10018710" cy="889000"/>
          </a:xfrm>
          <a:prstGeom prst="rect">
            <a:avLst/>
          </a:prstGeom>
        </p:spPr>
        <p:txBody>
          <a:bodyPr lIns="91440" tIns="45720" rIns="91440" bIns="45720" anchor="b"/>
          <a:lstStyle>
            <a:lvl1pPr lvl="0" algn="r" rtl="0">
              <a:buNone/>
              <a:defRPr lang="en-US" sz="2400" b="0">
                <a:solidFill>
                  <a:schemeClr val="tx1"/>
                </a:solidFill>
              </a:defRPr>
            </a:lvl1pPr>
          </a:lstStyle>
          <a:p>
            <a:pPr marL="0" lvl="0" rtl="0">
              <a:buNone/>
            </a:pPr>
            <a:r>
              <a:rPr lang="en-US"/>
              <a:t>Click to edit Master text styles</a:t>
            </a:r>
          </a:p>
        </p:txBody>
      </p:sp>
      <p:sp>
        <p:nvSpPr>
          <p:cNvPr id="6" name="Text Placeholder 5"/>
          <p:cNvSpPr txBox="1">
            <a:spLocks noGrp="1"/>
          </p:cNvSpPr>
          <p:nvPr>
            <p:ph type="body" idx="1"/>
          </p:nvPr>
        </p:nvSpPr>
        <p:spPr>
          <a:xfrm>
            <a:off x="1484312" y="4775200"/>
            <a:ext cx="10018710" cy="1016000"/>
          </a:xfrm>
          <a:prstGeom prst="rect">
            <a:avLst/>
          </a:prstGeom>
        </p:spPr>
        <p:txBody>
          <a:bodyPr anchor="t"/>
          <a:lstStyle>
            <a:lvl1pPr marL="0" lvl="0" indent="0" algn="r" rtl="0">
              <a:buNone/>
              <a:defRPr sz="1800">
                <a:solidFill>
                  <a:schemeClr val="tx1"/>
                </a:solidFill>
              </a:defRPr>
            </a:lvl1pPr>
          </a:lstStyle>
          <a:p>
            <a:pPr lvl="0" rtl="0"/>
            <a:r>
              <a:rPr lang="en-US"/>
              <a:t>Click to edit Master text styles</a:t>
            </a:r>
          </a:p>
        </p:txBody>
      </p:sp>
      <p:sp>
        <p:nvSpPr>
          <p:cNvPr id="7" name="Date Placeholder 6"/>
          <p:cNvSpPr txBox="1">
            <a:spLocks noGrp="1"/>
          </p:cNvSpPr>
          <p:nvPr>
            <p:ph type="dt" sz="half" idx="10"/>
          </p:nvPr>
        </p:nvSpPr>
        <p:spPr>
          <a:prstGeom prst="rect">
            <a:avLst/>
          </a:prstGeom>
        </p:spPr>
        <p:txBody>
          <a:bodyPr/>
          <a:lstStyle>
            <a:lvl1pPr lvl="0" rtl="0">
              <a:defRPr/>
            </a:lvl1pPr>
          </a:lstStyle>
          <a:p>
            <a:endParaRPr/>
          </a:p>
        </p:txBody>
      </p:sp>
      <p:sp>
        <p:nvSpPr>
          <p:cNvPr id="8" name="Footer Placeholder 7"/>
          <p:cNvSpPr txBox="1">
            <a:spLocks noGrp="1"/>
          </p:cNvSpPr>
          <p:nvPr>
            <p:ph type="ftr" sz="quarter" idx="11"/>
          </p:nvPr>
        </p:nvSpPr>
        <p:spPr>
          <a:prstGeom prst="rect">
            <a:avLst/>
          </a:prstGeom>
        </p:spPr>
        <p:txBody>
          <a:bodyPr/>
          <a:lstStyle>
            <a:lvl1pPr lvl="0" rtl="0">
              <a:defRPr/>
            </a:lvl1pPr>
          </a:lstStyle>
          <a:p>
            <a:endParaRPr/>
          </a:p>
        </p:txBody>
      </p:sp>
      <p:sp>
        <p:nvSpPr>
          <p:cNvPr id="9" name="Slide Number Placeholder 8"/>
          <p:cNvSpPr txBox="1">
            <a:spLocks noGrp="1"/>
          </p:cNvSpPr>
          <p:nvPr>
            <p:ph type="sldNum" sz="quarter" idx="12"/>
          </p:nvPr>
        </p:nvSpPr>
        <p:spPr>
          <a:prstGeom prst="rect">
            <a:avLst/>
          </a:prstGeom>
        </p:spPr>
        <p:txBody>
          <a:bodyPr/>
          <a:lstStyle>
            <a:lvl1pPr lvl="0" rtl="0">
              <a:defRPr/>
            </a:lvl1pPr>
          </a:lstStyle>
          <a:p>
            <a:fld id="{8B38DBA3-52F9-4AF4-A6A4-FA4D7DB2F99C}" type="slidenum">
              <a:rPr/>
              <a:pPr/>
              <a:t>‹#›</a:t>
            </a:fld>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cSld name="Title Slide">
    <p:spTree>
      <p:nvGrpSpPr>
        <p:cNvPr id="1" name=""/>
        <p:cNvGrpSpPr/>
        <p:nvPr/>
      </p:nvGrpSpPr>
      <p:grpSpPr>
        <a:xfrm>
          <a:off x="0" y="0"/>
          <a:ext cx="0" cy="0"/>
          <a:chOff x="0" y="0"/>
          <a:chExt cx="0" cy="0"/>
        </a:xfrm>
      </p:grpSpPr>
      <p:grpSp>
        <p:nvGrpSpPr>
          <p:cNvPr id="2" name="Group 1"/>
          <p:cNvGrpSpPr/>
          <p:nvPr/>
        </p:nvGrpSpPr>
        <p:grpSpPr>
          <a:xfrm>
            <a:off x="546100" y="-4763"/>
            <a:ext cx="5014912" cy="6862763"/>
            <a:chOff x="2928938" y="-4763"/>
            <a:chExt cx="5014912" cy="6862763"/>
          </a:xfrm>
        </p:grpSpPr>
        <p:sp>
          <p:nvSpPr>
            <p:cNvPr id="3" name="Freeform 2"/>
            <p:cNvSpPr/>
            <p:nvPr/>
          </p:nvSpPr>
          <p:spPr>
            <a:xfrm>
              <a:off x="3367088" y="-4763"/>
              <a:ext cx="1063625" cy="2782888"/>
            </a:xfrm>
            <a:custGeom>
              <a:avLst/>
              <a:gdLst/>
              <a:ahLst/>
              <a:cxnLst/>
              <a:rect l="0" t="0" r="0" b="0"/>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lvl1pPr lvl="0" rtl="0">
                <a:defRPr/>
              </a:lvl1pPr>
            </a:lstStyle>
            <a:p>
              <a:endParaRPr/>
            </a:p>
          </p:txBody>
        </p:sp>
        <p:sp>
          <p:nvSpPr>
            <p:cNvPr id="4" name="Freeform 3"/>
            <p:cNvSpPr/>
            <p:nvPr/>
          </p:nvSpPr>
          <p:spPr>
            <a:xfrm>
              <a:off x="2928938" y="-4763"/>
              <a:ext cx="1035050" cy="2673350"/>
            </a:xfrm>
            <a:custGeom>
              <a:avLst/>
              <a:gdLst/>
              <a:ahLst/>
              <a:cxnLst/>
              <a:rect l="0" t="0" r="0" b="0"/>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lvl1pPr lvl="0" rtl="0">
                <a:defRPr/>
              </a:lvl1pPr>
            </a:lstStyle>
            <a:p>
              <a:endParaRPr/>
            </a:p>
          </p:txBody>
        </p:sp>
        <p:sp>
          <p:nvSpPr>
            <p:cNvPr id="5" name="Freeform 4"/>
            <p:cNvSpPr/>
            <p:nvPr/>
          </p:nvSpPr>
          <p:spPr>
            <a:xfrm>
              <a:off x="2928938" y="2582862"/>
              <a:ext cx="2693987" cy="4275138"/>
            </a:xfrm>
            <a:custGeom>
              <a:avLst/>
              <a:gdLst/>
              <a:ahLst/>
              <a:cxnLst/>
              <a:rect l="0" t="0" r="0" b="0"/>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lvl1pPr lvl="0" rtl="0">
                <a:defRPr/>
              </a:lvl1pPr>
            </a:lstStyle>
            <a:p>
              <a:endParaRPr/>
            </a:p>
          </p:txBody>
        </p:sp>
        <p:sp>
          <p:nvSpPr>
            <p:cNvPr id="6" name="Freeform 5"/>
            <p:cNvSpPr/>
            <p:nvPr/>
          </p:nvSpPr>
          <p:spPr>
            <a:xfrm>
              <a:off x="3371850" y="2692400"/>
              <a:ext cx="3332162" cy="4165600"/>
            </a:xfrm>
            <a:custGeom>
              <a:avLst/>
              <a:gdLst/>
              <a:ahLst/>
              <a:cxnLst/>
              <a:rect l="0" t="0" r="0" b="0"/>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lvl1pPr lvl="0" rtl="0">
                <a:defRPr/>
              </a:lvl1pPr>
            </a:lstStyle>
            <a:p>
              <a:endParaRPr/>
            </a:p>
          </p:txBody>
        </p:sp>
        <p:sp>
          <p:nvSpPr>
            <p:cNvPr id="7" name="Freeform 6"/>
            <p:cNvSpPr/>
            <p:nvPr/>
          </p:nvSpPr>
          <p:spPr>
            <a:xfrm>
              <a:off x="3367088" y="2687637"/>
              <a:ext cx="4576762" cy="4170363"/>
            </a:xfrm>
            <a:custGeom>
              <a:avLst/>
              <a:gdLst/>
              <a:ahLst/>
              <a:cxnLst/>
              <a:rect l="0" t="0" r="0" b="0"/>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lvl1pPr lvl="0" rtl="0">
                <a:defRPr/>
              </a:lvl1pPr>
            </a:lstStyle>
            <a:p>
              <a:endParaRPr/>
            </a:p>
          </p:txBody>
        </p:sp>
        <p:sp>
          <p:nvSpPr>
            <p:cNvPr id="8" name="Freeform 7"/>
            <p:cNvSpPr/>
            <p:nvPr/>
          </p:nvSpPr>
          <p:spPr>
            <a:xfrm>
              <a:off x="2928938" y="2578100"/>
              <a:ext cx="3584575" cy="4279900"/>
            </a:xfrm>
            <a:custGeom>
              <a:avLst/>
              <a:gdLst/>
              <a:ahLst/>
              <a:cxnLst/>
              <a:rect l="0" t="0" r="0" b="0"/>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lvl1pPr lvl="0" rtl="0">
                <a:defRPr/>
              </a:lvl1pPr>
            </a:lstStyle>
            <a:p>
              <a:endParaRPr/>
            </a:p>
          </p:txBody>
        </p:sp>
      </p:grpSp>
      <p:sp>
        <p:nvSpPr>
          <p:cNvPr id="9" name="Title 8"/>
          <p:cNvSpPr txBox="1">
            <a:spLocks noGrp="1"/>
          </p:cNvSpPr>
          <p:nvPr>
            <p:ph type="ctrTitle"/>
          </p:nvPr>
        </p:nvSpPr>
        <p:spPr>
          <a:xfrm>
            <a:off x="2928401" y="1380068"/>
            <a:ext cx="8574622" cy="2616199"/>
          </a:xfrm>
          <a:prstGeom prst="rect">
            <a:avLst/>
          </a:prstGeom>
        </p:spPr>
        <p:txBody>
          <a:bodyPr anchor="b"/>
          <a:lstStyle>
            <a:lvl1pPr lvl="0" algn="r" rtl="0">
              <a:defRPr sz="6000"/>
            </a:lvl1pPr>
          </a:lstStyle>
          <a:p>
            <a:pPr lvl="0" rtl="0"/>
            <a:r>
              <a:rPr lang="en-US"/>
              <a:t>Click to edit Master title style</a:t>
            </a:r>
          </a:p>
        </p:txBody>
      </p:sp>
      <p:sp>
        <p:nvSpPr>
          <p:cNvPr id="10" name="Subtitle 9"/>
          <p:cNvSpPr txBox="1">
            <a:spLocks noGrp="1"/>
          </p:cNvSpPr>
          <p:nvPr>
            <p:ph type="subTitle" idx="1"/>
          </p:nvPr>
        </p:nvSpPr>
        <p:spPr>
          <a:xfrm>
            <a:off x="4515377" y="3996267"/>
            <a:ext cx="6987645" cy="1388534"/>
          </a:xfrm>
          <a:prstGeom prst="rect">
            <a:avLst/>
          </a:prstGeom>
        </p:spPr>
        <p:txBody>
          <a:bodyPr anchor="t"/>
          <a:lstStyle>
            <a:lvl1pPr marL="0" lvl="0" indent="0" algn="r" rtl="0">
              <a:buNone/>
              <a:defRPr sz="2100">
                <a:solidFill>
                  <a:schemeClr val="tx1"/>
                </a:solidFill>
              </a:defRPr>
            </a:lvl1pPr>
          </a:lstStyle>
          <a:p>
            <a:pPr lvl="0" rtl="0"/>
            <a:r>
              <a:rPr lang="en-US"/>
              <a:t>Click to edit Master subtitle style</a:t>
            </a:r>
          </a:p>
        </p:txBody>
      </p:sp>
      <p:sp>
        <p:nvSpPr>
          <p:cNvPr id="11" name="Date Placeholder 10"/>
          <p:cNvSpPr txBox="1">
            <a:spLocks noGrp="1"/>
          </p:cNvSpPr>
          <p:nvPr>
            <p:ph type="dt" sz="half" idx="10"/>
          </p:nvPr>
        </p:nvSpPr>
        <p:spPr>
          <a:prstGeom prst="rect">
            <a:avLst/>
          </a:prstGeom>
        </p:spPr>
        <p:txBody>
          <a:bodyPr/>
          <a:lstStyle>
            <a:lvl1pPr lvl="0" rtl="0">
              <a:defRPr/>
            </a:lvl1pPr>
          </a:lstStyle>
          <a:p>
            <a:endParaRPr/>
          </a:p>
        </p:txBody>
      </p:sp>
      <p:sp>
        <p:nvSpPr>
          <p:cNvPr id="12" name="Footer Placeholder 11"/>
          <p:cNvSpPr txBox="1">
            <a:spLocks noGrp="1"/>
          </p:cNvSpPr>
          <p:nvPr>
            <p:ph type="ftr" sz="quarter" idx="11"/>
          </p:nvPr>
        </p:nvSpPr>
        <p:spPr>
          <a:xfrm>
            <a:off x="5332412" y="5883275"/>
            <a:ext cx="4324044" cy="365125"/>
          </a:xfrm>
          <a:prstGeom prst="rect">
            <a:avLst/>
          </a:prstGeom>
        </p:spPr>
        <p:txBody>
          <a:bodyPr/>
          <a:lstStyle>
            <a:lvl1pPr lvl="0" rtl="0">
              <a:defRPr/>
            </a:lvl1pPr>
          </a:lstStyle>
          <a:p>
            <a:endParaRPr/>
          </a:p>
        </p:txBody>
      </p:sp>
      <p:sp>
        <p:nvSpPr>
          <p:cNvPr id="13" name="Slide Number Placeholder 12"/>
          <p:cNvSpPr txBox="1">
            <a:spLocks noGrp="1"/>
          </p:cNvSpPr>
          <p:nvPr>
            <p:ph type="sldNum" sz="quarter" idx="12"/>
          </p:nvPr>
        </p:nvSpPr>
        <p:spPr>
          <a:prstGeom prst="rect">
            <a:avLst/>
          </a:prstGeom>
        </p:spPr>
        <p:txBody>
          <a:bodyPr/>
          <a:lstStyle>
            <a:lvl1pPr lvl="0" rtl="0">
              <a:defRPr/>
            </a:lvl1pPr>
          </a:lstStyle>
          <a:p>
            <a:fld id="{8B38DBA3-52F9-4AF4-A6A4-FA4D7DB2F99C}" type="slidenum">
              <a:rPr/>
              <a:pPr/>
              <a:t>‹#›</a:t>
            </a:fld>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Name Card">
    <p:spTree>
      <p:nvGrpSpPr>
        <p:cNvPr id="1" name=""/>
        <p:cNvGrpSpPr/>
        <p:nvPr/>
      </p:nvGrpSpPr>
      <p:grpSpPr>
        <a:xfrm>
          <a:off x="0" y="0"/>
          <a:ext cx="0" cy="0"/>
          <a:chOff x="0" y="0"/>
          <a:chExt cx="0" cy="0"/>
        </a:xfrm>
      </p:grpSpPr>
      <p:sp>
        <p:nvSpPr>
          <p:cNvPr id="2" name="Title 1"/>
          <p:cNvSpPr txBox="1">
            <a:spLocks noGrp="1"/>
          </p:cNvSpPr>
          <p:nvPr>
            <p:ph type="title"/>
          </p:nvPr>
        </p:nvSpPr>
        <p:spPr>
          <a:xfrm>
            <a:off x="1484313" y="3308581"/>
            <a:ext cx="10018710" cy="1468800"/>
          </a:xfrm>
          <a:prstGeom prst="rect">
            <a:avLst/>
          </a:prstGeom>
        </p:spPr>
        <p:txBody>
          <a:bodyPr anchor="b"/>
          <a:lstStyle>
            <a:lvl1pPr lvl="0" algn="r" rtl="0">
              <a:defRPr sz="3200" b="0"/>
            </a:lvl1pPr>
          </a:lstStyle>
          <a:p>
            <a:pPr lvl="0" rtl="0"/>
            <a:r>
              <a:rPr lang="en-US"/>
              <a:t>Click to edit Master title style</a:t>
            </a:r>
          </a:p>
        </p:txBody>
      </p:sp>
      <p:sp>
        <p:nvSpPr>
          <p:cNvPr id="3" name="Text Placeholder 2"/>
          <p:cNvSpPr txBox="1">
            <a:spLocks noGrp="1"/>
          </p:cNvSpPr>
          <p:nvPr>
            <p:ph type="body" idx="1"/>
          </p:nvPr>
        </p:nvSpPr>
        <p:spPr>
          <a:xfrm>
            <a:off x="1484312" y="4777382"/>
            <a:ext cx="10018710" cy="860400"/>
          </a:xfrm>
          <a:prstGeom prst="rect">
            <a:avLst/>
          </a:prstGeom>
        </p:spPr>
        <p:txBody>
          <a:bodyPr anchor="t"/>
          <a:lstStyle>
            <a:lvl1pPr marL="0" lvl="0" indent="0" algn="r" rtl="0">
              <a:buNone/>
              <a:defRPr sz="2000">
                <a:solidFill>
                  <a:schemeClr val="tx1"/>
                </a:solidFill>
              </a:defRPr>
            </a:lvl1pPr>
          </a:lstStyle>
          <a:p>
            <a:pPr lvl="0" rtl="0"/>
            <a:r>
              <a:rPr lang="en-US"/>
              <a:t>Click to edit Master text styles</a:t>
            </a:r>
          </a:p>
        </p:txBody>
      </p:sp>
      <p:sp>
        <p:nvSpPr>
          <p:cNvPr id="4" name="Date Placeholder 3"/>
          <p:cNvSpPr txBox="1">
            <a:spLocks noGrp="1"/>
          </p:cNvSpPr>
          <p:nvPr>
            <p:ph type="dt" sz="half" idx="10"/>
          </p:nvPr>
        </p:nvSpPr>
        <p:spPr>
          <a:prstGeom prst="rect">
            <a:avLst/>
          </a:prstGeom>
        </p:spPr>
        <p:txBody>
          <a:bodyPr/>
          <a:lstStyle>
            <a:lvl1pPr lvl="0" rtl="0">
              <a:defRPr/>
            </a:lvl1pPr>
          </a:lstStyle>
          <a:p>
            <a:endParaRPr/>
          </a:p>
        </p:txBody>
      </p:sp>
      <p:sp>
        <p:nvSpPr>
          <p:cNvPr id="5" name="Footer Placeholder 4"/>
          <p:cNvSpPr txBox="1">
            <a:spLocks noGrp="1"/>
          </p:cNvSpPr>
          <p:nvPr>
            <p:ph type="ftr" sz="quarter" idx="11"/>
          </p:nvPr>
        </p:nvSpPr>
        <p:spPr>
          <a:prstGeom prst="rect">
            <a:avLst/>
          </a:prstGeom>
        </p:spPr>
        <p:txBody>
          <a:bodyPr/>
          <a:lstStyle>
            <a:lvl1pPr lvl="0" rtl="0">
              <a:defRPr/>
            </a:lvl1pPr>
          </a:lstStyle>
          <a:p>
            <a:endParaRPr/>
          </a:p>
        </p:txBody>
      </p:sp>
      <p:sp>
        <p:nvSpPr>
          <p:cNvPr id="6" name="Slide Number Placeholder 5"/>
          <p:cNvSpPr txBox="1">
            <a:spLocks noGrp="1"/>
          </p:cNvSpPr>
          <p:nvPr>
            <p:ph type="sldNum" sz="quarter" idx="12"/>
          </p:nvPr>
        </p:nvSpPr>
        <p:spPr>
          <a:prstGeom prst="rect">
            <a:avLst/>
          </a:prstGeom>
        </p:spPr>
        <p:txBody>
          <a:bodyPr/>
          <a:lstStyle>
            <a:lvl1pPr lvl="0" rtl="0">
              <a:defRPr/>
            </a:lvl1pPr>
          </a:lstStyle>
          <a:p>
            <a:fld id="{8B38DBA3-52F9-4AF4-A6A4-FA4D7DB2F99C}" type="slidenum">
              <a:rPr/>
              <a:pPr/>
              <a:t>‹#›</a:t>
            </a:fld>
            <a:endParaRP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 name="Group 1"/>
          <p:cNvGrpSpPr/>
          <p:nvPr/>
        </p:nvGrpSpPr>
        <p:grpSpPr>
          <a:xfrm>
            <a:off x="150812" y="0"/>
            <a:ext cx="2436813" cy="6858001"/>
            <a:chOff x="1320800" y="0"/>
            <a:chExt cx="2436813" cy="6858001"/>
          </a:xfrm>
        </p:grpSpPr>
        <p:sp>
          <p:nvSpPr>
            <p:cNvPr id="3" name="Freeform 2"/>
            <p:cNvSpPr/>
            <p:nvPr/>
          </p:nvSpPr>
          <p:spPr>
            <a:xfrm>
              <a:off x="1627188" y="0"/>
              <a:ext cx="1122363" cy="5329238"/>
            </a:xfrm>
            <a:custGeom>
              <a:avLst/>
              <a:gdLst/>
              <a:ahLst/>
              <a:cxnLst/>
              <a:rect l="0" t="0" r="0" b="0"/>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lvl1pPr lvl="0" rtl="0">
                <a:defRPr/>
              </a:lvl1pPr>
            </a:lstStyle>
            <a:p>
              <a:endParaRPr/>
            </a:p>
          </p:txBody>
        </p:sp>
        <p:sp>
          <p:nvSpPr>
            <p:cNvPr id="4" name="Freeform 3"/>
            <p:cNvSpPr/>
            <p:nvPr/>
          </p:nvSpPr>
          <p:spPr>
            <a:xfrm>
              <a:off x="1320800" y="0"/>
              <a:ext cx="1117600" cy="5276850"/>
            </a:xfrm>
            <a:custGeom>
              <a:avLst/>
              <a:gdLst/>
              <a:ahLst/>
              <a:cxnLst/>
              <a:rect l="0" t="0" r="0" b="0"/>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lvl1pPr lvl="0" rtl="0">
                <a:defRPr/>
              </a:lvl1pPr>
            </a:lstStyle>
            <a:p>
              <a:endParaRPr/>
            </a:p>
          </p:txBody>
        </p:sp>
        <p:sp>
          <p:nvSpPr>
            <p:cNvPr id="5" name="Freeform 4"/>
            <p:cNvSpPr/>
            <p:nvPr/>
          </p:nvSpPr>
          <p:spPr>
            <a:xfrm>
              <a:off x="1320800" y="5238750"/>
              <a:ext cx="1228725" cy="1619250"/>
            </a:xfrm>
            <a:custGeom>
              <a:avLst/>
              <a:gdLst/>
              <a:ahLst/>
              <a:cxnLst/>
              <a:rect l="0" t="0" r="0" b="0"/>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lvl1pPr lvl="0" rtl="0">
                <a:defRPr/>
              </a:lvl1pPr>
            </a:lstStyle>
            <a:p>
              <a:endParaRPr/>
            </a:p>
          </p:txBody>
        </p:sp>
        <p:sp>
          <p:nvSpPr>
            <p:cNvPr id="6" name="Freeform 5"/>
            <p:cNvSpPr/>
            <p:nvPr/>
          </p:nvSpPr>
          <p:spPr>
            <a:xfrm>
              <a:off x="1627188" y="5291138"/>
              <a:ext cx="1495425" cy="1566863"/>
            </a:xfrm>
            <a:custGeom>
              <a:avLst/>
              <a:gdLst/>
              <a:ahLst/>
              <a:cxnLst/>
              <a:rect l="0" t="0" r="0" b="0"/>
              <a:pathLst>
                <a:path w="942" h="987">
                  <a:moveTo>
                    <a:pt x="0" y="0"/>
                  </a:moveTo>
                  <a:lnTo>
                    <a:pt x="909" y="987"/>
                  </a:lnTo>
                  <a:lnTo>
                    <a:pt x="942" y="987"/>
                  </a:lnTo>
                  <a:lnTo>
                    <a:pt x="0" y="0"/>
                  </a:lnTo>
                  <a:close/>
                </a:path>
              </a:pathLst>
            </a:custGeom>
            <a:solidFill>
              <a:schemeClr val="accent1">
                <a:lumMod val="50000"/>
              </a:schemeClr>
            </a:solidFill>
            <a:ln>
              <a:noFill/>
            </a:ln>
          </p:spPr>
          <p:txBody>
            <a:bodyPr/>
            <a:lstStyle>
              <a:lvl1pPr lvl="0" rtl="0">
                <a:defRPr/>
              </a:lvl1pPr>
            </a:lstStyle>
            <a:p>
              <a:endParaRPr/>
            </a:p>
          </p:txBody>
        </p:sp>
        <p:sp>
          <p:nvSpPr>
            <p:cNvPr id="7" name="Freeform 6"/>
            <p:cNvSpPr/>
            <p:nvPr/>
          </p:nvSpPr>
          <p:spPr>
            <a:xfrm>
              <a:off x="1627188" y="5286375"/>
              <a:ext cx="2130425" cy="1571625"/>
            </a:xfrm>
            <a:custGeom>
              <a:avLst/>
              <a:gdLst/>
              <a:ahLst/>
              <a:cxnLst/>
              <a:rect l="0" t="0" r="0" b="0"/>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lvl1pPr lvl="0" rtl="0">
                <a:defRPr/>
              </a:lvl1pPr>
            </a:lstStyle>
            <a:p>
              <a:endParaRPr/>
            </a:p>
          </p:txBody>
        </p:sp>
        <p:sp>
          <p:nvSpPr>
            <p:cNvPr id="8" name="Freeform 7"/>
            <p:cNvSpPr/>
            <p:nvPr/>
          </p:nvSpPr>
          <p:spPr>
            <a:xfrm>
              <a:off x="1320800" y="5238750"/>
              <a:ext cx="1695450" cy="1619250"/>
            </a:xfrm>
            <a:custGeom>
              <a:avLst/>
              <a:gdLst/>
              <a:ahLst/>
              <a:cxnLst/>
              <a:rect l="0" t="0" r="0" b="0"/>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lvl1pPr lvl="0" rtl="0">
                <a:defRPr/>
              </a:lvl1pPr>
            </a:lstStyle>
            <a:p>
              <a:endParaRPr/>
            </a:p>
          </p:txBody>
        </p:sp>
      </p:grpSp>
      <p:sp>
        <p:nvSpPr>
          <p:cNvPr id="9" name="Title Placeholder 8"/>
          <p:cNvSpPr txBox="1">
            <a:spLocks noGrp="1"/>
          </p:cNvSpPr>
          <p:nvPr>
            <p:ph type="title"/>
          </p:nvPr>
        </p:nvSpPr>
        <p:spPr>
          <a:xfrm>
            <a:off x="1484311" y="685800"/>
            <a:ext cx="10018713" cy="1752599"/>
          </a:xfrm>
          <a:prstGeom prst="rect">
            <a:avLst/>
          </a:prstGeom>
        </p:spPr>
        <p:txBody>
          <a:bodyPr lIns="91440" tIns="45720" rIns="91440" bIns="45720" anchor="ctr"/>
          <a:lstStyle>
            <a:lvl1pPr lvl="0" rtl="0">
              <a:defRPr/>
            </a:lvl1pPr>
          </a:lstStyle>
          <a:p>
            <a:pPr lvl="0" rtl="0"/>
            <a:r>
              <a:rPr lang="en-US"/>
              <a:t>Click to edit Master title style</a:t>
            </a:r>
          </a:p>
        </p:txBody>
      </p:sp>
      <p:sp>
        <p:nvSpPr>
          <p:cNvPr id="10" name="Text Placeholder 9"/>
          <p:cNvSpPr txBox="1">
            <a:spLocks noGrp="1"/>
          </p:cNvSpPr>
          <p:nvPr>
            <p:ph type="body" idx="1"/>
          </p:nvPr>
        </p:nvSpPr>
        <p:spPr>
          <a:xfrm>
            <a:off x="1484310" y="2666999"/>
            <a:ext cx="10018713" cy="3124201"/>
          </a:xfrm>
          <a:prstGeom prst="rect">
            <a:avLst/>
          </a:prstGeom>
        </p:spPr>
        <p:txBody>
          <a:bodyPr lIns="91440" tIns="45720" rIns="91440" bIns="45720" anchor="ctr"/>
          <a:lstStyle>
            <a:lvl1pPr lvl="0" rtl="0">
              <a:defRPr/>
            </a:lvl1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p>
        </p:txBody>
      </p:sp>
      <p:sp>
        <p:nvSpPr>
          <p:cNvPr id="11" name="Date Placeholder 10"/>
          <p:cNvSpPr txBox="1">
            <a:spLocks noGrp="1"/>
          </p:cNvSpPr>
          <p:nvPr>
            <p:ph type="dt" sz="half" idx="2"/>
          </p:nvPr>
        </p:nvSpPr>
        <p:spPr>
          <a:xfrm>
            <a:off x="9732656" y="5883275"/>
            <a:ext cx="1143000" cy="365125"/>
          </a:xfrm>
          <a:prstGeom prst="rect">
            <a:avLst/>
          </a:prstGeom>
        </p:spPr>
        <p:txBody>
          <a:bodyPr lIns="91440" tIns="45720" rIns="91440" bIns="45720" anchor="ctr"/>
          <a:lstStyle>
            <a:lvl1pPr lvl="0" algn="r" rtl="0">
              <a:defRPr sz="1000" b="0" i="0">
                <a:solidFill>
                  <a:schemeClr val="tx1"/>
                </a:solidFill>
                <a:latin typeface="Corbel"/>
              </a:defRPr>
            </a:lvl1pPr>
          </a:lstStyle>
          <a:p>
            <a:endParaRPr/>
          </a:p>
        </p:txBody>
      </p:sp>
      <p:sp>
        <p:nvSpPr>
          <p:cNvPr id="12" name="Footer Placeholder 11"/>
          <p:cNvSpPr txBox="1">
            <a:spLocks noGrp="1"/>
          </p:cNvSpPr>
          <p:nvPr>
            <p:ph type="ftr" sz="quarter" idx="3"/>
          </p:nvPr>
        </p:nvSpPr>
        <p:spPr>
          <a:xfrm>
            <a:off x="2572279" y="5883275"/>
            <a:ext cx="7084177" cy="365125"/>
          </a:xfrm>
          <a:prstGeom prst="rect">
            <a:avLst/>
          </a:prstGeom>
        </p:spPr>
        <p:txBody>
          <a:bodyPr lIns="91440" tIns="45720" rIns="91440" bIns="45720" anchor="ctr"/>
          <a:lstStyle>
            <a:lvl1pPr lvl="0" algn="l" rtl="0">
              <a:defRPr sz="1000" b="0" i="0">
                <a:solidFill>
                  <a:schemeClr val="tx1"/>
                </a:solidFill>
                <a:latin typeface="Corbel"/>
              </a:defRPr>
            </a:lvl1pPr>
          </a:lstStyle>
          <a:p>
            <a:endParaRPr/>
          </a:p>
        </p:txBody>
      </p:sp>
      <p:sp>
        <p:nvSpPr>
          <p:cNvPr id="13" name="Slide Number Placeholder 12"/>
          <p:cNvSpPr txBox="1">
            <a:spLocks noGrp="1"/>
          </p:cNvSpPr>
          <p:nvPr>
            <p:ph type="sldNum" sz="quarter" idx="4"/>
          </p:nvPr>
        </p:nvSpPr>
        <p:spPr>
          <a:xfrm>
            <a:off x="10951856" y="5883275"/>
            <a:ext cx="551167" cy="365125"/>
          </a:xfrm>
          <a:prstGeom prst="rect">
            <a:avLst/>
          </a:prstGeom>
        </p:spPr>
        <p:txBody>
          <a:bodyPr lIns="91440" tIns="45720" rIns="91440" bIns="45720" anchor="ctr"/>
          <a:lstStyle>
            <a:lvl1pPr lvl="0" algn="r" rtl="0">
              <a:defRPr sz="1000" b="0" i="0">
                <a:solidFill>
                  <a:schemeClr val="tx1"/>
                </a:solidFill>
                <a:latin typeface="Corbel"/>
              </a:defRPr>
            </a:lvl1pPr>
          </a:lstStyle>
          <a:p>
            <a:fld id="{8B38DBA3-52F9-4AF4-A6A4-FA4D7DB2F99C}"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lvl="0" algn="ctr" rtl="0">
        <a:buNone/>
        <a:defRPr sz="4000">
          <a:solidFill>
            <a:schemeClr val="tx1"/>
          </a:solidFill>
          <a:latin typeface="Corbel"/>
        </a:defRPr>
      </a:lvl1pPr>
      <a:lvl2pPr lvl="0" rtl="0">
        <a:defRPr>
          <a:solidFill>
            <a:schemeClr val="tx2"/>
          </a:solidFill>
        </a:defRPr>
      </a:lvl2pPr>
      <a:lvl3pPr lvl="0" rtl="0">
        <a:defRPr>
          <a:solidFill>
            <a:schemeClr val="tx2"/>
          </a:solidFill>
        </a:defRPr>
      </a:lvl3pPr>
      <a:lvl4pPr lvl="0" rtl="0">
        <a:defRPr>
          <a:solidFill>
            <a:schemeClr val="tx2"/>
          </a:solidFill>
        </a:defRPr>
      </a:lvl4pPr>
      <a:lvl5pPr lvl="0" rtl="0">
        <a:defRPr>
          <a:solidFill>
            <a:schemeClr val="tx2"/>
          </a:solidFill>
        </a:defRPr>
      </a:lvl5pPr>
      <a:lvl6pPr lvl="0" rtl="0">
        <a:defRPr>
          <a:solidFill>
            <a:schemeClr val="tx2"/>
          </a:solidFill>
        </a:defRPr>
      </a:lvl6pPr>
      <a:lvl7pPr lvl="0" rtl="0">
        <a:defRPr>
          <a:solidFill>
            <a:schemeClr val="tx2"/>
          </a:solidFill>
        </a:defRPr>
      </a:lvl7pPr>
      <a:lvl8pPr lvl="0" rtl="0">
        <a:defRPr>
          <a:solidFill>
            <a:schemeClr val="tx2"/>
          </a:solidFill>
        </a:defRPr>
      </a:lvl8pPr>
      <a:lvl9pPr lvl="0" rtl="0">
        <a:defRPr>
          <a:solidFill>
            <a:schemeClr val="tx2"/>
          </a:solidFill>
        </a:defRPr>
      </a:lvl9pPr>
    </p:titleStyle>
    <p:bodyStyle>
      <a:lvl1pPr marL="285750" lvl="0" indent="-285750" algn="l" rtl="0">
        <a:spcBef>
          <a:spcPct val="20000"/>
        </a:spcBef>
        <a:spcAft>
          <a:spcPts val="600"/>
        </a:spcAft>
        <a:buClr>
          <a:schemeClr val="accent1">
            <a:lumMod val="75000"/>
          </a:schemeClr>
        </a:buClr>
        <a:buSzPct val="145000"/>
        <a:buFont typeface="Arial"/>
        <a:buChar char="•"/>
        <a:defRPr sz="2400">
          <a:solidFill>
            <a:schemeClr val="tx1"/>
          </a:solidFill>
          <a:latin typeface="Corbel"/>
        </a:defRPr>
      </a:lvl1pPr>
      <a:lvl2pPr marL="742950" lvl="0" indent="-285750" algn="l" rtl="0">
        <a:spcBef>
          <a:spcPct val="20000"/>
        </a:spcBef>
        <a:spcAft>
          <a:spcPts val="600"/>
        </a:spcAft>
        <a:buClr>
          <a:schemeClr val="accent1">
            <a:lumMod val="75000"/>
          </a:schemeClr>
        </a:buClr>
        <a:buSzPct val="145000"/>
        <a:buFont typeface="Arial"/>
        <a:buChar char="•"/>
        <a:defRPr sz="2000">
          <a:solidFill>
            <a:schemeClr val="tx1"/>
          </a:solidFill>
          <a:latin typeface="Corbel"/>
        </a:defRPr>
      </a:lvl2pPr>
      <a:lvl3pPr marL="1200150" lvl="0" indent="-285750" algn="l" rtl="0">
        <a:spcBef>
          <a:spcPct val="20000"/>
        </a:spcBef>
        <a:spcAft>
          <a:spcPts val="600"/>
        </a:spcAft>
        <a:buClr>
          <a:schemeClr val="accent1">
            <a:lumMod val="75000"/>
          </a:schemeClr>
        </a:buClr>
        <a:buSzPct val="145000"/>
        <a:buFont typeface="Arial"/>
        <a:buChar char="•"/>
        <a:defRPr sz="1800">
          <a:solidFill>
            <a:schemeClr val="tx1"/>
          </a:solidFill>
          <a:latin typeface="Corbel"/>
        </a:defRPr>
      </a:lvl3pPr>
      <a:lvl4pPr marL="1543050" lvl="0" indent="-171450" algn="l" rtl="0">
        <a:spcBef>
          <a:spcPct val="20000"/>
        </a:spcBef>
        <a:spcAft>
          <a:spcPts val="600"/>
        </a:spcAft>
        <a:buClr>
          <a:schemeClr val="accent1">
            <a:lumMod val="75000"/>
          </a:schemeClr>
        </a:buClr>
        <a:buSzPct val="145000"/>
        <a:buFont typeface="Arial"/>
        <a:buChar char="•"/>
        <a:defRPr sz="1600">
          <a:solidFill>
            <a:schemeClr val="tx1"/>
          </a:solidFill>
          <a:latin typeface="Corbel"/>
        </a:defRPr>
      </a:lvl4pPr>
      <a:lvl5pPr marL="2000250" lvl="0" indent="-171450" algn="l" rtl="0">
        <a:spcBef>
          <a:spcPct val="20000"/>
        </a:spcBef>
        <a:spcAft>
          <a:spcPts val="600"/>
        </a:spcAft>
        <a:buClr>
          <a:schemeClr val="accent1">
            <a:lumMod val="75000"/>
          </a:schemeClr>
        </a:buClr>
        <a:buSzPct val="145000"/>
        <a:buFont typeface="Arial"/>
        <a:buChar char="•"/>
        <a:defRPr sz="1400">
          <a:solidFill>
            <a:schemeClr val="tx1"/>
          </a:solidFill>
          <a:latin typeface="Corbel"/>
        </a:defRPr>
      </a:lvl5pPr>
      <a:lvl6pPr marL="2514600" lvl="0" indent="-228600" algn="l" rtl="0">
        <a:spcBef>
          <a:spcPct val="20000"/>
        </a:spcBef>
        <a:spcAft>
          <a:spcPts val="600"/>
        </a:spcAft>
        <a:buClr>
          <a:schemeClr val="accent1">
            <a:lumMod val="75000"/>
          </a:schemeClr>
        </a:buClr>
        <a:buSzPct val="145000"/>
        <a:buFont typeface="Arial"/>
        <a:buChar char="•"/>
        <a:defRPr sz="1400">
          <a:solidFill>
            <a:schemeClr val="tx1"/>
          </a:solidFill>
          <a:latin typeface="Corbel"/>
        </a:defRPr>
      </a:lvl6pPr>
      <a:lvl7pPr marL="2971800" lvl="0" indent="-228600" algn="l" rtl="0">
        <a:spcBef>
          <a:spcPct val="20000"/>
        </a:spcBef>
        <a:spcAft>
          <a:spcPts val="600"/>
        </a:spcAft>
        <a:buClr>
          <a:schemeClr val="accent1">
            <a:lumMod val="75000"/>
          </a:schemeClr>
        </a:buClr>
        <a:buSzPct val="145000"/>
        <a:buFont typeface="Arial"/>
        <a:buChar char="•"/>
        <a:defRPr sz="1400">
          <a:solidFill>
            <a:schemeClr val="tx1"/>
          </a:solidFill>
          <a:latin typeface="Corbel"/>
        </a:defRPr>
      </a:lvl7pPr>
      <a:lvl8pPr marL="3429000" lvl="0" indent="-228600" algn="l" rtl="0">
        <a:spcBef>
          <a:spcPct val="20000"/>
        </a:spcBef>
        <a:spcAft>
          <a:spcPts val="600"/>
        </a:spcAft>
        <a:buClr>
          <a:schemeClr val="accent1">
            <a:lumMod val="75000"/>
          </a:schemeClr>
        </a:buClr>
        <a:buSzPct val="145000"/>
        <a:buFont typeface="Arial"/>
        <a:buChar char="•"/>
        <a:defRPr sz="1400">
          <a:solidFill>
            <a:schemeClr val="tx1"/>
          </a:solidFill>
          <a:latin typeface="Corbel"/>
        </a:defRPr>
      </a:lvl8pPr>
      <a:lvl9pPr marL="3886200" lvl="0" indent="-228600" algn="l" rtl="0">
        <a:spcBef>
          <a:spcPct val="20000"/>
        </a:spcBef>
        <a:spcAft>
          <a:spcPts val="600"/>
        </a:spcAft>
        <a:buClr>
          <a:schemeClr val="accent1">
            <a:lumMod val="75000"/>
          </a:schemeClr>
        </a:buClr>
        <a:buSzPct val="145000"/>
        <a:buFont typeface="Arial"/>
        <a:buChar char="•"/>
        <a:defRPr sz="1400">
          <a:solidFill>
            <a:schemeClr val="tx1"/>
          </a:solidFill>
          <a:latin typeface="Corbel"/>
        </a:defRPr>
      </a:lvl9pPr>
    </p:bodyStyle>
    <p:otherStyle>
      <a:lvl1pPr marL="0" lvl="0" algn="l" rtl="0">
        <a:defRPr sz="1800">
          <a:solidFill>
            <a:schemeClr val="tx1"/>
          </a:solidFill>
          <a:latin typeface="Corbel"/>
        </a:defRPr>
      </a:lvl1pPr>
      <a:lvl2pPr marL="457200" lvl="0" algn="l" rtl="0">
        <a:defRPr sz="1800">
          <a:solidFill>
            <a:schemeClr val="tx1"/>
          </a:solidFill>
          <a:latin typeface="Corbel"/>
        </a:defRPr>
      </a:lvl2pPr>
      <a:lvl3pPr marL="914400" lvl="0" algn="l" rtl="0">
        <a:defRPr sz="1800">
          <a:solidFill>
            <a:schemeClr val="tx1"/>
          </a:solidFill>
          <a:latin typeface="Corbel"/>
        </a:defRPr>
      </a:lvl3pPr>
      <a:lvl4pPr marL="1371600" lvl="0" algn="l" rtl="0">
        <a:defRPr sz="1800">
          <a:solidFill>
            <a:schemeClr val="tx1"/>
          </a:solidFill>
          <a:latin typeface="Corbel"/>
        </a:defRPr>
      </a:lvl4pPr>
      <a:lvl5pPr marL="1828800" lvl="0" algn="l" rtl="0">
        <a:defRPr sz="1800">
          <a:solidFill>
            <a:schemeClr val="tx1"/>
          </a:solidFill>
          <a:latin typeface="Corbel"/>
        </a:defRPr>
      </a:lvl5pPr>
      <a:lvl6pPr marL="2286000" lvl="0" algn="l" rtl="0">
        <a:defRPr sz="1800">
          <a:solidFill>
            <a:schemeClr val="tx1"/>
          </a:solidFill>
          <a:latin typeface="Corbel"/>
        </a:defRPr>
      </a:lvl6pPr>
      <a:lvl7pPr marL="2743200" lvl="0" algn="l" rtl="0">
        <a:defRPr sz="1800">
          <a:solidFill>
            <a:schemeClr val="tx1"/>
          </a:solidFill>
          <a:latin typeface="Corbel"/>
        </a:defRPr>
      </a:lvl7pPr>
      <a:lvl8pPr marL="3200400" lvl="0" algn="l" rtl="0">
        <a:defRPr sz="1800">
          <a:solidFill>
            <a:schemeClr val="tx1"/>
          </a:solidFill>
          <a:latin typeface="Corbel"/>
        </a:defRPr>
      </a:lvl8pPr>
      <a:lvl9pPr marL="3657600" lvl="0" algn="l" rtl="0">
        <a:defRPr sz="1800">
          <a:solidFill>
            <a:schemeClr val="tx1"/>
          </a:solidFill>
          <a:latin typeface="Corbe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jpe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9.jpe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ctrTitle"/>
          </p:nvPr>
        </p:nvSpPr>
        <p:spPr>
          <a:xfrm>
            <a:off x="3111132" y="1012910"/>
            <a:ext cx="8574621" cy="1162596"/>
          </a:xfrm>
          <a:prstGeom prst="rect">
            <a:avLst/>
          </a:prstGeom>
        </p:spPr>
        <p:txBody>
          <a:bodyPr/>
          <a:lstStyle>
            <a:lvl1pPr lvl="0" rtl="0">
              <a:defRPr/>
            </a:lvl1pPr>
          </a:lstStyle>
          <a:p>
            <a:pPr lvl="0" algn="ctr" rtl="0"/>
            <a:r>
              <a:rPr lang="en-US" sz="2200" b="1" dirty="0">
                <a:latin typeface="Times New Roman"/>
              </a:rPr>
              <a:t>MGM’s College of Engineering &amp; Technology</a:t>
            </a:r>
            <a:r>
              <a:rPr dirty="0"/>
              <a:t/>
            </a:r>
            <a:br>
              <a:rPr dirty="0"/>
            </a:br>
            <a:r>
              <a:rPr lang="en-US" sz="2200" b="1" dirty="0">
                <a:latin typeface="Times New Roman"/>
              </a:rPr>
              <a:t>Department of Computer Engineering</a:t>
            </a:r>
            <a:r>
              <a:rPr dirty="0"/>
              <a:t/>
            </a:r>
            <a:br>
              <a:rPr dirty="0"/>
            </a:br>
            <a:r>
              <a:rPr lang="en-US" sz="2200" b="1" dirty="0">
                <a:latin typeface="Times New Roman"/>
              </a:rPr>
              <a:t>Academic Year 2019-20</a:t>
            </a:r>
          </a:p>
        </p:txBody>
      </p:sp>
      <p:sp>
        <p:nvSpPr>
          <p:cNvPr id="3" name="Subtitle 2"/>
          <p:cNvSpPr txBox="1">
            <a:spLocks noGrp="1"/>
          </p:cNvSpPr>
          <p:nvPr>
            <p:ph type="subTitle" idx="1"/>
          </p:nvPr>
        </p:nvSpPr>
        <p:spPr>
          <a:xfrm>
            <a:off x="3870946" y="2450705"/>
            <a:ext cx="6987645" cy="4285585"/>
          </a:xfrm>
          <a:prstGeom prst="rect">
            <a:avLst/>
          </a:prstGeom>
        </p:spPr>
        <p:txBody>
          <a:bodyPr/>
          <a:lstStyle>
            <a:lvl1pPr lvl="0" rtl="0">
              <a:defRPr/>
            </a:lvl1pPr>
          </a:lstStyle>
          <a:p>
            <a:pPr lvl="0" algn="ctr" rtl="0">
              <a:lnSpc>
                <a:spcPct val="150000"/>
              </a:lnSpc>
            </a:pPr>
            <a:r>
              <a:rPr lang="en-US" dirty="0">
                <a:latin typeface="Times New Roman"/>
              </a:rPr>
              <a:t> PROJECT</a:t>
            </a:r>
          </a:p>
          <a:p>
            <a:pPr lvl="0" algn="ctr" rtl="0">
              <a:lnSpc>
                <a:spcPct val="150000"/>
              </a:lnSpc>
            </a:pPr>
            <a:r>
              <a:rPr lang="en-US" dirty="0">
                <a:latin typeface="Times New Roman"/>
              </a:rPr>
              <a:t> PRESENTATION ON</a:t>
            </a:r>
          </a:p>
          <a:p>
            <a:pPr lvl="0" algn="ctr" rtl="0"/>
            <a:r>
              <a:rPr lang="en-US" b="1" dirty="0">
                <a:latin typeface="Times New Roman"/>
              </a:rPr>
              <a:t>HOME AUTOMATION OVER VOICE</a:t>
            </a:r>
            <a:endParaRPr lang="en-US" dirty="0">
              <a:latin typeface="Times New Roman"/>
            </a:endParaRPr>
          </a:p>
          <a:p>
            <a:pPr lvl="0" algn="ctr" rtl="0"/>
            <a:r>
              <a:rPr lang="en-US" dirty="0">
                <a:latin typeface="Times New Roman"/>
              </a:rPr>
              <a:t>Presented By</a:t>
            </a:r>
          </a:p>
          <a:p>
            <a:pPr lvl="0" algn="ctr" rtl="0"/>
            <a:r>
              <a:rPr lang="en-US" dirty="0">
                <a:latin typeface="Times New Roman"/>
              </a:rPr>
              <a:t>DEENBANDHU </a:t>
            </a:r>
            <a:r>
              <a:rPr lang="en-US" dirty="0" smtClean="0">
                <a:latin typeface="Times New Roman"/>
              </a:rPr>
              <a:t>GUPTA(117CP3168A)</a:t>
            </a:r>
            <a:endParaRPr lang="en-US" dirty="0">
              <a:latin typeface="Times New Roman"/>
            </a:endParaRPr>
          </a:p>
          <a:p>
            <a:pPr lvl="0" algn="ctr" rtl="0"/>
            <a:r>
              <a:rPr lang="en-US" dirty="0">
                <a:latin typeface="Times New Roman"/>
              </a:rPr>
              <a:t>MANGESH </a:t>
            </a:r>
            <a:r>
              <a:rPr lang="en-US" dirty="0" smtClean="0">
                <a:latin typeface="Times New Roman"/>
              </a:rPr>
              <a:t>GUNJAL(116CP1432A)</a:t>
            </a:r>
            <a:endParaRPr lang="en-US" dirty="0">
              <a:latin typeface="Times New Roman"/>
            </a:endParaRPr>
          </a:p>
          <a:p>
            <a:pPr lvl="0" algn="ctr" rtl="0"/>
            <a:r>
              <a:rPr lang="en-US" dirty="0">
                <a:latin typeface="Times New Roman"/>
              </a:rPr>
              <a:t>MANISH </a:t>
            </a:r>
            <a:r>
              <a:rPr lang="en-US" dirty="0" smtClean="0">
                <a:latin typeface="Times New Roman"/>
              </a:rPr>
              <a:t>GUPTA(116CP1345A)</a:t>
            </a:r>
            <a:endParaRPr lang="en-US" dirty="0">
              <a:latin typeface="Times New Roman"/>
            </a:endParaRPr>
          </a:p>
          <a:p>
            <a:pPr lvl="0" algn="ctr" rtl="0"/>
            <a:endParaRPr lang="en-US" dirty="0">
              <a:latin typeface="Times New Roman"/>
            </a:endParaRPr>
          </a:p>
        </p:txBody>
      </p:sp>
      <p:pic>
        <p:nvPicPr>
          <p:cNvPr id="8" name="Picture 7">
            <a:extLst>
              <a:ext uri="{FF2B5EF4-FFF2-40B4-BE49-F238E27FC236}">
                <a16:creationId xmlns="" xmlns:a16="http://schemas.microsoft.com/office/drawing/2014/main" id="{0A7FE265-9F54-47F8-B29F-4EAFED580B2B}"/>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2362200" y="0"/>
            <a:ext cx="2028072" cy="14478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10018713" cy="1752599"/>
          </a:xfrm>
        </p:spPr>
        <p:txBody>
          <a:bodyPr/>
          <a:lstStyle/>
          <a:p>
            <a:r>
              <a:rPr lang="en-US" dirty="0"/>
              <a:t>Advantages of proposed system</a:t>
            </a:r>
          </a:p>
        </p:txBody>
      </p:sp>
      <p:sp>
        <p:nvSpPr>
          <p:cNvPr id="3" name="Text Placeholder 2"/>
          <p:cNvSpPr>
            <a:spLocks noGrp="1"/>
          </p:cNvSpPr>
          <p:nvPr>
            <p:ph type="body" idx="1"/>
          </p:nvPr>
        </p:nvSpPr>
        <p:spPr>
          <a:xfrm>
            <a:off x="1484310" y="2133601"/>
            <a:ext cx="10018713" cy="3657600"/>
          </a:xfrm>
        </p:spPr>
        <p:txBody>
          <a:bodyPr/>
          <a:lstStyle/>
          <a:p>
            <a:r>
              <a:rPr lang="en-US" dirty="0"/>
              <a:t>Managing all of your home devices from one place.</a:t>
            </a:r>
          </a:p>
          <a:p>
            <a:r>
              <a:rPr lang="en-US" dirty="0"/>
              <a:t> Flexibility for new devices and appliances.</a:t>
            </a:r>
          </a:p>
          <a:p>
            <a:r>
              <a:rPr lang="en-US" dirty="0"/>
              <a:t>Maximizing home security.</a:t>
            </a:r>
          </a:p>
          <a:p>
            <a:r>
              <a:rPr lang="en-US" dirty="0"/>
              <a:t>Remote control of home functions.</a:t>
            </a:r>
          </a:p>
          <a:p>
            <a:r>
              <a:rPr lang="en-US" dirty="0"/>
              <a:t>Increased energy efficiency.</a:t>
            </a:r>
          </a:p>
          <a:p>
            <a:r>
              <a:rPr lang="en-US" dirty="0"/>
              <a:t>Improved appliance functionality.</a:t>
            </a:r>
          </a:p>
          <a:p>
            <a:r>
              <a:rPr lang="en-US" dirty="0"/>
              <a:t>Home management insights.</a:t>
            </a:r>
          </a:p>
          <a:p>
            <a:endParaRPr lang="en-US" dirty="0"/>
          </a:p>
        </p:txBody>
      </p:sp>
      <p:pic>
        <p:nvPicPr>
          <p:cNvPr id="4" name="Picture 3">
            <a:extLst>
              <a:ext uri="{FF2B5EF4-FFF2-40B4-BE49-F238E27FC236}">
                <a16:creationId xmlns="" xmlns:a16="http://schemas.microsoft.com/office/drawing/2014/main" id="{17830075-E2B5-4C0E-901A-C4F365EC7AEF}"/>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134599" y="1"/>
            <a:ext cx="2074889" cy="15240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10018713" cy="1752599"/>
          </a:xfrm>
        </p:spPr>
        <p:txBody>
          <a:bodyPr/>
          <a:lstStyle/>
          <a:p>
            <a:r>
              <a:rPr lang="en-US" dirty="0"/>
              <a:t>Hardware components</a:t>
            </a:r>
          </a:p>
        </p:txBody>
      </p:sp>
      <p:sp>
        <p:nvSpPr>
          <p:cNvPr id="3" name="Text Placeholder 2"/>
          <p:cNvSpPr>
            <a:spLocks noGrp="1"/>
          </p:cNvSpPr>
          <p:nvPr>
            <p:ph type="body" idx="1"/>
          </p:nvPr>
        </p:nvSpPr>
        <p:spPr>
          <a:xfrm>
            <a:off x="1219200" y="2057400"/>
            <a:ext cx="10018713" cy="3810000"/>
          </a:xfrm>
        </p:spPr>
        <p:txBody>
          <a:bodyPr/>
          <a:lstStyle/>
          <a:p>
            <a:pPr lvl="3"/>
            <a:r>
              <a:rPr lang="en-US" sz="2400" dirty="0"/>
              <a:t> </a:t>
            </a:r>
            <a:r>
              <a:rPr lang="en-US" sz="2400" dirty="0" err="1"/>
              <a:t>Arduino</a:t>
            </a:r>
            <a:r>
              <a:rPr lang="en-US" sz="2400" dirty="0"/>
              <a:t> UNO/ Raspberry Pi</a:t>
            </a:r>
          </a:p>
          <a:p>
            <a:pPr lvl="3"/>
            <a:r>
              <a:rPr lang="en-US" sz="2400" dirty="0"/>
              <a:t> Relay</a:t>
            </a:r>
          </a:p>
          <a:p>
            <a:pPr lvl="3"/>
            <a:r>
              <a:rPr lang="en-US" sz="2400" dirty="0"/>
              <a:t> Bluetooth Module</a:t>
            </a:r>
          </a:p>
          <a:p>
            <a:pPr lvl="3"/>
            <a:r>
              <a:rPr lang="en-US" sz="2400" dirty="0"/>
              <a:t> </a:t>
            </a:r>
            <a:r>
              <a:rPr lang="en-US" sz="2400" dirty="0" err="1"/>
              <a:t>Wifi</a:t>
            </a:r>
            <a:r>
              <a:rPr lang="en-US" sz="2400" dirty="0"/>
              <a:t> Module</a:t>
            </a:r>
          </a:p>
          <a:p>
            <a:pPr lvl="3"/>
            <a:r>
              <a:rPr lang="en-US" sz="2400" dirty="0"/>
              <a:t> IR Sensor</a:t>
            </a:r>
          </a:p>
          <a:p>
            <a:pPr lvl="3"/>
            <a:r>
              <a:rPr lang="en-US" sz="2400" dirty="0"/>
              <a:t> Jumpers</a:t>
            </a:r>
          </a:p>
          <a:p>
            <a:pPr lvl="3"/>
            <a:r>
              <a:rPr lang="en-US" sz="2400" dirty="0"/>
              <a:t> Android Handset</a:t>
            </a:r>
          </a:p>
          <a:p>
            <a:endParaRPr lang="en-US" dirty="0"/>
          </a:p>
        </p:txBody>
      </p:sp>
      <p:pic>
        <p:nvPicPr>
          <p:cNvPr id="4" name="Picture 3">
            <a:extLst>
              <a:ext uri="{FF2B5EF4-FFF2-40B4-BE49-F238E27FC236}">
                <a16:creationId xmlns="" xmlns:a16="http://schemas.microsoft.com/office/drawing/2014/main" id="{17830075-E2B5-4C0E-901A-C4F365EC7AEF}"/>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134599" y="1"/>
            <a:ext cx="2074889" cy="15240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0"/>
            <a:ext cx="10018713" cy="1752599"/>
          </a:xfrm>
        </p:spPr>
        <p:txBody>
          <a:bodyPr/>
          <a:lstStyle/>
          <a:p>
            <a:r>
              <a:rPr lang="en-US" dirty="0" err="1"/>
              <a:t>Arduino</a:t>
            </a:r>
            <a:r>
              <a:rPr lang="en-US" dirty="0"/>
              <a:t> UNO</a:t>
            </a:r>
          </a:p>
        </p:txBody>
      </p:sp>
      <p:sp>
        <p:nvSpPr>
          <p:cNvPr id="3" name="TextBox 2"/>
          <p:cNvSpPr txBox="1"/>
          <p:nvPr/>
        </p:nvSpPr>
        <p:spPr>
          <a:xfrm>
            <a:off x="1600200" y="1371600"/>
            <a:ext cx="11792459" cy="2215991"/>
          </a:xfrm>
          <a:prstGeom prst="rect">
            <a:avLst/>
          </a:prstGeom>
          <a:noFill/>
        </p:spPr>
        <p:txBody>
          <a:bodyPr wrap="square" rtlCol="0">
            <a:spAutoFit/>
          </a:bodyPr>
          <a:lstStyle/>
          <a:p>
            <a:pPr>
              <a:buFont typeface="Arial" pitchFamily="34" charset="0"/>
              <a:buChar char="•"/>
            </a:pPr>
            <a:r>
              <a:rPr lang="en-US" sz="2400" dirty="0"/>
              <a:t> </a:t>
            </a:r>
            <a:r>
              <a:rPr lang="en-US" sz="2400" dirty="0" err="1"/>
              <a:t>Arduino</a:t>
            </a:r>
            <a:r>
              <a:rPr lang="en-US" sz="2400" dirty="0"/>
              <a:t> is a tool for making computers that can sense and control more of the</a:t>
            </a:r>
          </a:p>
          <a:p>
            <a:r>
              <a:rPr lang="en-US" sz="2400" dirty="0"/>
              <a:t>   physical world  than your desktop computer.</a:t>
            </a:r>
          </a:p>
          <a:p>
            <a:pPr>
              <a:buFont typeface="Arial" pitchFamily="34" charset="0"/>
              <a:buChar char="•"/>
            </a:pPr>
            <a:r>
              <a:rPr lang="en-US" sz="2400" dirty="0"/>
              <a:t> It's an open-source physical computing platform based on a simple</a:t>
            </a:r>
          </a:p>
          <a:p>
            <a:r>
              <a:rPr lang="en-US" sz="2400" dirty="0"/>
              <a:t>   microcontroller board,  and a development environment for writing software for</a:t>
            </a:r>
          </a:p>
          <a:p>
            <a:r>
              <a:rPr lang="en-US" sz="2400" dirty="0"/>
              <a:t>   the board.</a:t>
            </a:r>
          </a:p>
          <a:p>
            <a:endParaRPr lang="en-US" dirty="0"/>
          </a:p>
        </p:txBody>
      </p:sp>
      <p:pic>
        <p:nvPicPr>
          <p:cNvPr id="4" name="image7.jpeg"/>
          <p:cNvPicPr/>
          <p:nvPr/>
        </p:nvPicPr>
        <p:blipFill>
          <a:blip r:embed="rId2" cstate="print"/>
          <a:stretch>
            <a:fillRect/>
          </a:stretch>
        </p:blipFill>
        <p:spPr>
          <a:xfrm>
            <a:off x="3505200" y="3276600"/>
            <a:ext cx="4780207" cy="2667000"/>
          </a:xfrm>
          <a:prstGeom prst="rect">
            <a:avLst/>
          </a:prstGeom>
        </p:spPr>
      </p:pic>
      <p:sp>
        <p:nvSpPr>
          <p:cNvPr id="5" name="TextBox 4"/>
          <p:cNvSpPr txBox="1"/>
          <p:nvPr/>
        </p:nvSpPr>
        <p:spPr>
          <a:xfrm>
            <a:off x="4724400" y="6172200"/>
            <a:ext cx="1737976" cy="369332"/>
          </a:xfrm>
          <a:prstGeom prst="rect">
            <a:avLst/>
          </a:prstGeom>
          <a:noFill/>
        </p:spPr>
        <p:txBody>
          <a:bodyPr wrap="none" rtlCol="0">
            <a:spAutoFit/>
          </a:bodyPr>
          <a:lstStyle/>
          <a:p>
            <a:r>
              <a:rPr lang="en-US" dirty="0" err="1"/>
              <a:t>FIG:ArduinoUno</a:t>
            </a:r>
            <a:endParaRPr lang="en-US" dirty="0"/>
          </a:p>
        </p:txBody>
      </p:sp>
      <p:pic>
        <p:nvPicPr>
          <p:cNvPr id="6" name="Picture 5">
            <a:extLst>
              <a:ext uri="{FF2B5EF4-FFF2-40B4-BE49-F238E27FC236}">
                <a16:creationId xmlns="" xmlns:a16="http://schemas.microsoft.com/office/drawing/2014/main" id="{17830075-E2B5-4C0E-901A-C4F365EC7AEF}"/>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134599" y="1"/>
            <a:ext cx="2074889" cy="1295399"/>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0"/>
            <a:ext cx="10018713" cy="1752599"/>
          </a:xfrm>
        </p:spPr>
        <p:txBody>
          <a:bodyPr/>
          <a:lstStyle/>
          <a:p>
            <a:r>
              <a:rPr lang="en-US" dirty="0"/>
              <a:t>Relay</a:t>
            </a:r>
          </a:p>
        </p:txBody>
      </p:sp>
      <p:sp>
        <p:nvSpPr>
          <p:cNvPr id="3" name="Text Placeholder 2"/>
          <p:cNvSpPr>
            <a:spLocks noGrp="1"/>
          </p:cNvSpPr>
          <p:nvPr>
            <p:ph type="body" idx="1"/>
          </p:nvPr>
        </p:nvSpPr>
        <p:spPr>
          <a:xfrm>
            <a:off x="1828800" y="609600"/>
            <a:ext cx="10018713" cy="3124201"/>
          </a:xfrm>
        </p:spPr>
        <p:txBody>
          <a:bodyPr/>
          <a:lstStyle/>
          <a:p>
            <a:r>
              <a:rPr lang="en-US" dirty="0"/>
              <a:t>A relay is an electrical switch that uses an electromagnet to move the switch from the off to on position instead of a person moving the switch.</a:t>
            </a:r>
          </a:p>
          <a:p>
            <a:r>
              <a:rPr lang="en-US" dirty="0"/>
              <a:t>It takes a relatively small amount of power to turn on a relay but the relay can control something that draws much more power.</a:t>
            </a:r>
          </a:p>
        </p:txBody>
      </p:sp>
      <p:pic>
        <p:nvPicPr>
          <p:cNvPr id="4" name="image8.jpeg"/>
          <p:cNvPicPr/>
          <p:nvPr/>
        </p:nvPicPr>
        <p:blipFill>
          <a:blip r:embed="rId2" cstate="print"/>
          <a:stretch>
            <a:fillRect/>
          </a:stretch>
        </p:blipFill>
        <p:spPr>
          <a:xfrm>
            <a:off x="4038600" y="3200400"/>
            <a:ext cx="4102455" cy="2515266"/>
          </a:xfrm>
          <a:prstGeom prst="rect">
            <a:avLst/>
          </a:prstGeom>
        </p:spPr>
      </p:pic>
      <p:sp>
        <p:nvSpPr>
          <p:cNvPr id="5" name="TextBox 4"/>
          <p:cNvSpPr txBox="1"/>
          <p:nvPr/>
        </p:nvSpPr>
        <p:spPr>
          <a:xfrm>
            <a:off x="5410200" y="5943600"/>
            <a:ext cx="1358449" cy="461665"/>
          </a:xfrm>
          <a:prstGeom prst="rect">
            <a:avLst/>
          </a:prstGeom>
          <a:noFill/>
        </p:spPr>
        <p:txBody>
          <a:bodyPr wrap="none" rtlCol="0">
            <a:spAutoFit/>
          </a:bodyPr>
          <a:lstStyle/>
          <a:p>
            <a:r>
              <a:rPr lang="en-US" sz="2400" dirty="0" err="1"/>
              <a:t>Fig:Relay</a:t>
            </a:r>
            <a:endParaRPr lang="en-US" sz="2400" dirty="0"/>
          </a:p>
        </p:txBody>
      </p:sp>
      <p:pic>
        <p:nvPicPr>
          <p:cNvPr id="6" name="Picture 5">
            <a:extLst>
              <a:ext uri="{FF2B5EF4-FFF2-40B4-BE49-F238E27FC236}">
                <a16:creationId xmlns="" xmlns:a16="http://schemas.microsoft.com/office/drawing/2014/main" id="{17830075-E2B5-4C0E-901A-C4F365EC7AEF}"/>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210800" y="1"/>
            <a:ext cx="1998688" cy="1371599"/>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0"/>
            <a:ext cx="10018713" cy="1752599"/>
          </a:xfrm>
        </p:spPr>
        <p:txBody>
          <a:bodyPr/>
          <a:lstStyle/>
          <a:p>
            <a:r>
              <a:rPr lang="en-US" dirty="0"/>
              <a:t>IR Sensor</a:t>
            </a:r>
          </a:p>
        </p:txBody>
      </p:sp>
      <p:sp>
        <p:nvSpPr>
          <p:cNvPr id="3" name="Text Placeholder 2"/>
          <p:cNvSpPr>
            <a:spLocks noGrp="1"/>
          </p:cNvSpPr>
          <p:nvPr>
            <p:ph type="body" idx="1"/>
          </p:nvPr>
        </p:nvSpPr>
        <p:spPr>
          <a:xfrm>
            <a:off x="1828800" y="1219200"/>
            <a:ext cx="10018713" cy="3124201"/>
          </a:xfrm>
        </p:spPr>
        <p:txBody>
          <a:bodyPr/>
          <a:lstStyle/>
          <a:p>
            <a:r>
              <a:rPr lang="en-US" dirty="0"/>
              <a:t>An infrared sensor emits and/or detects infrared radiation to sense its surroundings</a:t>
            </a:r>
          </a:p>
          <a:p>
            <a:r>
              <a:rPr lang="en-US" dirty="0"/>
              <a:t> The basic concept   of   an Infrared   Sensor which   is    used    as    Obstacle detector is    to   transmit an infrared signal, this infrared signal bounces from the surface of an object and the signal is received at the infrared receiver</a:t>
            </a:r>
          </a:p>
          <a:p>
            <a:endParaRPr lang="en-US" dirty="0"/>
          </a:p>
        </p:txBody>
      </p:sp>
      <p:pic>
        <p:nvPicPr>
          <p:cNvPr id="4" name="image10.jpeg"/>
          <p:cNvPicPr/>
          <p:nvPr/>
        </p:nvPicPr>
        <p:blipFill>
          <a:blip r:embed="rId2" cstate="print"/>
          <a:stretch>
            <a:fillRect/>
          </a:stretch>
        </p:blipFill>
        <p:spPr>
          <a:xfrm>
            <a:off x="4343400" y="3581400"/>
            <a:ext cx="3519377" cy="2209800"/>
          </a:xfrm>
          <a:prstGeom prst="rect">
            <a:avLst/>
          </a:prstGeom>
        </p:spPr>
      </p:pic>
      <p:sp>
        <p:nvSpPr>
          <p:cNvPr id="5" name="TextBox 4"/>
          <p:cNvSpPr txBox="1"/>
          <p:nvPr/>
        </p:nvSpPr>
        <p:spPr>
          <a:xfrm>
            <a:off x="5105400" y="6096000"/>
            <a:ext cx="1845890" cy="461665"/>
          </a:xfrm>
          <a:prstGeom prst="rect">
            <a:avLst/>
          </a:prstGeom>
          <a:noFill/>
        </p:spPr>
        <p:txBody>
          <a:bodyPr wrap="none" rtlCol="0">
            <a:spAutoFit/>
          </a:bodyPr>
          <a:lstStyle/>
          <a:p>
            <a:r>
              <a:rPr lang="en-US" sz="2400" dirty="0" err="1"/>
              <a:t>Fig:IR</a:t>
            </a:r>
            <a:r>
              <a:rPr lang="en-US" sz="2400" dirty="0"/>
              <a:t> Sensor</a:t>
            </a:r>
          </a:p>
        </p:txBody>
      </p:sp>
      <p:pic>
        <p:nvPicPr>
          <p:cNvPr id="6" name="Picture 5">
            <a:extLst>
              <a:ext uri="{FF2B5EF4-FFF2-40B4-BE49-F238E27FC236}">
                <a16:creationId xmlns="" xmlns:a16="http://schemas.microsoft.com/office/drawing/2014/main" id="{17830075-E2B5-4C0E-901A-C4F365EC7AEF}"/>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287000" y="1"/>
            <a:ext cx="1922488" cy="1371599"/>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0"/>
            <a:ext cx="10018713" cy="1752599"/>
          </a:xfrm>
        </p:spPr>
        <p:txBody>
          <a:bodyPr/>
          <a:lstStyle/>
          <a:p>
            <a:r>
              <a:rPr lang="en-US" dirty="0"/>
              <a:t>Block Diagram of Home Automation</a:t>
            </a:r>
          </a:p>
        </p:txBody>
      </p:sp>
      <p:pic>
        <p:nvPicPr>
          <p:cNvPr id="3" name="image11.jpeg"/>
          <p:cNvPicPr/>
          <p:nvPr/>
        </p:nvPicPr>
        <p:blipFill>
          <a:blip r:embed="rId2" cstate="print"/>
          <a:stretch>
            <a:fillRect/>
          </a:stretch>
        </p:blipFill>
        <p:spPr>
          <a:xfrm>
            <a:off x="2971800" y="1371600"/>
            <a:ext cx="7467600" cy="52578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018713" cy="1752599"/>
          </a:xfrm>
        </p:spPr>
        <p:txBody>
          <a:bodyPr/>
          <a:lstStyle/>
          <a:p>
            <a:r>
              <a:rPr lang="en-US" dirty="0"/>
              <a:t>Android Based Phone</a:t>
            </a:r>
          </a:p>
        </p:txBody>
      </p:sp>
      <p:sp>
        <p:nvSpPr>
          <p:cNvPr id="3" name="Text Placeholder 2"/>
          <p:cNvSpPr>
            <a:spLocks noGrp="1"/>
          </p:cNvSpPr>
          <p:nvPr>
            <p:ph type="body" idx="1"/>
          </p:nvPr>
        </p:nvSpPr>
        <p:spPr>
          <a:xfrm>
            <a:off x="1752600" y="2743200"/>
            <a:ext cx="10018713" cy="3124201"/>
          </a:xfrm>
        </p:spPr>
        <p:txBody>
          <a:bodyPr/>
          <a:lstStyle/>
          <a:p>
            <a:r>
              <a:rPr lang="en-US" dirty="0"/>
              <a:t>Android software program improvement pack-age (BT Voice App).</a:t>
            </a:r>
          </a:p>
          <a:p>
            <a:r>
              <a:rPr lang="en-US" dirty="0"/>
              <a:t> The voice recognizer that's an in constructed characteristic of Android </a:t>
            </a:r>
            <a:r>
              <a:rPr lang="en-US" dirty="0" err="1"/>
              <a:t>tele</a:t>
            </a:r>
            <a:r>
              <a:rPr lang="en-US" dirty="0"/>
              <a:t>-phones is used to build an application which the per-son can perform to automate the appliances in his residence.</a:t>
            </a:r>
          </a:p>
          <a:p>
            <a:r>
              <a:rPr lang="en-US" dirty="0"/>
              <a:t>The microphone voice command is given to switch the corresponding device on/off. The voice </a:t>
            </a:r>
            <a:r>
              <a:rPr lang="en-US" dirty="0" err="1"/>
              <a:t>recog-nizer</a:t>
            </a:r>
            <a:r>
              <a:rPr lang="en-US" dirty="0"/>
              <a:t> listens and converts what's said to the nearest matching phrases or text. The Bluetooth adapter gift inside the cell phone is configured to send this article to the Bluetooth module on the </a:t>
            </a:r>
            <a:r>
              <a:rPr lang="en-US" dirty="0" err="1"/>
              <a:t>Arduino</a:t>
            </a:r>
            <a:r>
              <a:rPr lang="en-US" dirty="0"/>
              <a:t> Uno board that might in flip manage the electric appliances.</a:t>
            </a:r>
          </a:p>
          <a:p>
            <a:pPr>
              <a:buNone/>
            </a:pPr>
            <a:endParaRPr lang="en-US" dirty="0"/>
          </a:p>
          <a:p>
            <a:endParaRPr lang="en-US" dirty="0"/>
          </a:p>
          <a:p>
            <a:endParaRPr lang="en-US" dirty="0"/>
          </a:p>
        </p:txBody>
      </p:sp>
      <p:pic>
        <p:nvPicPr>
          <p:cNvPr id="4" name="Picture 3">
            <a:extLst>
              <a:ext uri="{FF2B5EF4-FFF2-40B4-BE49-F238E27FC236}">
                <a16:creationId xmlns="" xmlns:a16="http://schemas.microsoft.com/office/drawing/2014/main" id="{17830075-E2B5-4C0E-901A-C4F365EC7AEF}"/>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134599" y="1"/>
            <a:ext cx="2074889" cy="15240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2.jpeg"/>
          <p:cNvPicPr/>
          <p:nvPr/>
        </p:nvPicPr>
        <p:blipFill>
          <a:blip r:embed="rId2" cstate="print"/>
          <a:stretch>
            <a:fillRect/>
          </a:stretch>
        </p:blipFill>
        <p:spPr>
          <a:xfrm>
            <a:off x="3048000" y="304800"/>
            <a:ext cx="4572000" cy="5334000"/>
          </a:xfrm>
          <a:prstGeom prst="rect">
            <a:avLst/>
          </a:prstGeom>
        </p:spPr>
      </p:pic>
      <p:sp>
        <p:nvSpPr>
          <p:cNvPr id="3" name="TextBox 2"/>
          <p:cNvSpPr txBox="1"/>
          <p:nvPr/>
        </p:nvSpPr>
        <p:spPr>
          <a:xfrm>
            <a:off x="3200400" y="5867400"/>
            <a:ext cx="4262001" cy="461665"/>
          </a:xfrm>
          <a:prstGeom prst="rect">
            <a:avLst/>
          </a:prstGeom>
          <a:noFill/>
        </p:spPr>
        <p:txBody>
          <a:bodyPr wrap="none" rtlCol="0">
            <a:spAutoFit/>
          </a:bodyPr>
          <a:lstStyle/>
          <a:p>
            <a:r>
              <a:rPr lang="en-US" sz="2400" dirty="0" err="1"/>
              <a:t>Fig:Intereface</a:t>
            </a:r>
            <a:r>
              <a:rPr lang="en-US" sz="2400" dirty="0"/>
              <a:t> </a:t>
            </a:r>
            <a:r>
              <a:rPr lang="en-US" sz="2400" dirty="0" smtClean="0"/>
              <a:t>of our Application</a:t>
            </a:r>
            <a:endParaRPr lang="en-US" sz="2400" dirty="0"/>
          </a:p>
        </p:txBody>
      </p:sp>
      <p:pic>
        <p:nvPicPr>
          <p:cNvPr id="4" name="Picture 3">
            <a:extLst>
              <a:ext uri="{FF2B5EF4-FFF2-40B4-BE49-F238E27FC236}">
                <a16:creationId xmlns="" xmlns:a16="http://schemas.microsoft.com/office/drawing/2014/main" id="{17830075-E2B5-4C0E-901A-C4F365EC7AEF}"/>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134599" y="0"/>
            <a:ext cx="2074889" cy="152400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762000"/>
            <a:ext cx="10018713" cy="1752599"/>
          </a:xfrm>
        </p:spPr>
        <p:txBody>
          <a:bodyPr/>
          <a:lstStyle/>
          <a:p>
            <a:r>
              <a:rPr lang="en-US" dirty="0"/>
              <a:t>Remote Station</a:t>
            </a:r>
          </a:p>
        </p:txBody>
      </p:sp>
      <p:sp>
        <p:nvSpPr>
          <p:cNvPr id="3" name="Text Placeholder 2"/>
          <p:cNvSpPr>
            <a:spLocks noGrp="1"/>
          </p:cNvSpPr>
          <p:nvPr>
            <p:ph type="body" idx="1"/>
          </p:nvPr>
        </p:nvSpPr>
        <p:spPr>
          <a:xfrm>
            <a:off x="1524000" y="2133600"/>
            <a:ext cx="10018713" cy="3124201"/>
          </a:xfrm>
        </p:spPr>
        <p:txBody>
          <a:bodyPr/>
          <a:lstStyle/>
          <a:p>
            <a:r>
              <a:rPr lang="en-US" dirty="0"/>
              <a:t>The remote station will operate with equal +5 V electricity supply.</a:t>
            </a:r>
          </a:p>
          <a:p>
            <a:r>
              <a:rPr lang="en-US" dirty="0"/>
              <a:t> The station microcontroller receives the digital sign commands from the base station using the wireless protocol and plays the re-quest feature.</a:t>
            </a:r>
          </a:p>
          <a:p>
            <a:r>
              <a:rPr lang="en-US" dirty="0"/>
              <a:t> On the basis of command signals obtained it's going to update the reputation of relay switches board.</a:t>
            </a:r>
          </a:p>
          <a:p>
            <a:endParaRPr lang="en-US" dirty="0"/>
          </a:p>
        </p:txBody>
      </p:sp>
      <p:pic>
        <p:nvPicPr>
          <p:cNvPr id="4" name="Picture 3">
            <a:extLst>
              <a:ext uri="{FF2B5EF4-FFF2-40B4-BE49-F238E27FC236}">
                <a16:creationId xmlns="" xmlns:a16="http://schemas.microsoft.com/office/drawing/2014/main" id="{17830075-E2B5-4C0E-901A-C4F365EC7AEF}"/>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134599" y="1"/>
            <a:ext cx="2074889" cy="15240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5.jpeg"/>
          <p:cNvPicPr/>
          <p:nvPr/>
        </p:nvPicPr>
        <p:blipFill>
          <a:blip r:embed="rId2" cstate="print"/>
          <a:stretch>
            <a:fillRect/>
          </a:stretch>
        </p:blipFill>
        <p:spPr>
          <a:xfrm>
            <a:off x="3581400" y="381000"/>
            <a:ext cx="4456067" cy="5400294"/>
          </a:xfrm>
          <a:prstGeom prst="rect">
            <a:avLst/>
          </a:prstGeom>
        </p:spPr>
      </p:pic>
      <p:sp>
        <p:nvSpPr>
          <p:cNvPr id="3" name="TextBox 2"/>
          <p:cNvSpPr txBox="1"/>
          <p:nvPr/>
        </p:nvSpPr>
        <p:spPr>
          <a:xfrm>
            <a:off x="3810000" y="5943600"/>
            <a:ext cx="4152996" cy="461665"/>
          </a:xfrm>
          <a:prstGeom prst="rect">
            <a:avLst/>
          </a:prstGeom>
          <a:noFill/>
        </p:spPr>
        <p:txBody>
          <a:bodyPr wrap="none" rtlCol="0">
            <a:spAutoFit/>
          </a:bodyPr>
          <a:lstStyle/>
          <a:p>
            <a:r>
              <a:rPr lang="en-US" sz="2400" dirty="0" err="1"/>
              <a:t>Fig:Function</a:t>
            </a:r>
            <a:r>
              <a:rPr lang="en-US" sz="2400" dirty="0"/>
              <a:t> of Remote Station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1447800" y="0"/>
            <a:ext cx="10018713" cy="816429"/>
          </a:xfrm>
          <a:prstGeom prst="rect">
            <a:avLst/>
          </a:prstGeom>
        </p:spPr>
        <p:txBody>
          <a:bodyPr/>
          <a:lstStyle>
            <a:lvl1pPr lvl="0" rtl="0">
              <a:defRPr/>
            </a:lvl1pPr>
          </a:lstStyle>
          <a:p>
            <a:pPr lvl="0" algn="l" rtl="0"/>
            <a:r>
              <a:rPr lang="en-US" sz="3600" b="0" dirty="0">
                <a:latin typeface="Calibri"/>
              </a:rPr>
              <a:t>  OUTLINE</a:t>
            </a:r>
          </a:p>
        </p:txBody>
      </p:sp>
      <p:sp>
        <p:nvSpPr>
          <p:cNvPr id="3" name="Text Placeholder 2"/>
          <p:cNvSpPr txBox="1">
            <a:spLocks noGrp="1"/>
          </p:cNvSpPr>
          <p:nvPr>
            <p:ph type="body" idx="1"/>
          </p:nvPr>
        </p:nvSpPr>
        <p:spPr>
          <a:xfrm>
            <a:off x="1524000" y="1219200"/>
            <a:ext cx="10018713" cy="4747486"/>
          </a:xfrm>
          <a:prstGeom prst="rect">
            <a:avLst/>
          </a:prstGeom>
        </p:spPr>
        <p:txBody>
          <a:bodyPr/>
          <a:lstStyle>
            <a:lvl1pPr lvl="0" rtl="0">
              <a:defRPr/>
            </a:lvl1pPr>
          </a:lstStyle>
          <a:p>
            <a:pPr lvl="0" rtl="0"/>
            <a:r>
              <a:rPr lang="en-US" dirty="0" smtClean="0"/>
              <a:t>Abstract</a:t>
            </a:r>
          </a:p>
          <a:p>
            <a:pPr lvl="0" rtl="0"/>
            <a:r>
              <a:rPr lang="en-US" dirty="0" smtClean="0"/>
              <a:t>Problem Statement</a:t>
            </a:r>
          </a:p>
          <a:p>
            <a:pPr lvl="0" rtl="0"/>
            <a:r>
              <a:rPr lang="en-US" dirty="0" smtClean="0"/>
              <a:t>Objective</a:t>
            </a:r>
            <a:endParaRPr lang="en-US" dirty="0"/>
          </a:p>
          <a:p>
            <a:pPr lvl="0" rtl="0"/>
            <a:r>
              <a:rPr lang="en-US" dirty="0"/>
              <a:t>Introduction</a:t>
            </a:r>
          </a:p>
          <a:p>
            <a:pPr lvl="0" rtl="0"/>
            <a:r>
              <a:rPr lang="en-US" dirty="0"/>
              <a:t>Existing </a:t>
            </a:r>
            <a:r>
              <a:rPr lang="en-US" dirty="0" smtClean="0"/>
              <a:t> </a:t>
            </a:r>
            <a:r>
              <a:rPr lang="en-US" dirty="0"/>
              <a:t>system</a:t>
            </a:r>
          </a:p>
          <a:p>
            <a:pPr lvl="0" rtl="0"/>
            <a:r>
              <a:rPr lang="en-US" dirty="0"/>
              <a:t>Propose </a:t>
            </a:r>
            <a:r>
              <a:rPr lang="en-US" dirty="0" smtClean="0"/>
              <a:t>system</a:t>
            </a:r>
            <a:endParaRPr lang="en-US" dirty="0"/>
          </a:p>
          <a:p>
            <a:pPr lvl="0" rtl="0"/>
            <a:r>
              <a:rPr lang="en-US" dirty="0" smtClean="0"/>
              <a:t>Literature Review</a:t>
            </a:r>
            <a:endParaRPr lang="en-US" dirty="0"/>
          </a:p>
          <a:p>
            <a:pPr lvl="0" rtl="0"/>
            <a:r>
              <a:rPr lang="en-US" dirty="0"/>
              <a:t>Application</a:t>
            </a:r>
          </a:p>
          <a:p>
            <a:pPr lvl="0" rtl="0"/>
            <a:r>
              <a:rPr lang="en-US" dirty="0"/>
              <a:t>Advantages</a:t>
            </a:r>
          </a:p>
          <a:p>
            <a:pPr lvl="0" rtl="0"/>
            <a:r>
              <a:rPr lang="en-US" dirty="0"/>
              <a:t>Disadvantages</a:t>
            </a:r>
          </a:p>
          <a:p>
            <a:pPr lvl="0" rtl="0"/>
            <a:r>
              <a:rPr lang="en-US" dirty="0" smtClean="0"/>
              <a:t>Conclusion</a:t>
            </a:r>
            <a:endParaRPr lang="en-US" dirty="0"/>
          </a:p>
        </p:txBody>
      </p:sp>
      <p:pic>
        <p:nvPicPr>
          <p:cNvPr id="6" name="Picture 5">
            <a:extLst>
              <a:ext uri="{FF2B5EF4-FFF2-40B4-BE49-F238E27FC236}">
                <a16:creationId xmlns="" xmlns:a16="http://schemas.microsoft.com/office/drawing/2014/main" id="{304E826D-2525-4B85-AA75-1F2C3ECDBCFE}"/>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210799" y="0"/>
            <a:ext cx="2001187" cy="152400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1371600" y="228600"/>
            <a:ext cx="10018713" cy="1752599"/>
          </a:xfrm>
          <a:prstGeom prst="rect">
            <a:avLst/>
          </a:prstGeom>
        </p:spPr>
        <p:txBody>
          <a:bodyPr/>
          <a:lstStyle>
            <a:lvl1pPr lvl="0" rtl="0">
              <a:defRPr/>
            </a:lvl1pPr>
          </a:lstStyle>
          <a:p>
            <a:pPr lvl="0" algn="l" rtl="0"/>
            <a:r>
              <a:rPr lang="en-US" dirty="0"/>
              <a:t>ARCHITECTURE</a:t>
            </a:r>
            <a:endParaRPr dirty="0"/>
          </a:p>
        </p:txBody>
      </p:sp>
      <p:sp>
        <p:nvSpPr>
          <p:cNvPr id="3" name="Text Placeholder 2"/>
          <p:cNvSpPr txBox="1">
            <a:spLocks noGrp="1"/>
          </p:cNvSpPr>
          <p:nvPr>
            <p:ph type="body" idx="1"/>
          </p:nvPr>
        </p:nvSpPr>
        <p:spPr>
          <a:xfrm>
            <a:off x="2593706" y="7772399"/>
            <a:ext cx="6855094" cy="228600"/>
          </a:xfrm>
          <a:prstGeom prst="rect">
            <a:avLst/>
          </a:prstGeom>
        </p:spPr>
        <p:txBody>
          <a:bodyPr/>
          <a:lstStyle>
            <a:lvl1pPr lvl="0" rtl="0">
              <a:defRPr/>
            </a:lvl1pPr>
          </a:lstStyle>
          <a:p>
            <a:pPr lvl="0" rtl="0">
              <a:buNone/>
            </a:pPr>
            <a:endParaRPr/>
          </a:p>
        </p:txBody>
      </p:sp>
      <p:sp>
        <p:nvSpPr>
          <p:cNvPr id="6" name="TextBox 5"/>
          <p:cNvSpPr txBox="1"/>
          <p:nvPr/>
        </p:nvSpPr>
        <p:spPr>
          <a:xfrm>
            <a:off x="6324600" y="5638800"/>
            <a:ext cx="184731" cy="369332"/>
          </a:xfrm>
          <a:prstGeom prst="rect">
            <a:avLst/>
          </a:prstGeom>
          <a:noFill/>
        </p:spPr>
        <p:txBody>
          <a:bodyPr wrap="none" rtlCol="0">
            <a:spAutoFit/>
          </a:bodyPr>
          <a:lstStyle/>
          <a:p>
            <a:endParaRPr lang="en-US" dirty="0"/>
          </a:p>
        </p:txBody>
      </p:sp>
      <p:sp>
        <p:nvSpPr>
          <p:cNvPr id="11" name="TextBox 10"/>
          <p:cNvSpPr txBox="1"/>
          <p:nvPr/>
        </p:nvSpPr>
        <p:spPr>
          <a:xfrm>
            <a:off x="3886200" y="5715000"/>
            <a:ext cx="4267200" cy="646331"/>
          </a:xfrm>
          <a:prstGeom prst="rect">
            <a:avLst/>
          </a:prstGeom>
          <a:noFill/>
        </p:spPr>
        <p:txBody>
          <a:bodyPr wrap="square" rtlCol="0">
            <a:spAutoFit/>
          </a:bodyPr>
          <a:lstStyle/>
          <a:p>
            <a:r>
              <a:rPr lang="en-US" dirty="0"/>
              <a:t>Fig. 1 Convert Normal to Smart Home</a:t>
            </a:r>
          </a:p>
          <a:p>
            <a:endParaRPr lang="en-US" dirty="0"/>
          </a:p>
        </p:txBody>
      </p:sp>
      <p:pic>
        <p:nvPicPr>
          <p:cNvPr id="7" name="image2.jpeg"/>
          <p:cNvPicPr/>
          <p:nvPr/>
        </p:nvPicPr>
        <p:blipFill>
          <a:blip r:embed="rId3" cstate="print"/>
          <a:stretch>
            <a:fillRect/>
          </a:stretch>
        </p:blipFill>
        <p:spPr>
          <a:xfrm>
            <a:off x="1981200" y="1976294"/>
            <a:ext cx="7924800" cy="3586305"/>
          </a:xfrm>
          <a:prstGeom prst="rect">
            <a:avLst/>
          </a:prstGeom>
        </p:spPr>
      </p:pic>
      <p:pic>
        <p:nvPicPr>
          <p:cNvPr id="8" name="Picture 7">
            <a:extLst>
              <a:ext uri="{FF2B5EF4-FFF2-40B4-BE49-F238E27FC236}">
                <a16:creationId xmlns="" xmlns:a16="http://schemas.microsoft.com/office/drawing/2014/main" id="{17830075-E2B5-4C0E-901A-C4F365EC7AEF}"/>
              </a:ext>
            </a:extLst>
          </p:cNvPr>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10134599" y="1"/>
            <a:ext cx="2074889" cy="152400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10018713" cy="1752599"/>
          </a:xfrm>
        </p:spPr>
        <p:txBody>
          <a:bodyPr/>
          <a:lstStyle/>
          <a:p>
            <a:pPr algn="l"/>
            <a:r>
              <a:rPr lang="en-US" dirty="0"/>
              <a:t>Continue…</a:t>
            </a:r>
          </a:p>
        </p:txBody>
      </p:sp>
      <p:sp>
        <p:nvSpPr>
          <p:cNvPr id="3" name="Text Placeholder 2"/>
          <p:cNvSpPr>
            <a:spLocks noGrp="1"/>
          </p:cNvSpPr>
          <p:nvPr>
            <p:ph type="body" idx="1"/>
          </p:nvPr>
        </p:nvSpPr>
        <p:spPr/>
        <p:txBody>
          <a:bodyPr/>
          <a:lstStyle/>
          <a:p>
            <a:endParaRPr lang="en-US" dirty="0"/>
          </a:p>
          <a:p>
            <a:endParaRPr lang="en-US" dirty="0"/>
          </a:p>
          <a:p>
            <a:endParaRPr lang="en-US" dirty="0"/>
          </a:p>
          <a:p>
            <a:endParaRPr lang="en-US" dirty="0"/>
          </a:p>
          <a:p>
            <a:pPr>
              <a:buNone/>
            </a:pPr>
            <a:r>
              <a:rPr lang="en-US" dirty="0"/>
              <a:t> </a:t>
            </a:r>
          </a:p>
          <a:p>
            <a:pPr>
              <a:buNone/>
            </a:pPr>
            <a:endParaRPr lang="en-US" dirty="0"/>
          </a:p>
          <a:p>
            <a:pPr algn="ctr">
              <a:buNone/>
            </a:pPr>
            <a:r>
              <a:rPr lang="en-US" dirty="0"/>
              <a:t>Fig :- </a:t>
            </a:r>
            <a:r>
              <a:rPr lang="en-US" dirty="0" err="1"/>
              <a:t>WiFi</a:t>
            </a:r>
            <a:r>
              <a:rPr lang="en-US" dirty="0"/>
              <a:t> Based Home Automation</a:t>
            </a:r>
          </a:p>
        </p:txBody>
      </p:sp>
      <p:pic>
        <p:nvPicPr>
          <p:cNvPr id="5" name="image3.jpeg"/>
          <p:cNvPicPr/>
          <p:nvPr/>
        </p:nvPicPr>
        <p:blipFill>
          <a:blip r:embed="rId2" cstate="print"/>
          <a:stretch>
            <a:fillRect/>
          </a:stretch>
        </p:blipFill>
        <p:spPr>
          <a:xfrm>
            <a:off x="2895600" y="1219200"/>
            <a:ext cx="7315200" cy="4038599"/>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2401889" cy="1066800"/>
          </a:xfrm>
        </p:spPr>
        <p:txBody>
          <a:bodyPr/>
          <a:lstStyle/>
          <a:p>
            <a:r>
              <a:rPr lang="en-US" dirty="0"/>
              <a:t>Continue</a:t>
            </a:r>
          </a:p>
        </p:txBody>
      </p:sp>
      <p:pic>
        <p:nvPicPr>
          <p:cNvPr id="5" name="image4.jpeg"/>
          <p:cNvPicPr/>
          <p:nvPr/>
        </p:nvPicPr>
        <p:blipFill>
          <a:blip r:embed="rId2" cstate="print"/>
          <a:stretch>
            <a:fillRect/>
          </a:stretch>
        </p:blipFill>
        <p:spPr>
          <a:xfrm>
            <a:off x="1905000" y="1817370"/>
            <a:ext cx="7924800" cy="3973830"/>
          </a:xfrm>
          <a:prstGeom prst="rect">
            <a:avLst/>
          </a:prstGeom>
        </p:spPr>
      </p:pic>
      <p:sp>
        <p:nvSpPr>
          <p:cNvPr id="6" name="TextBox 5"/>
          <p:cNvSpPr txBox="1"/>
          <p:nvPr/>
        </p:nvSpPr>
        <p:spPr>
          <a:xfrm>
            <a:off x="3962400" y="5943600"/>
            <a:ext cx="4053289" cy="646331"/>
          </a:xfrm>
          <a:prstGeom prst="rect">
            <a:avLst/>
          </a:prstGeom>
          <a:noFill/>
        </p:spPr>
        <p:txBody>
          <a:bodyPr wrap="none" rtlCol="0">
            <a:spAutoFit/>
          </a:bodyPr>
          <a:lstStyle/>
          <a:p>
            <a:r>
              <a:rPr lang="en-US" b="1" dirty="0"/>
              <a:t>Fig : Android Based Home Automation</a:t>
            </a:r>
          </a:p>
          <a:p>
            <a:endParaRPr lang="en-US" dirty="0"/>
          </a:p>
        </p:txBody>
      </p:sp>
      <p:pic>
        <p:nvPicPr>
          <p:cNvPr id="7" name="Picture 6">
            <a:extLst>
              <a:ext uri="{FF2B5EF4-FFF2-40B4-BE49-F238E27FC236}">
                <a16:creationId xmlns="" xmlns:a16="http://schemas.microsoft.com/office/drawing/2014/main" id="{17830075-E2B5-4C0E-901A-C4F365EC7AEF}"/>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134599" y="1"/>
            <a:ext cx="2074889" cy="152400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2514600" y="228600"/>
            <a:ext cx="10018713" cy="1752599"/>
          </a:xfrm>
          <a:prstGeom prst="rect">
            <a:avLst/>
          </a:prstGeom>
        </p:spPr>
        <p:txBody>
          <a:bodyPr/>
          <a:lstStyle>
            <a:lvl1pPr lvl="0" rtl="0">
              <a:defRPr/>
            </a:lvl1pPr>
          </a:lstStyle>
          <a:p>
            <a:pPr lvl="0" rtl="0"/>
            <a:r>
              <a:rPr lang="en-US" dirty="0"/>
              <a:t>Result</a:t>
            </a:r>
            <a:endParaRPr dirty="0"/>
          </a:p>
        </p:txBody>
      </p:sp>
      <p:sp>
        <p:nvSpPr>
          <p:cNvPr id="3" name="Text Placeholder 2"/>
          <p:cNvSpPr txBox="1">
            <a:spLocks noGrp="1"/>
          </p:cNvSpPr>
          <p:nvPr>
            <p:ph type="body" idx="1"/>
          </p:nvPr>
        </p:nvSpPr>
        <p:spPr>
          <a:xfrm>
            <a:off x="1676400" y="1752600"/>
            <a:ext cx="10018713" cy="3124201"/>
          </a:xfrm>
          <a:prstGeom prst="rect">
            <a:avLst/>
          </a:prstGeom>
        </p:spPr>
        <p:txBody>
          <a:bodyPr/>
          <a:lstStyle>
            <a:lvl1pPr lvl="0" rtl="0">
              <a:defRPr/>
            </a:lvl1pPr>
          </a:lstStyle>
          <a:p>
            <a:pPr marL="292100" lvl="1" indent="-292100"/>
            <a:r>
              <a:rPr lang="en-US" dirty="0"/>
              <a:t>After the successful connection to the Home, the data of sensor are sent to the </a:t>
            </a:r>
            <a:r>
              <a:rPr lang="en-US" dirty="0" smtClean="0"/>
              <a:t> Android Application for monitoring the system. </a:t>
            </a:r>
            <a:endParaRPr lang="en-US" dirty="0"/>
          </a:p>
          <a:p>
            <a:pPr marL="292100" lvl="1" indent="-292100"/>
            <a:r>
              <a:rPr lang="en-US" dirty="0"/>
              <a:t>The figure shows the </a:t>
            </a:r>
            <a:r>
              <a:rPr lang="en-US" dirty="0" err="1" smtClean="0"/>
              <a:t>Appication</a:t>
            </a:r>
            <a:r>
              <a:rPr lang="en-US" dirty="0" smtClean="0"/>
              <a:t> page  </a:t>
            </a:r>
            <a:r>
              <a:rPr lang="en-US" dirty="0"/>
              <a:t>which will allow us to monitor and control the system. By </a:t>
            </a:r>
            <a:r>
              <a:rPr lang="en-US" dirty="0" smtClean="0"/>
              <a:t>selecting the  </a:t>
            </a:r>
            <a:r>
              <a:rPr lang="en-US" dirty="0" err="1" smtClean="0"/>
              <a:t>bluetooth</a:t>
            </a:r>
            <a:r>
              <a:rPr lang="en-US" dirty="0" smtClean="0"/>
              <a:t> master </a:t>
            </a:r>
            <a:r>
              <a:rPr lang="en-US" dirty="0" smtClean="0"/>
              <a:t> in </a:t>
            </a:r>
            <a:r>
              <a:rPr lang="en-US" dirty="0"/>
              <a:t>the </a:t>
            </a:r>
            <a:r>
              <a:rPr lang="en-US" dirty="0" smtClean="0"/>
              <a:t>application page will </a:t>
            </a:r>
            <a:r>
              <a:rPr lang="en-US" dirty="0"/>
              <a:t>appear. </a:t>
            </a:r>
          </a:p>
          <a:p>
            <a:pPr marL="292100" lvl="1" indent="-292100"/>
            <a:r>
              <a:rPr lang="en-US"/>
              <a:t>The </a:t>
            </a:r>
            <a:r>
              <a:rPr lang="en-US" smtClean="0"/>
              <a:t>application gives </a:t>
            </a:r>
            <a:r>
              <a:rPr lang="en-US" dirty="0"/>
              <a:t>the information about the temperature in different places of the house and motion state in the house. It also gives the status of the various electrical appliances like light, fan etc which we can control remotely.</a:t>
            </a:r>
          </a:p>
          <a:p>
            <a:pPr marL="292100" lvl="1" indent="-292100"/>
            <a:endParaRPr dirty="0"/>
          </a:p>
        </p:txBody>
      </p:sp>
      <p:pic>
        <p:nvPicPr>
          <p:cNvPr id="6" name="Picture 5">
            <a:extLst>
              <a:ext uri="{FF2B5EF4-FFF2-40B4-BE49-F238E27FC236}">
                <a16:creationId xmlns="" xmlns:a16="http://schemas.microsoft.com/office/drawing/2014/main" id="{183A861F-B00B-48A7-AB1E-D8F081FB85D4}"/>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134600" y="0"/>
            <a:ext cx="2057400" cy="1600199"/>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0" y="990600"/>
            <a:ext cx="10119180" cy="1200329"/>
          </a:xfrm>
          <a:prstGeom prst="rect">
            <a:avLst/>
          </a:prstGeom>
          <a:noFill/>
        </p:spPr>
        <p:txBody>
          <a:bodyPr wrap="none" rtlCol="0">
            <a:spAutoFit/>
          </a:bodyPr>
          <a:lstStyle/>
          <a:p>
            <a:pPr>
              <a:buFont typeface="Arial" pitchFamily="34" charset="0"/>
              <a:buChar char="•"/>
            </a:pPr>
            <a:r>
              <a:rPr lang="en-US" sz="2400" dirty="0"/>
              <a:t> The project Voice controlled House Automation System has been successfully </a:t>
            </a:r>
          </a:p>
          <a:p>
            <a:r>
              <a:rPr lang="en-US" sz="2400" dirty="0"/>
              <a:t>  designed and tested.</a:t>
            </a:r>
          </a:p>
          <a:p>
            <a:endParaRPr lang="en-US" sz="2400" dirty="0"/>
          </a:p>
        </p:txBody>
      </p:sp>
      <p:pic>
        <p:nvPicPr>
          <p:cNvPr id="3" name="image21.jpeg"/>
          <p:cNvPicPr/>
          <p:nvPr/>
        </p:nvPicPr>
        <p:blipFill>
          <a:blip r:embed="rId2" cstate="print"/>
          <a:stretch>
            <a:fillRect/>
          </a:stretch>
        </p:blipFill>
        <p:spPr>
          <a:xfrm>
            <a:off x="3597323" y="2299716"/>
            <a:ext cx="4997353" cy="3643884"/>
          </a:xfrm>
          <a:prstGeom prst="rect">
            <a:avLst/>
          </a:prstGeom>
        </p:spPr>
      </p:pic>
      <p:sp>
        <p:nvSpPr>
          <p:cNvPr id="4" name="TextBox 3"/>
          <p:cNvSpPr txBox="1"/>
          <p:nvPr/>
        </p:nvSpPr>
        <p:spPr>
          <a:xfrm>
            <a:off x="5029200" y="6096000"/>
            <a:ext cx="2540183" cy="461665"/>
          </a:xfrm>
          <a:prstGeom prst="rect">
            <a:avLst/>
          </a:prstGeom>
          <a:noFill/>
        </p:spPr>
        <p:txBody>
          <a:bodyPr wrap="none" rtlCol="0">
            <a:spAutoFit/>
          </a:bodyPr>
          <a:lstStyle/>
          <a:p>
            <a:r>
              <a:rPr lang="en-US" sz="2400" dirty="0"/>
              <a:t>Result successfully</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26.jpeg"/>
          <p:cNvPicPr/>
          <p:nvPr/>
        </p:nvPicPr>
        <p:blipFill>
          <a:blip r:embed="rId2" cstate="print"/>
          <a:stretch>
            <a:fillRect/>
          </a:stretch>
        </p:blipFill>
        <p:spPr>
          <a:xfrm>
            <a:off x="2438400" y="838200"/>
            <a:ext cx="7467600" cy="4952999"/>
          </a:xfrm>
          <a:prstGeom prst="rect">
            <a:avLst/>
          </a:prstGeom>
        </p:spPr>
      </p:pic>
      <p:sp>
        <p:nvSpPr>
          <p:cNvPr id="3" name="TextBox 2"/>
          <p:cNvSpPr txBox="1"/>
          <p:nvPr/>
        </p:nvSpPr>
        <p:spPr>
          <a:xfrm>
            <a:off x="4800600" y="5943600"/>
            <a:ext cx="2105833" cy="461665"/>
          </a:xfrm>
          <a:prstGeom prst="rect">
            <a:avLst/>
          </a:prstGeom>
          <a:noFill/>
        </p:spPr>
        <p:txBody>
          <a:bodyPr wrap="none" rtlCol="0">
            <a:spAutoFit/>
          </a:bodyPr>
          <a:lstStyle/>
          <a:p>
            <a:r>
              <a:rPr lang="en-US" sz="2400" dirty="0" err="1"/>
              <a:t>Fig:All</a:t>
            </a:r>
            <a:r>
              <a:rPr lang="en-US" sz="2400" dirty="0"/>
              <a:t> ON/OFF</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prstGeom prst="rect">
            <a:avLst/>
          </a:prstGeom>
        </p:spPr>
        <p:txBody>
          <a:bodyPr/>
          <a:lstStyle>
            <a:lvl1pPr lvl="0" rtl="0">
              <a:defRPr/>
            </a:lvl1pPr>
          </a:lstStyle>
          <a:p>
            <a:pPr lvl="0" algn="l" rtl="0"/>
            <a:r>
              <a:t>CONCLUSION</a:t>
            </a:r>
          </a:p>
        </p:txBody>
      </p:sp>
      <p:sp>
        <p:nvSpPr>
          <p:cNvPr id="3" name="Text Placeholder 2"/>
          <p:cNvSpPr txBox="1">
            <a:spLocks noGrp="1"/>
          </p:cNvSpPr>
          <p:nvPr>
            <p:ph type="body" idx="1"/>
          </p:nvPr>
        </p:nvSpPr>
        <p:spPr>
          <a:xfrm>
            <a:off x="1524000" y="2209800"/>
            <a:ext cx="10018713" cy="3124201"/>
          </a:xfrm>
          <a:prstGeom prst="rect">
            <a:avLst/>
          </a:prstGeom>
        </p:spPr>
        <p:txBody>
          <a:bodyPr/>
          <a:lstStyle>
            <a:lvl1pPr lvl="0" rtl="0">
              <a:defRPr/>
            </a:lvl1pPr>
          </a:lstStyle>
          <a:p>
            <a:pPr lvl="0"/>
            <a:r>
              <a:rPr lang="en-US" dirty="0"/>
              <a:t>Voice recognition Home Automation System is a very useful project for the adults and physically </a:t>
            </a:r>
            <a:r>
              <a:rPr lang="en-US" dirty="0" smtClean="0"/>
              <a:t>disabled </a:t>
            </a:r>
            <a:r>
              <a:rPr lang="en-US" dirty="0"/>
              <a:t>persons, who are not able to do various activities efficiently when they are at home and need one’s as-</a:t>
            </a:r>
            <a:r>
              <a:rPr lang="en-US" dirty="0" err="1"/>
              <a:t>sistant</a:t>
            </a:r>
            <a:r>
              <a:rPr lang="en-US" dirty="0"/>
              <a:t> to perform those tasks</a:t>
            </a:r>
          </a:p>
          <a:p>
            <a:r>
              <a:rPr lang="en-US" dirty="0"/>
              <a:t>It is easy to use. The functionality of the system is easy to understand.</a:t>
            </a:r>
          </a:p>
          <a:p>
            <a:r>
              <a:rPr lang="en-US" dirty="0"/>
              <a:t> It is very useful for winter season and more useful who are physically injured. The cost of the system is not very high.</a:t>
            </a:r>
          </a:p>
          <a:p>
            <a:pPr lvl="0"/>
            <a:endParaRPr dirty="0"/>
          </a:p>
        </p:txBody>
      </p:sp>
      <p:pic>
        <p:nvPicPr>
          <p:cNvPr id="6" name="Picture 5">
            <a:extLst>
              <a:ext uri="{FF2B5EF4-FFF2-40B4-BE49-F238E27FC236}">
                <a16:creationId xmlns="" xmlns:a16="http://schemas.microsoft.com/office/drawing/2014/main" id="{F8771ED1-6AAD-44D9-B94F-6494AE6D0BD8}"/>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058400" y="0"/>
            <a:ext cx="2133600" cy="13716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3" cstate="print"/>
          <a:srcRect/>
          <a:stretch>
            <a:fillRect/>
          </a:stretch>
        </p:blipFill>
        <p:spPr>
          <a:xfrm>
            <a:off x="1950531" y="1361734"/>
            <a:ext cx="9255428" cy="4683456"/>
          </a:xfrm>
          <a:prstGeom prst="rect">
            <a:avLst/>
          </a:prstGeom>
        </p:spPr>
      </p:pic>
      <p:pic>
        <p:nvPicPr>
          <p:cNvPr id="5" name="Picture 4">
            <a:extLst>
              <a:ext uri="{FF2B5EF4-FFF2-40B4-BE49-F238E27FC236}">
                <a16:creationId xmlns="" xmlns:a16="http://schemas.microsoft.com/office/drawing/2014/main" id="{7059959A-B1F0-4167-90AD-A0F2A61FB7E1}"/>
              </a:ext>
            </a:extLst>
          </p:cNvPr>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10287001" y="0"/>
            <a:ext cx="1931232" cy="12954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1447800" y="457200"/>
            <a:ext cx="10018713" cy="1066800"/>
          </a:xfrm>
          <a:prstGeom prst="rect">
            <a:avLst/>
          </a:prstGeom>
        </p:spPr>
        <p:txBody>
          <a:bodyPr/>
          <a:lstStyle>
            <a:lvl1pPr lvl="0" rtl="0">
              <a:defRPr/>
            </a:lvl1pPr>
          </a:lstStyle>
          <a:p>
            <a:pPr lvl="0" algn="l" rtl="0"/>
            <a:r>
              <a:rPr lang="en-US" dirty="0"/>
              <a:t>Abstract</a:t>
            </a:r>
            <a:endParaRPr dirty="0"/>
          </a:p>
        </p:txBody>
      </p:sp>
      <p:sp>
        <p:nvSpPr>
          <p:cNvPr id="7" name="Text Placeholder 6"/>
          <p:cNvSpPr>
            <a:spLocks noGrp="1"/>
          </p:cNvSpPr>
          <p:nvPr>
            <p:ph type="body" idx="1"/>
          </p:nvPr>
        </p:nvSpPr>
        <p:spPr>
          <a:xfrm>
            <a:off x="1524000" y="2514600"/>
            <a:ext cx="10018713" cy="3429000"/>
          </a:xfrm>
        </p:spPr>
        <p:txBody>
          <a:bodyPr/>
          <a:lstStyle/>
          <a:p>
            <a:r>
              <a:rPr lang="en-US" i="1" dirty="0">
                <a:latin typeface="+mj-lt"/>
              </a:rPr>
              <a:t>In the recent years, the voice controlled home automation systems have seen a rapid change due to introduction of various wireless technologies. This system is the most suited to seniors and the disabled persons especially those who live alone and since recognize voice so it is secure. All that the end user needs is an Android Operating System (OS) Smartphone, which exists in almost everybody's hand nowadays, and a control signal. The control circuit involves an </a:t>
            </a:r>
            <a:r>
              <a:rPr lang="en-US" i="1" dirty="0" err="1">
                <a:latin typeface="+mj-lt"/>
              </a:rPr>
              <a:t>Arduino</a:t>
            </a:r>
            <a:r>
              <a:rPr lang="en-US" i="1" dirty="0">
                <a:latin typeface="+mj-lt"/>
              </a:rPr>
              <a:t> Uno microcontroller, which steps the user commands and controls the switching of devices. The connection between the microcontroller and the Smartphone is made via Bluetooth, a widespread wireless technologies used for writing data &amp; integer data</a:t>
            </a:r>
            <a:endParaRPr lang="en-US" dirty="0">
              <a:latin typeface="+mj-lt"/>
            </a:endParaRPr>
          </a:p>
          <a:p>
            <a:r>
              <a:rPr lang="en-US" b="1" dirty="0">
                <a:latin typeface="+mj-lt"/>
              </a:rPr>
              <a:t>Keyword: </a:t>
            </a:r>
            <a:r>
              <a:rPr lang="en-US" dirty="0" err="1">
                <a:latin typeface="+mj-lt"/>
              </a:rPr>
              <a:t>Arduino</a:t>
            </a:r>
            <a:r>
              <a:rPr lang="en-US" dirty="0">
                <a:latin typeface="+mj-lt"/>
              </a:rPr>
              <a:t> Uno; Bluetooth Module; Home automation; </a:t>
            </a:r>
            <a:r>
              <a:rPr lang="en-US" dirty="0" smtClean="0">
                <a:latin typeface="+mj-lt"/>
              </a:rPr>
              <a:t>HC-05, IR Sensor ,Smartphone</a:t>
            </a:r>
            <a:r>
              <a:rPr lang="en-US" dirty="0">
                <a:latin typeface="+mj-lt"/>
              </a:rPr>
              <a:t>; Voice Control; Voice home automation.</a:t>
            </a:r>
          </a:p>
          <a:p>
            <a:endParaRPr lang="en-US" dirty="0"/>
          </a:p>
        </p:txBody>
      </p:sp>
      <p:pic>
        <p:nvPicPr>
          <p:cNvPr id="5" name="Picture 4">
            <a:extLst>
              <a:ext uri="{FF2B5EF4-FFF2-40B4-BE49-F238E27FC236}">
                <a16:creationId xmlns="" xmlns:a16="http://schemas.microsoft.com/office/drawing/2014/main" id="{51727CFF-7F36-4475-B3EC-89D770C0FEE8}"/>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134600" y="0"/>
            <a:ext cx="2072390" cy="14478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prstGeom prst="rect">
            <a:avLst/>
          </a:prstGeom>
        </p:spPr>
        <p:txBody>
          <a:bodyPr/>
          <a:lstStyle>
            <a:lvl1pPr lvl="0" rtl="0">
              <a:defRPr/>
            </a:lvl1pPr>
          </a:lstStyle>
          <a:p>
            <a:pPr lvl="0" algn="l" rtl="0"/>
            <a:r>
              <a:rPr dirty="0"/>
              <a:t>PROBLEM STATEMENT</a:t>
            </a:r>
          </a:p>
        </p:txBody>
      </p:sp>
      <p:sp>
        <p:nvSpPr>
          <p:cNvPr id="3" name="Text Placeholder 2"/>
          <p:cNvSpPr txBox="1">
            <a:spLocks noGrp="1"/>
          </p:cNvSpPr>
          <p:nvPr>
            <p:ph type="body" idx="1"/>
          </p:nvPr>
        </p:nvSpPr>
        <p:spPr>
          <a:xfrm>
            <a:off x="1447800" y="1905000"/>
            <a:ext cx="10018713" cy="3124201"/>
          </a:xfrm>
          <a:prstGeom prst="rect">
            <a:avLst/>
          </a:prstGeom>
        </p:spPr>
        <p:txBody>
          <a:bodyPr/>
          <a:lstStyle>
            <a:lvl1pPr lvl="0" rtl="0">
              <a:defRPr/>
            </a:lvl1pPr>
          </a:lstStyle>
          <a:p>
            <a:r>
              <a:rPr lang="en-US" b="0" i="0" dirty="0">
                <a:solidFill>
                  <a:srgbClr val="222222"/>
                </a:solidFill>
                <a:effectLst/>
                <a:latin typeface="+mj-lt"/>
              </a:rPr>
              <a:t>This </a:t>
            </a:r>
            <a:r>
              <a:rPr lang="en-US" b="1" i="0" dirty="0">
                <a:solidFill>
                  <a:srgbClr val="222222"/>
                </a:solidFill>
                <a:effectLst/>
                <a:latin typeface="+mj-lt"/>
              </a:rPr>
              <a:t>system</a:t>
            </a:r>
            <a:r>
              <a:rPr lang="en-US" b="0" i="0" dirty="0">
                <a:solidFill>
                  <a:srgbClr val="222222"/>
                </a:solidFill>
                <a:effectLst/>
                <a:latin typeface="+mj-lt"/>
              </a:rPr>
              <a:t> can control all the electrical appliances through mobile application from anywhere around the world. Mobile application can be controlled by </a:t>
            </a:r>
            <a:r>
              <a:rPr lang="en-US" b="1" i="0" dirty="0">
                <a:solidFill>
                  <a:srgbClr val="222222"/>
                </a:solidFill>
                <a:effectLst/>
                <a:latin typeface="+mj-lt"/>
              </a:rPr>
              <a:t>voice</a:t>
            </a:r>
            <a:r>
              <a:rPr lang="en-US" b="0" i="0" dirty="0">
                <a:solidFill>
                  <a:srgbClr val="222222"/>
                </a:solidFill>
                <a:effectLst/>
                <a:latin typeface="+mj-lt"/>
              </a:rPr>
              <a:t> commands which add more flexible and ease of operations.</a:t>
            </a:r>
            <a:endParaRPr dirty="0">
              <a:latin typeface="+mj-lt"/>
            </a:endParaRPr>
          </a:p>
        </p:txBody>
      </p:sp>
      <p:pic>
        <p:nvPicPr>
          <p:cNvPr id="6" name="Picture 5">
            <a:extLst>
              <a:ext uri="{FF2B5EF4-FFF2-40B4-BE49-F238E27FC236}">
                <a16:creationId xmlns="" xmlns:a16="http://schemas.microsoft.com/office/drawing/2014/main" id="{EB792089-F615-4463-89AF-55A3C1B0CFF9}"/>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287000" y="0"/>
            <a:ext cx="1905000" cy="14478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prstGeom prst="rect">
            <a:avLst/>
          </a:prstGeom>
        </p:spPr>
        <p:txBody>
          <a:bodyPr/>
          <a:lstStyle>
            <a:lvl1pPr lvl="0" rtl="0">
              <a:defRPr/>
            </a:lvl1pPr>
          </a:lstStyle>
          <a:p>
            <a:pPr lvl="0" algn="l" rtl="0"/>
            <a:r>
              <a:rPr dirty="0"/>
              <a:t>OBJECTIVE</a:t>
            </a:r>
          </a:p>
        </p:txBody>
      </p:sp>
      <p:sp>
        <p:nvSpPr>
          <p:cNvPr id="3" name="Text Placeholder 2"/>
          <p:cNvSpPr txBox="1">
            <a:spLocks noGrp="1"/>
          </p:cNvSpPr>
          <p:nvPr>
            <p:ph type="body" idx="1"/>
          </p:nvPr>
        </p:nvSpPr>
        <p:spPr>
          <a:xfrm>
            <a:off x="1484310" y="1905001"/>
            <a:ext cx="10018713" cy="3886200"/>
          </a:xfrm>
          <a:prstGeom prst="rect">
            <a:avLst/>
          </a:prstGeom>
        </p:spPr>
        <p:txBody>
          <a:bodyPr/>
          <a:lstStyle>
            <a:lvl1pPr lvl="0" rtl="0">
              <a:defRPr/>
            </a:lvl1pPr>
          </a:lstStyle>
          <a:p>
            <a:r>
              <a:rPr lang="en-US" dirty="0"/>
              <a:t>The basic aim of Home automation is to control or monitor signals from different appliances, or basic services. A smart phone or web browser can be used to control or monitor the home automation system.</a:t>
            </a:r>
          </a:p>
          <a:p>
            <a:r>
              <a:rPr lang="en-US" dirty="0"/>
              <a:t>The home automation systems are used for controlling the indoor &amp; outdoor lights, heat, ventilation, air conditioning in the house, to lock or open the doors &amp; gates, to control electrical &amp; electronic appliances and so on using various control systems with appropriate sensors.</a:t>
            </a:r>
          </a:p>
          <a:p>
            <a:pPr algn="just"/>
            <a:endParaRPr lang="en-US" dirty="0"/>
          </a:p>
        </p:txBody>
      </p:sp>
      <p:pic>
        <p:nvPicPr>
          <p:cNvPr id="6" name="Picture 5">
            <a:extLst>
              <a:ext uri="{FF2B5EF4-FFF2-40B4-BE49-F238E27FC236}">
                <a16:creationId xmlns="" xmlns:a16="http://schemas.microsoft.com/office/drawing/2014/main" id="{AA255981-B651-4F9A-B37F-D6065D49F4C0}"/>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134600" y="1249"/>
            <a:ext cx="2057400" cy="1446551"/>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1447800" y="228600"/>
            <a:ext cx="10018713" cy="1752600"/>
          </a:xfrm>
          <a:prstGeom prst="rect">
            <a:avLst/>
          </a:prstGeom>
        </p:spPr>
        <p:txBody>
          <a:bodyPr/>
          <a:lstStyle>
            <a:lvl1pPr lvl="0" rtl="0">
              <a:defRPr/>
            </a:lvl1pPr>
          </a:lstStyle>
          <a:p>
            <a:pPr lvl="0" algn="l" rtl="0"/>
            <a:r>
              <a:rPr lang="en-US" dirty="0"/>
              <a:t>   EXISTING SYSTEM</a:t>
            </a:r>
            <a:endParaRPr/>
          </a:p>
        </p:txBody>
      </p:sp>
      <p:sp>
        <p:nvSpPr>
          <p:cNvPr id="3" name="Text Placeholder 2"/>
          <p:cNvSpPr txBox="1">
            <a:spLocks noGrp="1"/>
          </p:cNvSpPr>
          <p:nvPr>
            <p:ph type="body" idx="1"/>
          </p:nvPr>
        </p:nvSpPr>
        <p:spPr>
          <a:xfrm>
            <a:off x="1484310" y="2590800"/>
            <a:ext cx="10018713" cy="3200400"/>
          </a:xfrm>
          <a:prstGeom prst="rect">
            <a:avLst/>
          </a:prstGeom>
        </p:spPr>
        <p:txBody>
          <a:bodyPr/>
          <a:lstStyle>
            <a:lvl1pPr lvl="0" rtl="0">
              <a:defRPr/>
            </a:lvl1pPr>
          </a:lstStyle>
          <a:p>
            <a:pPr lvl="0">
              <a:buFont typeface="Arial" pitchFamily="34" charset="0"/>
              <a:buChar char="•"/>
            </a:pPr>
            <a:r>
              <a:rPr lang="en-US" dirty="0"/>
              <a:t> Home automation really started in a physical sense with the formation of mechanization items, starting with home apparatuses. The centralization and automation of private exercises has its underlying foundations in the principal electrically-wired private structures toward the finish of the nineteenth century.</a:t>
            </a:r>
          </a:p>
          <a:p>
            <a:pPr>
              <a:buFont typeface="Arial" pitchFamily="34" charset="0"/>
              <a:buChar char="•"/>
            </a:pPr>
            <a:r>
              <a:rPr lang="en-US" dirty="0"/>
              <a:t> 1901-1920: The invention of home appliances- like refrigerators, washing machine, dishwashers, irons, toaster and garments dryers.</a:t>
            </a:r>
          </a:p>
          <a:p>
            <a:pPr>
              <a:buFont typeface="Arial" pitchFamily="34" charset="0"/>
              <a:buChar char="•"/>
            </a:pPr>
            <a:r>
              <a:rPr lang="en-US" dirty="0"/>
              <a:t> 1966-1967: The invention of ECHO IV and Kitchen Computer- the ECHO IV was the first brilliant device. In spite of the fact that it was not industrially sold, the device could register shopping records, control the home's temperature, and turn apparatuses on and off. the "Kitchen Computer" was made for the current year.</a:t>
            </a:r>
          </a:p>
          <a:p>
            <a:pPr lvl="0">
              <a:buNone/>
            </a:pPr>
            <a:endParaRPr dirty="0"/>
          </a:p>
        </p:txBody>
      </p:sp>
      <p:pic>
        <p:nvPicPr>
          <p:cNvPr id="6" name="Picture 5">
            <a:extLst>
              <a:ext uri="{FF2B5EF4-FFF2-40B4-BE49-F238E27FC236}">
                <a16:creationId xmlns="" xmlns:a16="http://schemas.microsoft.com/office/drawing/2014/main" id="{23FB357B-0D1F-443C-B625-0F7DCA916815}"/>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134600" y="0"/>
            <a:ext cx="2057400" cy="14478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6" name="Group 2"/>
          <p:cNvGrpSpPr>
            <a:grpSpLocks/>
          </p:cNvGrpSpPr>
          <p:nvPr/>
        </p:nvGrpSpPr>
        <p:grpSpPr bwMode="auto">
          <a:xfrm>
            <a:off x="1905000" y="838200"/>
            <a:ext cx="8610600" cy="4495800"/>
            <a:chOff x="1742" y="222"/>
            <a:chExt cx="9314" cy="4778"/>
          </a:xfrm>
        </p:grpSpPr>
        <p:pic>
          <p:nvPicPr>
            <p:cNvPr id="1027" name="Picture 3"/>
            <p:cNvPicPr>
              <a:picLocks noChangeAspect="1" noChangeArrowheads="1"/>
            </p:cNvPicPr>
            <p:nvPr/>
          </p:nvPicPr>
          <p:blipFill>
            <a:blip r:embed="rId2"/>
            <a:srcRect/>
            <a:stretch>
              <a:fillRect/>
            </a:stretch>
          </p:blipFill>
          <p:spPr bwMode="auto">
            <a:xfrm>
              <a:off x="1741" y="221"/>
              <a:ext cx="9314" cy="4778"/>
            </a:xfrm>
            <a:prstGeom prst="rect">
              <a:avLst/>
            </a:prstGeom>
            <a:noFill/>
          </p:spPr>
        </p:pic>
        <p:pic>
          <p:nvPicPr>
            <p:cNvPr id="1028" name="Picture 4"/>
            <p:cNvPicPr>
              <a:picLocks noChangeAspect="1" noChangeArrowheads="1"/>
            </p:cNvPicPr>
            <p:nvPr/>
          </p:nvPicPr>
          <p:blipFill>
            <a:blip r:embed="rId3"/>
            <a:srcRect/>
            <a:stretch>
              <a:fillRect/>
            </a:stretch>
          </p:blipFill>
          <p:spPr bwMode="auto">
            <a:xfrm>
              <a:off x="1821" y="303"/>
              <a:ext cx="9071" cy="4535"/>
            </a:xfrm>
            <a:prstGeom prst="rect">
              <a:avLst/>
            </a:prstGeom>
            <a:noFill/>
          </p:spPr>
        </p:pic>
        <p:sp>
          <p:nvSpPr>
            <p:cNvPr id="1029" name="Rectangle 5"/>
            <p:cNvSpPr>
              <a:spLocks noChangeArrowheads="1"/>
            </p:cNvSpPr>
            <p:nvPr/>
          </p:nvSpPr>
          <p:spPr bwMode="auto">
            <a:xfrm>
              <a:off x="1791" y="273"/>
              <a:ext cx="9131" cy="4595"/>
            </a:xfrm>
            <a:prstGeom prst="rect">
              <a:avLst/>
            </a:prstGeom>
            <a:noFill/>
            <a:ln w="3810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6" name="TextBox 5"/>
          <p:cNvSpPr txBox="1"/>
          <p:nvPr/>
        </p:nvSpPr>
        <p:spPr>
          <a:xfrm>
            <a:off x="5029200" y="5638800"/>
            <a:ext cx="2049728" cy="369332"/>
          </a:xfrm>
          <a:prstGeom prst="rect">
            <a:avLst/>
          </a:prstGeom>
          <a:noFill/>
        </p:spPr>
        <p:txBody>
          <a:bodyPr wrap="square" rtlCol="0">
            <a:spAutoFit/>
          </a:bodyPr>
          <a:lstStyle/>
          <a:p>
            <a:r>
              <a:rPr lang="en-US" dirty="0" err="1"/>
              <a:t>Fig:Existing</a:t>
            </a:r>
            <a:r>
              <a:rPr lang="en-US" dirty="0"/>
              <a:t> System</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9906001" cy="1752599"/>
          </a:xfrm>
        </p:spPr>
        <p:txBody>
          <a:bodyPr/>
          <a:lstStyle/>
          <a:p>
            <a:pPr lvl="1" algn="ctr"/>
            <a:r>
              <a:rPr lang="en-US" sz="4000" dirty="0">
                <a:latin typeface="+mn-lt"/>
              </a:rPr>
              <a:t>Disadvantages of the Existing System</a:t>
            </a:r>
            <a:r>
              <a:rPr lang="en-US" sz="1400" dirty="0"/>
              <a:t/>
            </a:r>
            <a:br>
              <a:rPr lang="en-US" sz="1400" dirty="0"/>
            </a:br>
            <a:endParaRPr lang="en-US" dirty="0"/>
          </a:p>
        </p:txBody>
      </p:sp>
      <p:sp>
        <p:nvSpPr>
          <p:cNvPr id="3" name="TextBox 2"/>
          <p:cNvSpPr txBox="1"/>
          <p:nvPr/>
        </p:nvSpPr>
        <p:spPr>
          <a:xfrm>
            <a:off x="990600" y="1905000"/>
            <a:ext cx="9604039" cy="2585323"/>
          </a:xfrm>
          <a:prstGeom prst="rect">
            <a:avLst/>
          </a:prstGeom>
          <a:noFill/>
        </p:spPr>
        <p:txBody>
          <a:bodyPr wrap="square" rtlCol="0">
            <a:spAutoFit/>
          </a:bodyPr>
          <a:lstStyle/>
          <a:p>
            <a:pPr lvl="2">
              <a:buFont typeface="Arial" pitchFamily="34" charset="0"/>
              <a:buChar char="•"/>
            </a:pPr>
            <a:r>
              <a:rPr lang="en-US" sz="2400" dirty="0"/>
              <a:t> Not possible to Managing all of your home devices from one place</a:t>
            </a:r>
          </a:p>
          <a:p>
            <a:pPr lvl="2">
              <a:buFont typeface="Arial" pitchFamily="34" charset="0"/>
              <a:buChar char="•"/>
            </a:pPr>
            <a:r>
              <a:rPr lang="en-US" sz="2400" dirty="0"/>
              <a:t> Home Security is poor.</a:t>
            </a:r>
          </a:p>
          <a:p>
            <a:pPr lvl="2">
              <a:buFont typeface="Arial" pitchFamily="34" charset="0"/>
              <a:buChar char="•"/>
            </a:pPr>
            <a:r>
              <a:rPr lang="en-US" sz="2400" dirty="0"/>
              <a:t> Not Flexible for new devices and appliances.</a:t>
            </a:r>
          </a:p>
          <a:p>
            <a:pPr lvl="2">
              <a:buFont typeface="Arial" pitchFamily="34" charset="0"/>
              <a:buChar char="•"/>
            </a:pPr>
            <a:r>
              <a:rPr lang="en-US" sz="2400" dirty="0"/>
              <a:t> Remote Control is not Possible</a:t>
            </a:r>
          </a:p>
          <a:p>
            <a:pPr lvl="2">
              <a:buFont typeface="Arial" pitchFamily="34" charset="0"/>
              <a:buChar char="•"/>
            </a:pPr>
            <a:r>
              <a:rPr lang="en-US" sz="2400" dirty="0"/>
              <a:t> Waste of energy</a:t>
            </a:r>
          </a:p>
          <a:p>
            <a:pPr lvl="2">
              <a:buFont typeface="Arial" pitchFamily="34" charset="0"/>
              <a:buChar char="•"/>
            </a:pPr>
            <a:r>
              <a:rPr lang="en-US" sz="2400" dirty="0"/>
              <a:t> Not Controlled in a Single Hand</a:t>
            </a:r>
          </a:p>
          <a:p>
            <a:endParaRPr lang="en-US" dirty="0"/>
          </a:p>
        </p:txBody>
      </p:sp>
      <p:pic>
        <p:nvPicPr>
          <p:cNvPr id="4" name="Picture 3">
            <a:extLst>
              <a:ext uri="{FF2B5EF4-FFF2-40B4-BE49-F238E27FC236}">
                <a16:creationId xmlns="" xmlns:a16="http://schemas.microsoft.com/office/drawing/2014/main" id="{17830075-E2B5-4C0E-901A-C4F365EC7AEF}"/>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134599" y="1"/>
            <a:ext cx="2074889" cy="15240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1447800" y="381000"/>
            <a:ext cx="10018713" cy="1752599"/>
          </a:xfrm>
          <a:prstGeom prst="rect">
            <a:avLst/>
          </a:prstGeom>
        </p:spPr>
        <p:txBody>
          <a:bodyPr/>
          <a:lstStyle>
            <a:lvl1pPr lvl="0" rtl="0">
              <a:defRPr/>
            </a:lvl1pPr>
          </a:lstStyle>
          <a:p>
            <a:pPr lvl="0" algn="l" rtl="0"/>
            <a:r>
              <a:rPr lang="en-US" dirty="0"/>
              <a:t>   PROPOSE SYSTEM</a:t>
            </a:r>
            <a:endParaRPr dirty="0"/>
          </a:p>
        </p:txBody>
      </p:sp>
      <p:sp>
        <p:nvSpPr>
          <p:cNvPr id="3" name="Text Placeholder 2"/>
          <p:cNvSpPr txBox="1">
            <a:spLocks noGrp="1"/>
          </p:cNvSpPr>
          <p:nvPr>
            <p:ph type="body" idx="1"/>
          </p:nvPr>
        </p:nvSpPr>
        <p:spPr>
          <a:xfrm rot="10800000" flipV="1">
            <a:off x="1524000" y="4953000"/>
            <a:ext cx="10058400" cy="1447800"/>
          </a:xfrm>
          <a:prstGeom prst="rect">
            <a:avLst/>
          </a:prstGeom>
        </p:spPr>
        <p:txBody>
          <a:bodyPr/>
          <a:lstStyle>
            <a:lvl1pPr lvl="0" rtl="0">
              <a:defRPr/>
            </a:lvl1pPr>
          </a:lstStyle>
          <a:p>
            <a:pPr algn="just"/>
            <a:r>
              <a:rPr lang="en-US" dirty="0"/>
              <a:t>In recent years the Internet of Things (IOT) have enabled shrewd </a:t>
            </a:r>
            <a:r>
              <a:rPr lang="en-US" dirty="0" smtClean="0"/>
              <a:t>innovation to </a:t>
            </a:r>
            <a:r>
              <a:rPr lang="en-US" dirty="0"/>
              <a:t>end up plainly a vital piece of our day by day lives. Everything from refrigerators, to apparatuses, to home security can be controlled with smart home innovation.</a:t>
            </a:r>
          </a:p>
          <a:p>
            <a:pPr algn="just"/>
            <a:r>
              <a:rPr lang="en-US" dirty="0"/>
              <a:t>The voice controlled home automation system contains both a base station and a remote station. Each station will be packaged separately. Base station and remote station has some different activities</a:t>
            </a:r>
          </a:p>
          <a:p>
            <a:pPr algn="just"/>
            <a:endParaRPr lang="en-US" dirty="0"/>
          </a:p>
          <a:p>
            <a:pPr algn="just"/>
            <a:endParaRPr lang="en-US" dirty="0"/>
          </a:p>
          <a:p>
            <a:pPr algn="just">
              <a:buNone/>
            </a:pP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pic>
        <p:nvPicPr>
          <p:cNvPr id="5" name="Picture 4">
            <a:extLst>
              <a:ext uri="{FF2B5EF4-FFF2-40B4-BE49-F238E27FC236}">
                <a16:creationId xmlns="" xmlns:a16="http://schemas.microsoft.com/office/drawing/2014/main" id="{17830075-E2B5-4C0E-901A-C4F365EC7AEF}"/>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134599" y="1"/>
            <a:ext cx="2074889" cy="1524000"/>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341</TotalTime>
  <Words>1184</Words>
  <Application>Microsoft Office PowerPoint</Application>
  <PresentationFormat>Custom</PresentationFormat>
  <Paragraphs>118</Paragraphs>
  <Slides>27</Slides>
  <Notes>11</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Parallax</vt:lpstr>
      <vt:lpstr>MGM’s College of Engineering &amp; Technology Department of Computer Engineering Academic Year 2019-20</vt:lpstr>
      <vt:lpstr>  OUTLINE</vt:lpstr>
      <vt:lpstr>Abstract</vt:lpstr>
      <vt:lpstr>PROBLEM STATEMENT</vt:lpstr>
      <vt:lpstr>OBJECTIVE</vt:lpstr>
      <vt:lpstr>   EXISTING SYSTEM</vt:lpstr>
      <vt:lpstr>Slide 7</vt:lpstr>
      <vt:lpstr>Disadvantages of the Existing System </vt:lpstr>
      <vt:lpstr>   PROPOSE SYSTEM</vt:lpstr>
      <vt:lpstr>Advantages of proposed system</vt:lpstr>
      <vt:lpstr>Hardware components</vt:lpstr>
      <vt:lpstr>Arduino UNO</vt:lpstr>
      <vt:lpstr>Relay</vt:lpstr>
      <vt:lpstr>IR Sensor</vt:lpstr>
      <vt:lpstr>Block Diagram of Home Automation</vt:lpstr>
      <vt:lpstr>Android Based Phone</vt:lpstr>
      <vt:lpstr>Slide 17</vt:lpstr>
      <vt:lpstr>Remote Station</vt:lpstr>
      <vt:lpstr>Slide 19</vt:lpstr>
      <vt:lpstr>ARCHITECTURE</vt:lpstr>
      <vt:lpstr>Continue…</vt:lpstr>
      <vt:lpstr>Continue</vt:lpstr>
      <vt:lpstr>Result</vt:lpstr>
      <vt:lpstr>Slide 24</vt:lpstr>
      <vt:lpstr>Slide 25</vt:lpstr>
      <vt:lpstr>CONCLUSION</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MGM’s College of Engineering &amp; Technology Department of Computer Engineering Academic Year 2017-18</dc:title>
  <dc:creator>prakash;Prakash Naik</dc:creator>
  <cp:lastModifiedBy>MASTER</cp:lastModifiedBy>
  <cp:revision>65</cp:revision>
  <dcterms:modified xsi:type="dcterms:W3CDTF">2020-09-23T03:41:07Z</dcterms:modified>
</cp:coreProperties>
</file>