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3"/>
  </p:notesMasterIdLst>
  <p:sldIdLst>
    <p:sldId id="256" r:id="rId2"/>
  </p:sldIdLst>
  <p:sldSz cx="43891200" cy="32918400"/>
  <p:notesSz cx="6858000" cy="9144000"/>
  <p:defaultTextStyle>
    <a:defPPr>
      <a:defRPr lang="en-US"/>
    </a:defPPr>
    <a:lvl1pPr marL="0" algn="l" defTabSz="3686861" rtl="0" eaLnBrk="1" latinLnBrk="0" hangingPunct="1">
      <a:defRPr sz="7258" kern="1200">
        <a:solidFill>
          <a:schemeClr val="tx1"/>
        </a:solidFill>
        <a:latin typeface="+mn-lt"/>
        <a:ea typeface="+mn-ea"/>
        <a:cs typeface="+mn-cs"/>
      </a:defRPr>
    </a:lvl1pPr>
    <a:lvl2pPr marL="1843430" algn="l" defTabSz="3686861" rtl="0" eaLnBrk="1" latinLnBrk="0" hangingPunct="1">
      <a:defRPr sz="7258" kern="1200">
        <a:solidFill>
          <a:schemeClr val="tx1"/>
        </a:solidFill>
        <a:latin typeface="+mn-lt"/>
        <a:ea typeface="+mn-ea"/>
        <a:cs typeface="+mn-cs"/>
      </a:defRPr>
    </a:lvl2pPr>
    <a:lvl3pPr marL="3686861" algn="l" defTabSz="3686861" rtl="0" eaLnBrk="1" latinLnBrk="0" hangingPunct="1">
      <a:defRPr sz="7258" kern="1200">
        <a:solidFill>
          <a:schemeClr val="tx1"/>
        </a:solidFill>
        <a:latin typeface="+mn-lt"/>
        <a:ea typeface="+mn-ea"/>
        <a:cs typeface="+mn-cs"/>
      </a:defRPr>
    </a:lvl3pPr>
    <a:lvl4pPr marL="5530291" algn="l" defTabSz="3686861" rtl="0" eaLnBrk="1" latinLnBrk="0" hangingPunct="1">
      <a:defRPr sz="7258" kern="1200">
        <a:solidFill>
          <a:schemeClr val="tx1"/>
        </a:solidFill>
        <a:latin typeface="+mn-lt"/>
        <a:ea typeface="+mn-ea"/>
        <a:cs typeface="+mn-cs"/>
      </a:defRPr>
    </a:lvl4pPr>
    <a:lvl5pPr marL="7373722" algn="l" defTabSz="3686861" rtl="0" eaLnBrk="1" latinLnBrk="0" hangingPunct="1">
      <a:defRPr sz="7258" kern="1200">
        <a:solidFill>
          <a:schemeClr val="tx1"/>
        </a:solidFill>
        <a:latin typeface="+mn-lt"/>
        <a:ea typeface="+mn-ea"/>
        <a:cs typeface="+mn-cs"/>
      </a:defRPr>
    </a:lvl5pPr>
    <a:lvl6pPr marL="9217152" algn="l" defTabSz="3686861" rtl="0" eaLnBrk="1" latinLnBrk="0" hangingPunct="1">
      <a:defRPr sz="7258" kern="1200">
        <a:solidFill>
          <a:schemeClr val="tx1"/>
        </a:solidFill>
        <a:latin typeface="+mn-lt"/>
        <a:ea typeface="+mn-ea"/>
        <a:cs typeface="+mn-cs"/>
      </a:defRPr>
    </a:lvl6pPr>
    <a:lvl7pPr marL="11060582" algn="l" defTabSz="3686861" rtl="0" eaLnBrk="1" latinLnBrk="0" hangingPunct="1">
      <a:defRPr sz="7258" kern="1200">
        <a:solidFill>
          <a:schemeClr val="tx1"/>
        </a:solidFill>
        <a:latin typeface="+mn-lt"/>
        <a:ea typeface="+mn-ea"/>
        <a:cs typeface="+mn-cs"/>
      </a:defRPr>
    </a:lvl7pPr>
    <a:lvl8pPr marL="12904013" algn="l" defTabSz="3686861" rtl="0" eaLnBrk="1" latinLnBrk="0" hangingPunct="1">
      <a:defRPr sz="7258" kern="1200">
        <a:solidFill>
          <a:schemeClr val="tx1"/>
        </a:solidFill>
        <a:latin typeface="+mn-lt"/>
        <a:ea typeface="+mn-ea"/>
        <a:cs typeface="+mn-cs"/>
      </a:defRPr>
    </a:lvl8pPr>
    <a:lvl9pPr marL="14747443" algn="l" defTabSz="3686861" rtl="0" eaLnBrk="1" latinLnBrk="0" hangingPunct="1">
      <a:defRPr sz="7258"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userDrawn="1">
          <p15:clr>
            <a:srgbClr val="A4A3A4"/>
          </p15:clr>
        </p15:guide>
        <p15:guide id="2" pos="1382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EE404"/>
    <a:srgbClr val="0063C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021" autoAdjust="0"/>
    <p:restoredTop sz="94655"/>
  </p:normalViewPr>
  <p:slideViewPr>
    <p:cSldViewPr snapToGrid="0" snapToObjects="1">
      <p:cViewPr varScale="1">
        <p:scale>
          <a:sx n="18" d="100"/>
          <a:sy n="18" d="100"/>
        </p:scale>
        <p:origin x="2011" y="77"/>
      </p:cViewPr>
      <p:guideLst>
        <p:guide orient="horz" pos="10368"/>
        <p:guide pos="1382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E9724D-6106-B84D-AD73-88AB3BCE741D}" type="datetimeFigureOut">
              <a:rPr lang="en-US" smtClean="0"/>
              <a:t>11/27/2018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8A78A6-91B1-A94B-8013-D04A98434E6D}" type="slidenum">
              <a:rPr lang="en-US" smtClean="0"/>
              <a:t>‹#›</a:t>
            </a:fld>
            <a:endParaRPr lang="en-US"/>
          </a:p>
        </p:txBody>
      </p:sp>
    </p:spTree>
    <p:extLst>
      <p:ext uri="{BB962C8B-B14F-4D97-AF65-F5344CB8AC3E}">
        <p14:creationId xmlns:p14="http://schemas.microsoft.com/office/powerpoint/2010/main" val="16440380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F8A78A6-91B1-A94B-8013-D04A98434E6D}" type="slidenum">
              <a:rPr lang="en-US" smtClean="0"/>
              <a:t>1</a:t>
            </a:fld>
            <a:endParaRPr lang="en-US"/>
          </a:p>
        </p:txBody>
      </p:sp>
    </p:spTree>
    <p:extLst>
      <p:ext uri="{BB962C8B-B14F-4D97-AF65-F5344CB8AC3E}">
        <p14:creationId xmlns:p14="http://schemas.microsoft.com/office/powerpoint/2010/main" val="18233578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ackground Image">
    <p:spTree>
      <p:nvGrpSpPr>
        <p:cNvPr id="1" name=""/>
        <p:cNvGrpSpPr/>
        <p:nvPr/>
      </p:nvGrpSpPr>
      <p:grpSpPr>
        <a:xfrm>
          <a:off x="0" y="0"/>
          <a:ext cx="0" cy="0"/>
          <a:chOff x="0" y="0"/>
          <a:chExt cx="0" cy="0"/>
        </a:xfrm>
      </p:grpSpPr>
      <p:cxnSp>
        <p:nvCxnSpPr>
          <p:cNvPr id="8" name="Straight Connector 7"/>
          <p:cNvCxnSpPr/>
          <p:nvPr userDrawn="1"/>
        </p:nvCxnSpPr>
        <p:spPr bwMode="auto">
          <a:xfrm>
            <a:off x="11185525" y="6742380"/>
            <a:ext cx="0" cy="22860000"/>
          </a:xfrm>
          <a:prstGeom prst="line">
            <a:avLst/>
          </a:prstGeom>
          <a:noFill/>
          <a:ln w="25400" cap="flat" cmpd="sng" algn="ctr">
            <a:solidFill>
              <a:schemeClr val="tx1"/>
            </a:solidFill>
            <a:prstDash val="dash"/>
            <a:round/>
            <a:headEnd type="oval" w="med" len="med"/>
            <a:tailEnd type="oval" w="med" len="med"/>
          </a:ln>
          <a:effectLst/>
        </p:spPr>
      </p:cxnSp>
      <p:cxnSp>
        <p:nvCxnSpPr>
          <p:cNvPr id="9" name="Straight Connector 9"/>
          <p:cNvCxnSpPr>
            <a:cxnSpLocks noChangeShapeType="1"/>
          </p:cNvCxnSpPr>
          <p:nvPr userDrawn="1"/>
        </p:nvCxnSpPr>
        <p:spPr bwMode="auto">
          <a:xfrm>
            <a:off x="11307763" y="8992295"/>
            <a:ext cx="914400" cy="91440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cxnSp>
      <p:cxnSp>
        <p:nvCxnSpPr>
          <p:cNvPr id="10" name="Straight Connector 9"/>
          <p:cNvCxnSpPr/>
          <p:nvPr userDrawn="1"/>
        </p:nvCxnSpPr>
        <p:spPr bwMode="auto">
          <a:xfrm>
            <a:off x="21945600" y="6742380"/>
            <a:ext cx="0" cy="22860000"/>
          </a:xfrm>
          <a:prstGeom prst="line">
            <a:avLst/>
          </a:prstGeom>
          <a:noFill/>
          <a:ln w="25400" cap="flat" cmpd="sng" algn="ctr">
            <a:solidFill>
              <a:schemeClr val="tx1"/>
            </a:solidFill>
            <a:prstDash val="dash"/>
            <a:round/>
            <a:headEnd type="oval" w="med" len="med"/>
            <a:tailEnd type="oval" w="med" len="med"/>
          </a:ln>
          <a:effectLst/>
        </p:spPr>
      </p:cxnSp>
      <p:cxnSp>
        <p:nvCxnSpPr>
          <p:cNvPr id="11" name="Straight Connector 10"/>
          <p:cNvCxnSpPr/>
          <p:nvPr userDrawn="1"/>
        </p:nvCxnSpPr>
        <p:spPr bwMode="auto">
          <a:xfrm>
            <a:off x="32705675" y="6742380"/>
            <a:ext cx="0" cy="22860000"/>
          </a:xfrm>
          <a:prstGeom prst="line">
            <a:avLst/>
          </a:prstGeom>
          <a:noFill/>
          <a:ln w="25400" cap="flat" cmpd="sng" algn="ctr">
            <a:solidFill>
              <a:schemeClr val="tx1"/>
            </a:solidFill>
            <a:prstDash val="dash"/>
            <a:round/>
            <a:headEnd type="oval" w="med" len="med"/>
            <a:tailEnd type="oval" w="med" len="med"/>
          </a:ln>
          <a:effectLst/>
        </p:spPr>
      </p:cxnSp>
      <p:sp>
        <p:nvSpPr>
          <p:cNvPr id="12" name="Content Placeholder 9"/>
          <p:cNvSpPr>
            <a:spLocks noGrp="1"/>
          </p:cNvSpPr>
          <p:nvPr>
            <p:ph sz="quarter" idx="10"/>
          </p:nvPr>
        </p:nvSpPr>
        <p:spPr>
          <a:xfrm>
            <a:off x="914400" y="6859659"/>
            <a:ext cx="9798050" cy="14728138"/>
          </a:xfrm>
          <a:prstGeom prst="rect">
            <a:avLst/>
          </a:prstGeom>
        </p:spPr>
        <p:txBody>
          <a:bodyPr/>
          <a:lstStyle>
            <a:lvl1pPr>
              <a:lnSpc>
                <a:spcPts val="4600"/>
              </a:lnSpc>
              <a:spcBef>
                <a:spcPts val="0"/>
              </a:spcBef>
              <a:defRPr sz="2800" baseline="0">
                <a:solidFill>
                  <a:schemeClr val="bg1">
                    <a:lumMod val="50000"/>
                  </a:schemeClr>
                </a:solidFill>
                <a:latin typeface="Arial" charset="0"/>
              </a:defRPr>
            </a:lvl1pPr>
            <a:lvl2pPr>
              <a:lnSpc>
                <a:spcPts val="4600"/>
              </a:lnSpc>
              <a:spcBef>
                <a:spcPts val="0"/>
              </a:spcBef>
              <a:defRPr sz="2800" baseline="0">
                <a:solidFill>
                  <a:schemeClr val="bg1">
                    <a:lumMod val="50000"/>
                  </a:schemeClr>
                </a:solidFill>
                <a:latin typeface="Arial" charset="0"/>
              </a:defRPr>
            </a:lvl2pPr>
            <a:lvl3pPr>
              <a:lnSpc>
                <a:spcPts val="4600"/>
              </a:lnSpc>
              <a:spcBef>
                <a:spcPts val="0"/>
              </a:spcBef>
              <a:defRPr sz="2800" baseline="0">
                <a:solidFill>
                  <a:schemeClr val="bg1">
                    <a:lumMod val="50000"/>
                  </a:schemeClr>
                </a:solidFill>
                <a:latin typeface="Arial" charset="0"/>
              </a:defRPr>
            </a:lvl3pPr>
            <a:lvl4pPr>
              <a:lnSpc>
                <a:spcPts val="4600"/>
              </a:lnSpc>
              <a:spcBef>
                <a:spcPts val="0"/>
              </a:spcBef>
              <a:defRPr sz="2800" baseline="0">
                <a:solidFill>
                  <a:schemeClr val="bg1">
                    <a:lumMod val="50000"/>
                  </a:schemeClr>
                </a:solidFill>
                <a:latin typeface="Arial" charset="0"/>
              </a:defRPr>
            </a:lvl4pPr>
            <a:lvl5pPr marL="2286000" indent="-457200">
              <a:lnSpc>
                <a:spcPts val="4600"/>
              </a:lnSpc>
              <a:spcBef>
                <a:spcPts val="0"/>
              </a:spcBef>
              <a:buClr>
                <a:srgbClr val="245EAC"/>
              </a:buClr>
              <a:buFont typeface="Arial" charset="0"/>
              <a:buChar char="•"/>
              <a:defRPr sz="2800" baseline="0">
                <a:solidFill>
                  <a:schemeClr val="bg1">
                    <a:lumMod val="50000"/>
                  </a:schemeClr>
                </a:solidFill>
                <a:latin typeface="Arial"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Picture Placeholder 2"/>
          <p:cNvSpPr>
            <a:spLocks noGrp="1"/>
          </p:cNvSpPr>
          <p:nvPr>
            <p:ph type="pic" sz="quarter" idx="16"/>
          </p:nvPr>
        </p:nvSpPr>
        <p:spPr>
          <a:xfrm>
            <a:off x="914400" y="22086737"/>
            <a:ext cx="9798050" cy="7452360"/>
          </a:xfrm>
          <a:prstGeom prst="rect">
            <a:avLst/>
          </a:prstGeom>
          <a:solidFill>
            <a:schemeClr val="bg2">
              <a:lumMod val="85000"/>
            </a:schemeClr>
          </a:solidFill>
        </p:spPr>
        <p:txBody>
          <a:bodyPr>
            <a:normAutofit/>
          </a:bodyPr>
          <a:lstStyle/>
          <a:p>
            <a:pPr marL="0" indent="0" algn="ctr">
              <a:buNone/>
            </a:pPr>
            <a:endParaRPr lang="en-US" dirty="0"/>
          </a:p>
        </p:txBody>
      </p:sp>
      <p:sp>
        <p:nvSpPr>
          <p:cNvPr id="14" name="Picture Placeholder 2"/>
          <p:cNvSpPr>
            <a:spLocks noGrp="1"/>
          </p:cNvSpPr>
          <p:nvPr>
            <p:ph type="pic" sz="quarter" idx="17"/>
          </p:nvPr>
        </p:nvSpPr>
        <p:spPr>
          <a:xfrm>
            <a:off x="33194624" y="17881325"/>
            <a:ext cx="9798050" cy="7452360"/>
          </a:xfrm>
          <a:prstGeom prst="rect">
            <a:avLst/>
          </a:prstGeom>
          <a:solidFill>
            <a:schemeClr val="bg2">
              <a:lumMod val="85000"/>
            </a:schemeClr>
          </a:solidFill>
        </p:spPr>
        <p:txBody>
          <a:bodyPr/>
          <a:lstStyle/>
          <a:p>
            <a:pPr marL="0" indent="0" algn="ctr">
              <a:buNone/>
            </a:pPr>
            <a:endParaRPr lang="en-US" dirty="0"/>
          </a:p>
        </p:txBody>
      </p:sp>
      <p:sp>
        <p:nvSpPr>
          <p:cNvPr id="15" name="Content Placeholder 9"/>
          <p:cNvSpPr>
            <a:spLocks noGrp="1"/>
          </p:cNvSpPr>
          <p:nvPr>
            <p:ph sz="quarter" idx="18"/>
          </p:nvPr>
        </p:nvSpPr>
        <p:spPr>
          <a:xfrm>
            <a:off x="11674474" y="6859658"/>
            <a:ext cx="9798050" cy="22679442"/>
          </a:xfrm>
          <a:prstGeom prst="rect">
            <a:avLst/>
          </a:prstGeom>
        </p:spPr>
        <p:txBody>
          <a:bodyPr/>
          <a:lstStyle>
            <a:lvl1pPr>
              <a:lnSpc>
                <a:spcPts val="4600"/>
              </a:lnSpc>
              <a:spcBef>
                <a:spcPts val="0"/>
              </a:spcBef>
              <a:defRPr sz="2800" baseline="0">
                <a:solidFill>
                  <a:schemeClr val="bg1">
                    <a:lumMod val="50000"/>
                  </a:schemeClr>
                </a:solidFill>
                <a:latin typeface="Arial" charset="0"/>
              </a:defRPr>
            </a:lvl1pPr>
            <a:lvl2pPr>
              <a:lnSpc>
                <a:spcPts val="4600"/>
              </a:lnSpc>
              <a:spcBef>
                <a:spcPts val="0"/>
              </a:spcBef>
              <a:defRPr sz="2800" baseline="0">
                <a:solidFill>
                  <a:schemeClr val="bg1">
                    <a:lumMod val="50000"/>
                  </a:schemeClr>
                </a:solidFill>
                <a:latin typeface="Arial" charset="0"/>
              </a:defRPr>
            </a:lvl2pPr>
            <a:lvl3pPr>
              <a:lnSpc>
                <a:spcPts val="4600"/>
              </a:lnSpc>
              <a:spcBef>
                <a:spcPts val="0"/>
              </a:spcBef>
              <a:defRPr sz="2800" baseline="0">
                <a:solidFill>
                  <a:schemeClr val="bg1">
                    <a:lumMod val="50000"/>
                  </a:schemeClr>
                </a:solidFill>
                <a:latin typeface="Arial" charset="0"/>
              </a:defRPr>
            </a:lvl3pPr>
            <a:lvl4pPr>
              <a:lnSpc>
                <a:spcPts val="4600"/>
              </a:lnSpc>
              <a:spcBef>
                <a:spcPts val="0"/>
              </a:spcBef>
              <a:defRPr sz="2800" baseline="0">
                <a:solidFill>
                  <a:schemeClr val="bg1">
                    <a:lumMod val="50000"/>
                  </a:schemeClr>
                </a:solidFill>
                <a:latin typeface="Arial" charset="0"/>
              </a:defRPr>
            </a:lvl4pPr>
            <a:lvl5pPr marL="2286000" indent="-457200">
              <a:lnSpc>
                <a:spcPts val="4600"/>
              </a:lnSpc>
              <a:spcBef>
                <a:spcPts val="0"/>
              </a:spcBef>
              <a:buClr>
                <a:srgbClr val="245EAC"/>
              </a:buClr>
              <a:buFont typeface="Arial" charset="0"/>
              <a:buChar char="•"/>
              <a:defRPr sz="2800" baseline="0">
                <a:solidFill>
                  <a:schemeClr val="bg1">
                    <a:lumMod val="50000"/>
                  </a:schemeClr>
                </a:solidFill>
                <a:latin typeface="Arial"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9"/>
          <p:cNvSpPr>
            <a:spLocks noGrp="1"/>
          </p:cNvSpPr>
          <p:nvPr>
            <p:ph sz="quarter" idx="19"/>
          </p:nvPr>
        </p:nvSpPr>
        <p:spPr>
          <a:xfrm>
            <a:off x="22418677" y="6863122"/>
            <a:ext cx="9798050" cy="6975763"/>
          </a:xfrm>
          <a:prstGeom prst="rect">
            <a:avLst/>
          </a:prstGeom>
        </p:spPr>
        <p:txBody>
          <a:bodyPr/>
          <a:lstStyle>
            <a:lvl1pPr>
              <a:lnSpc>
                <a:spcPts val="4600"/>
              </a:lnSpc>
              <a:spcBef>
                <a:spcPts val="0"/>
              </a:spcBef>
              <a:defRPr sz="2800" baseline="0">
                <a:solidFill>
                  <a:schemeClr val="bg1">
                    <a:lumMod val="50000"/>
                  </a:schemeClr>
                </a:solidFill>
                <a:latin typeface="Arial" charset="0"/>
              </a:defRPr>
            </a:lvl1pPr>
            <a:lvl2pPr>
              <a:lnSpc>
                <a:spcPts val="4600"/>
              </a:lnSpc>
              <a:spcBef>
                <a:spcPts val="0"/>
              </a:spcBef>
              <a:defRPr sz="2800" baseline="0">
                <a:solidFill>
                  <a:schemeClr val="bg1">
                    <a:lumMod val="50000"/>
                  </a:schemeClr>
                </a:solidFill>
                <a:latin typeface="Arial" charset="0"/>
              </a:defRPr>
            </a:lvl2pPr>
            <a:lvl3pPr>
              <a:lnSpc>
                <a:spcPts val="4600"/>
              </a:lnSpc>
              <a:spcBef>
                <a:spcPts val="0"/>
              </a:spcBef>
              <a:defRPr sz="2800" baseline="0">
                <a:solidFill>
                  <a:schemeClr val="bg1">
                    <a:lumMod val="50000"/>
                  </a:schemeClr>
                </a:solidFill>
                <a:latin typeface="Arial" charset="0"/>
              </a:defRPr>
            </a:lvl3pPr>
            <a:lvl4pPr>
              <a:lnSpc>
                <a:spcPts val="4600"/>
              </a:lnSpc>
              <a:spcBef>
                <a:spcPts val="0"/>
              </a:spcBef>
              <a:defRPr sz="2800" baseline="0">
                <a:solidFill>
                  <a:schemeClr val="bg1">
                    <a:lumMod val="50000"/>
                  </a:schemeClr>
                </a:solidFill>
                <a:latin typeface="Arial" charset="0"/>
              </a:defRPr>
            </a:lvl4pPr>
            <a:lvl5pPr marL="2286000" indent="-457200">
              <a:lnSpc>
                <a:spcPts val="4600"/>
              </a:lnSpc>
              <a:spcBef>
                <a:spcPts val="0"/>
              </a:spcBef>
              <a:buClr>
                <a:srgbClr val="245EAC"/>
              </a:buClr>
              <a:buFont typeface="Arial" charset="0"/>
              <a:buChar char="•"/>
              <a:defRPr sz="2800" baseline="0">
                <a:solidFill>
                  <a:schemeClr val="bg1">
                    <a:lumMod val="50000"/>
                  </a:schemeClr>
                </a:solidFill>
                <a:latin typeface="Arial"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9"/>
          <p:cNvSpPr>
            <a:spLocks noGrp="1"/>
          </p:cNvSpPr>
          <p:nvPr>
            <p:ph sz="quarter" idx="20"/>
          </p:nvPr>
        </p:nvSpPr>
        <p:spPr>
          <a:xfrm>
            <a:off x="33194624" y="6859659"/>
            <a:ext cx="9798050" cy="10195894"/>
          </a:xfrm>
          <a:prstGeom prst="rect">
            <a:avLst/>
          </a:prstGeom>
        </p:spPr>
        <p:txBody>
          <a:bodyPr/>
          <a:lstStyle>
            <a:lvl1pPr>
              <a:lnSpc>
                <a:spcPts val="4600"/>
              </a:lnSpc>
              <a:spcBef>
                <a:spcPts val="0"/>
              </a:spcBef>
              <a:defRPr sz="2800" baseline="0">
                <a:solidFill>
                  <a:schemeClr val="bg1">
                    <a:lumMod val="50000"/>
                  </a:schemeClr>
                </a:solidFill>
                <a:latin typeface="Arial" charset="0"/>
              </a:defRPr>
            </a:lvl1pPr>
            <a:lvl2pPr>
              <a:lnSpc>
                <a:spcPts val="4600"/>
              </a:lnSpc>
              <a:spcBef>
                <a:spcPts val="0"/>
              </a:spcBef>
              <a:defRPr sz="2800" baseline="0">
                <a:solidFill>
                  <a:schemeClr val="bg1">
                    <a:lumMod val="50000"/>
                  </a:schemeClr>
                </a:solidFill>
                <a:latin typeface="Arial" charset="0"/>
              </a:defRPr>
            </a:lvl2pPr>
            <a:lvl3pPr>
              <a:lnSpc>
                <a:spcPts val="4600"/>
              </a:lnSpc>
              <a:spcBef>
                <a:spcPts val="0"/>
              </a:spcBef>
              <a:defRPr sz="2800" baseline="0">
                <a:solidFill>
                  <a:schemeClr val="bg1">
                    <a:lumMod val="50000"/>
                  </a:schemeClr>
                </a:solidFill>
                <a:latin typeface="Arial" charset="0"/>
              </a:defRPr>
            </a:lvl3pPr>
            <a:lvl4pPr>
              <a:lnSpc>
                <a:spcPts val="4600"/>
              </a:lnSpc>
              <a:spcBef>
                <a:spcPts val="0"/>
              </a:spcBef>
              <a:defRPr sz="2800" baseline="0">
                <a:solidFill>
                  <a:schemeClr val="bg1">
                    <a:lumMod val="50000"/>
                  </a:schemeClr>
                </a:solidFill>
                <a:latin typeface="Arial" charset="0"/>
              </a:defRPr>
            </a:lvl4pPr>
            <a:lvl5pPr marL="2286000" indent="-457200">
              <a:lnSpc>
                <a:spcPts val="4600"/>
              </a:lnSpc>
              <a:spcBef>
                <a:spcPts val="0"/>
              </a:spcBef>
              <a:buClr>
                <a:srgbClr val="245EAC"/>
              </a:buClr>
              <a:buFont typeface="Arial" charset="0"/>
              <a:buChar char="•"/>
              <a:defRPr sz="2800" baseline="0">
                <a:solidFill>
                  <a:schemeClr val="bg1">
                    <a:lumMod val="50000"/>
                  </a:schemeClr>
                </a:solidFill>
                <a:latin typeface="Arial"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9"/>
          <p:cNvSpPr>
            <a:spLocks noGrp="1"/>
          </p:cNvSpPr>
          <p:nvPr>
            <p:ph sz="quarter" idx="21"/>
          </p:nvPr>
        </p:nvSpPr>
        <p:spPr>
          <a:xfrm>
            <a:off x="33194624" y="25808882"/>
            <a:ext cx="9798050" cy="3849485"/>
          </a:xfrm>
          <a:prstGeom prst="rect">
            <a:avLst/>
          </a:prstGeom>
        </p:spPr>
        <p:txBody>
          <a:bodyPr/>
          <a:lstStyle>
            <a:lvl1pPr>
              <a:lnSpc>
                <a:spcPts val="4600"/>
              </a:lnSpc>
              <a:spcBef>
                <a:spcPts val="0"/>
              </a:spcBef>
              <a:defRPr sz="2800" baseline="0">
                <a:solidFill>
                  <a:schemeClr val="bg1">
                    <a:lumMod val="50000"/>
                  </a:schemeClr>
                </a:solidFill>
                <a:latin typeface="Arial" charset="0"/>
              </a:defRPr>
            </a:lvl1pPr>
            <a:lvl2pPr>
              <a:lnSpc>
                <a:spcPts val="4600"/>
              </a:lnSpc>
              <a:spcBef>
                <a:spcPts val="0"/>
              </a:spcBef>
              <a:defRPr sz="2800" baseline="0">
                <a:solidFill>
                  <a:schemeClr val="bg1">
                    <a:lumMod val="50000"/>
                  </a:schemeClr>
                </a:solidFill>
                <a:latin typeface="Arial" charset="0"/>
              </a:defRPr>
            </a:lvl2pPr>
            <a:lvl3pPr>
              <a:lnSpc>
                <a:spcPts val="4600"/>
              </a:lnSpc>
              <a:spcBef>
                <a:spcPts val="0"/>
              </a:spcBef>
              <a:defRPr sz="2800" baseline="0">
                <a:solidFill>
                  <a:schemeClr val="bg1">
                    <a:lumMod val="50000"/>
                  </a:schemeClr>
                </a:solidFill>
                <a:latin typeface="Arial" charset="0"/>
              </a:defRPr>
            </a:lvl3pPr>
            <a:lvl4pPr>
              <a:lnSpc>
                <a:spcPts val="4600"/>
              </a:lnSpc>
              <a:spcBef>
                <a:spcPts val="0"/>
              </a:spcBef>
              <a:defRPr sz="2800" baseline="0">
                <a:solidFill>
                  <a:schemeClr val="bg1">
                    <a:lumMod val="50000"/>
                  </a:schemeClr>
                </a:solidFill>
                <a:latin typeface="Arial" charset="0"/>
              </a:defRPr>
            </a:lvl4pPr>
            <a:lvl5pPr marL="2286000" indent="-457200">
              <a:lnSpc>
                <a:spcPts val="4600"/>
              </a:lnSpc>
              <a:spcBef>
                <a:spcPts val="0"/>
              </a:spcBef>
              <a:buClr>
                <a:srgbClr val="245EAC"/>
              </a:buClr>
              <a:buFont typeface="Arial" charset="0"/>
              <a:buChar char="•"/>
              <a:defRPr sz="2800" baseline="0">
                <a:solidFill>
                  <a:schemeClr val="bg1">
                    <a:lumMod val="50000"/>
                  </a:schemeClr>
                </a:solidFill>
                <a:latin typeface="Arial"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Chart Placeholder 23"/>
          <p:cNvSpPr>
            <a:spLocks noGrp="1"/>
          </p:cNvSpPr>
          <p:nvPr>
            <p:ph type="chart" sz="quarter" idx="22"/>
          </p:nvPr>
        </p:nvSpPr>
        <p:spPr>
          <a:xfrm>
            <a:off x="22550435" y="14690434"/>
            <a:ext cx="9666291" cy="6942137"/>
          </a:xfrm>
          <a:prstGeom prst="rect">
            <a:avLst/>
          </a:prstGeom>
        </p:spPr>
        <p:txBody>
          <a:bodyPr/>
          <a:lstStyle/>
          <a:p>
            <a:endParaRPr lang="en-US" dirty="0"/>
          </a:p>
        </p:txBody>
      </p:sp>
      <p:sp>
        <p:nvSpPr>
          <p:cNvPr id="20" name="Content Placeholder 9"/>
          <p:cNvSpPr>
            <a:spLocks noGrp="1"/>
          </p:cNvSpPr>
          <p:nvPr>
            <p:ph sz="quarter" idx="23"/>
          </p:nvPr>
        </p:nvSpPr>
        <p:spPr>
          <a:xfrm>
            <a:off x="22550435" y="22557898"/>
            <a:ext cx="9798050" cy="7140230"/>
          </a:xfrm>
          <a:prstGeom prst="rect">
            <a:avLst/>
          </a:prstGeom>
        </p:spPr>
        <p:txBody>
          <a:bodyPr/>
          <a:lstStyle>
            <a:lvl1pPr>
              <a:lnSpc>
                <a:spcPts val="4600"/>
              </a:lnSpc>
              <a:spcBef>
                <a:spcPts val="0"/>
              </a:spcBef>
              <a:defRPr sz="2800" baseline="0">
                <a:solidFill>
                  <a:schemeClr val="bg1">
                    <a:lumMod val="50000"/>
                  </a:schemeClr>
                </a:solidFill>
                <a:latin typeface="Arial" charset="0"/>
              </a:defRPr>
            </a:lvl1pPr>
            <a:lvl2pPr>
              <a:lnSpc>
                <a:spcPts val="4600"/>
              </a:lnSpc>
              <a:spcBef>
                <a:spcPts val="0"/>
              </a:spcBef>
              <a:defRPr sz="2800" baseline="0">
                <a:solidFill>
                  <a:schemeClr val="bg1">
                    <a:lumMod val="50000"/>
                  </a:schemeClr>
                </a:solidFill>
                <a:latin typeface="Arial" charset="0"/>
              </a:defRPr>
            </a:lvl2pPr>
            <a:lvl3pPr>
              <a:lnSpc>
                <a:spcPts val="4600"/>
              </a:lnSpc>
              <a:spcBef>
                <a:spcPts val="0"/>
              </a:spcBef>
              <a:defRPr sz="2800" baseline="0">
                <a:solidFill>
                  <a:schemeClr val="bg1">
                    <a:lumMod val="50000"/>
                  </a:schemeClr>
                </a:solidFill>
                <a:latin typeface="Arial" charset="0"/>
              </a:defRPr>
            </a:lvl3pPr>
            <a:lvl4pPr>
              <a:lnSpc>
                <a:spcPts val="4600"/>
              </a:lnSpc>
              <a:spcBef>
                <a:spcPts val="0"/>
              </a:spcBef>
              <a:defRPr sz="2800" baseline="0">
                <a:solidFill>
                  <a:schemeClr val="bg1">
                    <a:lumMod val="50000"/>
                  </a:schemeClr>
                </a:solidFill>
                <a:latin typeface="Arial" charset="0"/>
              </a:defRPr>
            </a:lvl4pPr>
            <a:lvl5pPr marL="2286000" indent="-457200">
              <a:lnSpc>
                <a:spcPts val="4600"/>
              </a:lnSpc>
              <a:spcBef>
                <a:spcPts val="0"/>
              </a:spcBef>
              <a:buClr>
                <a:srgbClr val="245EAC"/>
              </a:buClr>
              <a:buFont typeface="Arial" charset="0"/>
              <a:buChar char="•"/>
              <a:defRPr sz="2800" baseline="0">
                <a:solidFill>
                  <a:schemeClr val="bg1">
                    <a:lumMod val="50000"/>
                  </a:schemeClr>
                </a:solidFill>
                <a:latin typeface="Arial"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8737859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Rectangle 36"/>
          <p:cNvSpPr>
            <a:spLocks noChangeArrowheads="1"/>
          </p:cNvSpPr>
          <p:nvPr userDrawn="1"/>
        </p:nvSpPr>
        <p:spPr bwMode="auto">
          <a:xfrm>
            <a:off x="0" y="30409662"/>
            <a:ext cx="43891200" cy="2508738"/>
          </a:xfrm>
          <a:prstGeom prst="rect">
            <a:avLst/>
          </a:prstGeom>
          <a:solidFill>
            <a:srgbClr val="005BBB"/>
          </a:solidFill>
          <a:ln w="9525">
            <a:noFill/>
            <a:miter lim="800000"/>
            <a:headEnd/>
            <a:tailEnd/>
          </a:ln>
          <a:effectLst/>
        </p:spPr>
        <p:txBody>
          <a:bodyPr wrap="none" anchor="ctr"/>
          <a:lstStyle>
            <a:lvl1pPr eaLnBrk="0" hangingPunct="0">
              <a:defRPr sz="2900">
                <a:solidFill>
                  <a:schemeClr val="tx1"/>
                </a:solidFill>
                <a:latin typeface="Arial Narrow" charset="0"/>
                <a:ea typeface="ＭＳ Ｐゴシック" charset="-128"/>
              </a:defRPr>
            </a:lvl1pPr>
            <a:lvl2pPr marL="37931725" indent="-37474525" eaLnBrk="0" hangingPunct="0">
              <a:defRPr sz="2900">
                <a:solidFill>
                  <a:schemeClr val="tx1"/>
                </a:solidFill>
                <a:latin typeface="Arial Narrow" charset="0"/>
                <a:ea typeface="ＭＳ Ｐゴシック" charset="-128"/>
              </a:defRPr>
            </a:lvl2pPr>
            <a:lvl3pPr eaLnBrk="0" hangingPunct="0">
              <a:defRPr sz="2900">
                <a:solidFill>
                  <a:schemeClr val="tx1"/>
                </a:solidFill>
                <a:latin typeface="Arial Narrow" charset="0"/>
                <a:ea typeface="ＭＳ Ｐゴシック" charset="-128"/>
              </a:defRPr>
            </a:lvl3pPr>
            <a:lvl4pPr eaLnBrk="0" hangingPunct="0">
              <a:defRPr sz="2900">
                <a:solidFill>
                  <a:schemeClr val="tx1"/>
                </a:solidFill>
                <a:latin typeface="Arial Narrow" charset="0"/>
                <a:ea typeface="ＭＳ Ｐゴシック" charset="-128"/>
              </a:defRPr>
            </a:lvl4pPr>
            <a:lvl5pPr eaLnBrk="0" hangingPunct="0">
              <a:defRPr sz="2900">
                <a:solidFill>
                  <a:schemeClr val="tx1"/>
                </a:solidFill>
                <a:latin typeface="Arial Narrow" charset="0"/>
                <a:ea typeface="ＭＳ Ｐゴシック" charset="-128"/>
              </a:defRPr>
            </a:lvl5pPr>
            <a:lvl6pPr marL="457200" eaLnBrk="0" fontAlgn="base" hangingPunct="0">
              <a:spcBef>
                <a:spcPct val="0"/>
              </a:spcBef>
              <a:spcAft>
                <a:spcPct val="0"/>
              </a:spcAft>
              <a:defRPr sz="2900">
                <a:solidFill>
                  <a:schemeClr val="tx1"/>
                </a:solidFill>
                <a:latin typeface="Arial Narrow" charset="0"/>
                <a:ea typeface="ＭＳ Ｐゴシック" charset="-128"/>
              </a:defRPr>
            </a:lvl6pPr>
            <a:lvl7pPr marL="914400" eaLnBrk="0" fontAlgn="base" hangingPunct="0">
              <a:spcBef>
                <a:spcPct val="0"/>
              </a:spcBef>
              <a:spcAft>
                <a:spcPct val="0"/>
              </a:spcAft>
              <a:defRPr sz="2900">
                <a:solidFill>
                  <a:schemeClr val="tx1"/>
                </a:solidFill>
                <a:latin typeface="Arial Narrow" charset="0"/>
                <a:ea typeface="ＭＳ Ｐゴシック" charset="-128"/>
              </a:defRPr>
            </a:lvl7pPr>
            <a:lvl8pPr marL="1371600" eaLnBrk="0" fontAlgn="base" hangingPunct="0">
              <a:spcBef>
                <a:spcPct val="0"/>
              </a:spcBef>
              <a:spcAft>
                <a:spcPct val="0"/>
              </a:spcAft>
              <a:defRPr sz="2900">
                <a:solidFill>
                  <a:schemeClr val="tx1"/>
                </a:solidFill>
                <a:latin typeface="Arial Narrow" charset="0"/>
                <a:ea typeface="ＭＳ Ｐゴシック" charset="-128"/>
              </a:defRPr>
            </a:lvl8pPr>
            <a:lvl9pPr marL="1828800" eaLnBrk="0" fontAlgn="base" hangingPunct="0">
              <a:spcBef>
                <a:spcPct val="0"/>
              </a:spcBef>
              <a:spcAft>
                <a:spcPct val="0"/>
              </a:spcAft>
              <a:defRPr sz="2900">
                <a:solidFill>
                  <a:schemeClr val="tx1"/>
                </a:solidFill>
                <a:latin typeface="Arial Narrow" charset="0"/>
                <a:ea typeface="ＭＳ Ｐゴシック" charset="-128"/>
              </a:defRPr>
            </a:lvl9pPr>
          </a:lstStyle>
          <a:p>
            <a:pPr eaLnBrk="1" hangingPunct="1">
              <a:defRPr/>
            </a:pPr>
            <a:endParaRPr lang="en-US" altLang="en-US" b="0" i="0" baseline="0" dirty="0">
              <a:solidFill>
                <a:schemeClr val="tx1"/>
              </a:solidFill>
              <a:latin typeface="Arial" charset="0"/>
              <a:ea typeface="Arial" charset="0"/>
            </a:endParaRPr>
          </a:p>
        </p:txBody>
      </p:sp>
      <p:sp>
        <p:nvSpPr>
          <p:cNvPr id="8" name="Rectangle 36"/>
          <p:cNvSpPr>
            <a:spLocks noChangeArrowheads="1"/>
          </p:cNvSpPr>
          <p:nvPr userDrawn="1"/>
        </p:nvSpPr>
        <p:spPr bwMode="auto">
          <a:xfrm>
            <a:off x="0" y="0"/>
            <a:ext cx="43891200" cy="5486400"/>
          </a:xfrm>
          <a:prstGeom prst="rect">
            <a:avLst/>
          </a:prstGeom>
          <a:solidFill>
            <a:srgbClr val="005BBB"/>
          </a:solidFill>
          <a:ln w="9525">
            <a:noFill/>
            <a:miter lim="800000"/>
            <a:headEnd/>
            <a:tailEnd/>
          </a:ln>
          <a:effectLst/>
        </p:spPr>
        <p:txBody>
          <a:bodyPr wrap="none" anchor="ctr"/>
          <a:lstStyle>
            <a:lvl1pPr eaLnBrk="0" hangingPunct="0">
              <a:defRPr sz="2900">
                <a:solidFill>
                  <a:schemeClr val="tx1"/>
                </a:solidFill>
                <a:latin typeface="Arial Narrow" charset="0"/>
                <a:ea typeface="ＭＳ Ｐゴシック" charset="-128"/>
              </a:defRPr>
            </a:lvl1pPr>
            <a:lvl2pPr marL="37931725" indent="-37474525" eaLnBrk="0" hangingPunct="0">
              <a:defRPr sz="2900">
                <a:solidFill>
                  <a:schemeClr val="tx1"/>
                </a:solidFill>
                <a:latin typeface="Arial Narrow" charset="0"/>
                <a:ea typeface="ＭＳ Ｐゴシック" charset="-128"/>
              </a:defRPr>
            </a:lvl2pPr>
            <a:lvl3pPr eaLnBrk="0" hangingPunct="0">
              <a:defRPr sz="2900">
                <a:solidFill>
                  <a:schemeClr val="tx1"/>
                </a:solidFill>
                <a:latin typeface="Arial Narrow" charset="0"/>
                <a:ea typeface="ＭＳ Ｐゴシック" charset="-128"/>
              </a:defRPr>
            </a:lvl3pPr>
            <a:lvl4pPr eaLnBrk="0" hangingPunct="0">
              <a:defRPr sz="2900">
                <a:solidFill>
                  <a:schemeClr val="tx1"/>
                </a:solidFill>
                <a:latin typeface="Arial Narrow" charset="0"/>
                <a:ea typeface="ＭＳ Ｐゴシック" charset="-128"/>
              </a:defRPr>
            </a:lvl4pPr>
            <a:lvl5pPr eaLnBrk="0" hangingPunct="0">
              <a:defRPr sz="2900">
                <a:solidFill>
                  <a:schemeClr val="tx1"/>
                </a:solidFill>
                <a:latin typeface="Arial Narrow" charset="0"/>
                <a:ea typeface="ＭＳ Ｐゴシック" charset="-128"/>
              </a:defRPr>
            </a:lvl5pPr>
            <a:lvl6pPr marL="457200" eaLnBrk="0" fontAlgn="base" hangingPunct="0">
              <a:spcBef>
                <a:spcPct val="0"/>
              </a:spcBef>
              <a:spcAft>
                <a:spcPct val="0"/>
              </a:spcAft>
              <a:defRPr sz="2900">
                <a:solidFill>
                  <a:schemeClr val="tx1"/>
                </a:solidFill>
                <a:latin typeface="Arial Narrow" charset="0"/>
                <a:ea typeface="ＭＳ Ｐゴシック" charset="-128"/>
              </a:defRPr>
            </a:lvl6pPr>
            <a:lvl7pPr marL="914400" eaLnBrk="0" fontAlgn="base" hangingPunct="0">
              <a:spcBef>
                <a:spcPct val="0"/>
              </a:spcBef>
              <a:spcAft>
                <a:spcPct val="0"/>
              </a:spcAft>
              <a:defRPr sz="2900">
                <a:solidFill>
                  <a:schemeClr val="tx1"/>
                </a:solidFill>
                <a:latin typeface="Arial Narrow" charset="0"/>
                <a:ea typeface="ＭＳ Ｐゴシック" charset="-128"/>
              </a:defRPr>
            </a:lvl7pPr>
            <a:lvl8pPr marL="1371600" eaLnBrk="0" fontAlgn="base" hangingPunct="0">
              <a:spcBef>
                <a:spcPct val="0"/>
              </a:spcBef>
              <a:spcAft>
                <a:spcPct val="0"/>
              </a:spcAft>
              <a:defRPr sz="2900">
                <a:solidFill>
                  <a:schemeClr val="tx1"/>
                </a:solidFill>
                <a:latin typeface="Arial Narrow" charset="0"/>
                <a:ea typeface="ＭＳ Ｐゴシック" charset="-128"/>
              </a:defRPr>
            </a:lvl8pPr>
            <a:lvl9pPr marL="1828800" eaLnBrk="0" fontAlgn="base" hangingPunct="0">
              <a:spcBef>
                <a:spcPct val="0"/>
              </a:spcBef>
              <a:spcAft>
                <a:spcPct val="0"/>
              </a:spcAft>
              <a:defRPr sz="2900">
                <a:solidFill>
                  <a:schemeClr val="tx1"/>
                </a:solidFill>
                <a:latin typeface="Arial Narrow" charset="0"/>
                <a:ea typeface="ＭＳ Ｐゴシック" charset="-128"/>
              </a:defRPr>
            </a:lvl9pPr>
          </a:lstStyle>
          <a:p>
            <a:pPr eaLnBrk="1" hangingPunct="1">
              <a:defRPr/>
            </a:pPr>
            <a:endParaRPr lang="en-US" altLang="en-US" b="0" i="0" baseline="0" dirty="0">
              <a:solidFill>
                <a:schemeClr val="tx1"/>
              </a:solidFill>
              <a:latin typeface="Arial" charset="0"/>
              <a:ea typeface="Arial" charset="0"/>
            </a:endParaRPr>
          </a:p>
        </p:txBody>
      </p:sp>
      <p:sp>
        <p:nvSpPr>
          <p:cNvPr id="2" name="Rectangle 1"/>
          <p:cNvSpPr/>
          <p:nvPr userDrawn="1"/>
        </p:nvSpPr>
        <p:spPr>
          <a:xfrm>
            <a:off x="-1" y="5257800"/>
            <a:ext cx="43891201" cy="26125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p:cNvPicPr>
            <a:picLocks noChangeAspect="1"/>
          </p:cNvPicPr>
          <p:nvPr userDrawn="1"/>
        </p:nvPicPr>
        <p:blipFill rotWithShape="1">
          <a:blip r:embed="rId3">
            <a:alphaModFix amt="41000"/>
            <a:extLst>
              <a:ext uri="{28A0092B-C50C-407E-A947-70E740481C1C}">
                <a14:useLocalDpi xmlns:a14="http://schemas.microsoft.com/office/drawing/2010/main" val="0"/>
              </a:ext>
            </a:extLst>
          </a:blip>
          <a:srcRect t="4395" b="40121"/>
          <a:stretch/>
        </p:blipFill>
        <p:spPr>
          <a:xfrm>
            <a:off x="32191332" y="0"/>
            <a:ext cx="9341680" cy="5256959"/>
          </a:xfrm>
          <a:prstGeom prst="rect">
            <a:avLst/>
          </a:prstGeom>
        </p:spPr>
      </p:pic>
      <p:pic>
        <p:nvPicPr>
          <p:cNvPr id="4" name="Picture 3"/>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074733" y="31154745"/>
            <a:ext cx="13595412" cy="1008282"/>
          </a:xfrm>
          <a:prstGeom prst="rect">
            <a:avLst/>
          </a:prstGeom>
        </p:spPr>
      </p:pic>
      <p:cxnSp>
        <p:nvCxnSpPr>
          <p:cNvPr id="7" name="Straight Connector 6"/>
          <p:cNvCxnSpPr/>
          <p:nvPr userDrawn="1"/>
        </p:nvCxnSpPr>
        <p:spPr>
          <a:xfrm>
            <a:off x="32696865" y="30837463"/>
            <a:ext cx="0" cy="1588169"/>
          </a:xfrm>
          <a:prstGeom prst="line">
            <a:avLst/>
          </a:prstGeom>
          <a:ln w="25400">
            <a:solidFill>
              <a:schemeClr val="bg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01499162"/>
      </p:ext>
    </p:extLst>
  </p:cSld>
  <p:clrMap bg1="lt1" tx1="dk1" bg2="lt2" tx2="dk2" accent1="accent1" accent2="accent2" accent3="accent3" accent4="accent4" accent5="accent5" accent6="accent6" hlink="hlink" folHlink="folHlink"/>
  <p:sldLayoutIdLst>
    <p:sldLayoutId id="214748367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TextBox 44"/>
          <p:cNvSpPr txBox="1"/>
          <p:nvPr/>
        </p:nvSpPr>
        <p:spPr>
          <a:xfrm>
            <a:off x="-11171436" y="33342523"/>
            <a:ext cx="9829800" cy="461665"/>
          </a:xfrm>
          <a:prstGeom prst="rect">
            <a:avLst/>
          </a:prstGeom>
          <a:solidFill>
            <a:schemeClr val="bg1">
              <a:alpha val="42000"/>
            </a:schemeClr>
          </a:solidFill>
        </p:spPr>
        <p:txBody>
          <a:bodyPr>
            <a:spAutoFit/>
          </a:bodyPr>
          <a:lstStyle/>
          <a:p>
            <a:pPr>
              <a:spcBef>
                <a:spcPts val="600"/>
              </a:spcBef>
              <a:buClr>
                <a:schemeClr val="tx2"/>
              </a:buClr>
              <a:defRPr/>
            </a:pPr>
            <a:r>
              <a:rPr lang="en-US" sz="2400" i="1" dirty="0">
                <a:latin typeface="Arial" charset="0"/>
                <a:ea typeface="Arial" charset="0"/>
                <a:cs typeface="Arial" charset="0"/>
              </a:rPr>
              <a:t>Mauris orci mi, varius id diam id, egestas auctor enim. </a:t>
            </a:r>
          </a:p>
        </p:txBody>
      </p:sp>
      <p:sp>
        <p:nvSpPr>
          <p:cNvPr id="94" name="Rectangle 93"/>
          <p:cNvSpPr/>
          <p:nvPr/>
        </p:nvSpPr>
        <p:spPr>
          <a:xfrm>
            <a:off x="33196429" y="30840633"/>
            <a:ext cx="9780371" cy="1496100"/>
          </a:xfrm>
          <a:prstGeom prst="rect">
            <a:avLst/>
          </a:prstGeom>
        </p:spPr>
        <p:txBody>
          <a:bodyPr wrap="square">
            <a:noAutofit/>
          </a:bodyPr>
          <a:lstStyle/>
          <a:p>
            <a:pPr>
              <a:spcAft>
                <a:spcPts val="800"/>
              </a:spcAft>
              <a:defRPr/>
            </a:pPr>
            <a:r>
              <a:rPr lang="en-US" altLang="en-US" sz="2800" dirty="0">
                <a:solidFill>
                  <a:schemeClr val="bg1"/>
                </a:solidFill>
                <a:ea typeface="Arial" charset="0"/>
              </a:rPr>
              <a:t>Department of Computer Science</a:t>
            </a:r>
            <a:br>
              <a:rPr lang="en-US" altLang="en-US" sz="2800" dirty="0">
                <a:solidFill>
                  <a:schemeClr val="bg1"/>
                </a:solidFill>
                <a:ea typeface="Arial" charset="0"/>
              </a:rPr>
            </a:br>
            <a:r>
              <a:rPr lang="en-US" altLang="en-US" sz="2800" dirty="0">
                <a:solidFill>
                  <a:schemeClr val="bg1"/>
                </a:solidFill>
                <a:ea typeface="Arial" charset="0"/>
              </a:rPr>
              <a:t>Duke University</a:t>
            </a:r>
          </a:p>
          <a:p>
            <a:pPr>
              <a:spcAft>
                <a:spcPts val="80"/>
              </a:spcAft>
              <a:defRPr/>
            </a:pPr>
            <a:r>
              <a:rPr lang="en-US" sz="3400" b="1" dirty="0" err="1">
                <a:solidFill>
                  <a:schemeClr val="bg1"/>
                </a:solidFill>
              </a:rPr>
              <a:t>cs.duke.edu</a:t>
            </a:r>
            <a:endParaRPr lang="en-US" sz="3400" b="1" dirty="0">
              <a:solidFill>
                <a:schemeClr val="bg1"/>
              </a:solidFill>
            </a:endParaRPr>
          </a:p>
          <a:p>
            <a:pPr>
              <a:spcAft>
                <a:spcPts val="80"/>
              </a:spcAft>
              <a:defRPr/>
            </a:pPr>
            <a:endParaRPr lang="en-US" altLang="en-US" sz="2800" dirty="0">
              <a:solidFill>
                <a:schemeClr val="bg1"/>
              </a:solidFill>
              <a:ea typeface="Arial" charset="0"/>
            </a:endParaRPr>
          </a:p>
        </p:txBody>
      </p:sp>
      <p:sp>
        <p:nvSpPr>
          <p:cNvPr id="88" name="Rectangle 5"/>
          <p:cNvSpPr>
            <a:spLocks noChangeArrowheads="1"/>
          </p:cNvSpPr>
          <p:nvPr/>
        </p:nvSpPr>
        <p:spPr bwMode="auto">
          <a:xfrm>
            <a:off x="999938" y="1137476"/>
            <a:ext cx="19828062" cy="35238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243" tIns="45614" rIns="91243" bIns="45614">
            <a:spAutoFit/>
          </a:bodyPr>
          <a:lstStyle>
            <a:lvl1pPr>
              <a:defRPr sz="2900">
                <a:solidFill>
                  <a:schemeClr val="tx1"/>
                </a:solidFill>
                <a:latin typeface="Arial Narrow" charset="0"/>
                <a:ea typeface="ＭＳ Ｐゴシック" charset="-128"/>
              </a:defRPr>
            </a:lvl1pPr>
            <a:lvl2pPr marL="37931725" indent="-37474525">
              <a:defRPr sz="2900">
                <a:solidFill>
                  <a:schemeClr val="tx1"/>
                </a:solidFill>
                <a:latin typeface="Arial Narrow" charset="0"/>
                <a:ea typeface="ＭＳ Ｐゴシック" charset="-128"/>
              </a:defRPr>
            </a:lvl2pPr>
            <a:lvl3pPr marL="1143000" indent="-228600">
              <a:defRPr sz="2900">
                <a:solidFill>
                  <a:schemeClr val="tx1"/>
                </a:solidFill>
                <a:latin typeface="Arial Narrow" charset="0"/>
                <a:ea typeface="ＭＳ Ｐゴシック" charset="-128"/>
              </a:defRPr>
            </a:lvl3pPr>
            <a:lvl4pPr marL="1600200" indent="-228600">
              <a:defRPr sz="2900">
                <a:solidFill>
                  <a:schemeClr val="tx1"/>
                </a:solidFill>
                <a:latin typeface="Arial Narrow" charset="0"/>
                <a:ea typeface="ＭＳ Ｐゴシック" charset="-128"/>
              </a:defRPr>
            </a:lvl4pPr>
            <a:lvl5pPr marL="2057400" indent="-228600">
              <a:defRPr sz="2900">
                <a:solidFill>
                  <a:schemeClr val="tx1"/>
                </a:solidFill>
                <a:latin typeface="Arial Narrow" charset="0"/>
                <a:ea typeface="ＭＳ Ｐゴシック" charset="-128"/>
              </a:defRPr>
            </a:lvl5pPr>
            <a:lvl6pPr marL="2514600" indent="-228600" eaLnBrk="0" fontAlgn="base" hangingPunct="0">
              <a:spcBef>
                <a:spcPct val="0"/>
              </a:spcBef>
              <a:spcAft>
                <a:spcPct val="0"/>
              </a:spcAft>
              <a:defRPr sz="2900">
                <a:solidFill>
                  <a:schemeClr val="tx1"/>
                </a:solidFill>
                <a:latin typeface="Arial Narrow" charset="0"/>
                <a:ea typeface="ＭＳ Ｐゴシック" charset="-128"/>
              </a:defRPr>
            </a:lvl6pPr>
            <a:lvl7pPr marL="2971800" indent="-228600" eaLnBrk="0" fontAlgn="base" hangingPunct="0">
              <a:spcBef>
                <a:spcPct val="0"/>
              </a:spcBef>
              <a:spcAft>
                <a:spcPct val="0"/>
              </a:spcAft>
              <a:defRPr sz="2900">
                <a:solidFill>
                  <a:schemeClr val="tx1"/>
                </a:solidFill>
                <a:latin typeface="Arial Narrow" charset="0"/>
                <a:ea typeface="ＭＳ Ｐゴシック" charset="-128"/>
              </a:defRPr>
            </a:lvl7pPr>
            <a:lvl8pPr marL="3429000" indent="-228600" eaLnBrk="0" fontAlgn="base" hangingPunct="0">
              <a:spcBef>
                <a:spcPct val="0"/>
              </a:spcBef>
              <a:spcAft>
                <a:spcPct val="0"/>
              </a:spcAft>
              <a:defRPr sz="2900">
                <a:solidFill>
                  <a:schemeClr val="tx1"/>
                </a:solidFill>
                <a:latin typeface="Arial Narrow" charset="0"/>
                <a:ea typeface="ＭＳ Ｐゴシック" charset="-128"/>
              </a:defRPr>
            </a:lvl8pPr>
            <a:lvl9pPr marL="3886200" indent="-228600" eaLnBrk="0" fontAlgn="base" hangingPunct="0">
              <a:spcBef>
                <a:spcPct val="0"/>
              </a:spcBef>
              <a:spcAft>
                <a:spcPct val="0"/>
              </a:spcAft>
              <a:defRPr sz="2900">
                <a:solidFill>
                  <a:schemeClr val="tx1"/>
                </a:solidFill>
                <a:latin typeface="Arial Narrow" charset="0"/>
                <a:ea typeface="ＭＳ Ｐゴシック" charset="-128"/>
              </a:defRPr>
            </a:lvl9pPr>
          </a:lstStyle>
          <a:p>
            <a:pPr eaLnBrk="1" hangingPunct="1">
              <a:spcBef>
                <a:spcPts val="0"/>
              </a:spcBef>
              <a:spcAft>
                <a:spcPts val="0"/>
              </a:spcAft>
              <a:defRPr/>
            </a:pPr>
            <a:r>
              <a:rPr lang="en-US" altLang="en-US" sz="8800" dirty="0">
                <a:solidFill>
                  <a:srgbClr val="FFFFFF"/>
                </a:solidFill>
                <a:latin typeface="+mn-lt"/>
                <a:ea typeface="Arial" charset="0"/>
              </a:rPr>
              <a:t>Analysis of toxic comment classification in perturbed text datasets</a:t>
            </a:r>
          </a:p>
          <a:p>
            <a:pPr>
              <a:spcBef>
                <a:spcPts val="1800"/>
              </a:spcBef>
              <a:defRPr/>
            </a:pPr>
            <a:r>
              <a:rPr lang="en-US" altLang="en-US" sz="3200" dirty="0">
                <a:solidFill>
                  <a:srgbClr val="FFFFFF"/>
                </a:solidFill>
                <a:latin typeface="+mn-lt"/>
                <a:ea typeface="Arial" charset="0"/>
              </a:rPr>
              <a:t>Neha Gupta, Yujing Ke, Neil Pruthi, Brandon Fain, Ashwin </a:t>
            </a:r>
            <a:r>
              <a:rPr lang="en-US" altLang="en-US" sz="3200" dirty="0" err="1">
                <a:solidFill>
                  <a:srgbClr val="FFFFFF"/>
                </a:solidFill>
                <a:latin typeface="+mn-lt"/>
                <a:ea typeface="Arial" charset="0"/>
              </a:rPr>
              <a:t>Machanavajjhala</a:t>
            </a:r>
            <a:endParaRPr lang="en-US" altLang="en-US" sz="3200" dirty="0">
              <a:solidFill>
                <a:srgbClr val="FFFFFF"/>
              </a:solidFill>
              <a:latin typeface="+mn-lt"/>
              <a:ea typeface="Arial" charset="0"/>
            </a:endParaRPr>
          </a:p>
        </p:txBody>
      </p:sp>
      <p:sp>
        <p:nvSpPr>
          <p:cNvPr id="2" name="Rectangle 1">
            <a:extLst>
              <a:ext uri="{FF2B5EF4-FFF2-40B4-BE49-F238E27FC236}">
                <a16:creationId xmlns:a16="http://schemas.microsoft.com/office/drawing/2014/main" id="{1384765F-440C-6C48-A945-A14F924488AB}"/>
              </a:ext>
            </a:extLst>
          </p:cNvPr>
          <p:cNvSpPr/>
          <p:nvPr/>
        </p:nvSpPr>
        <p:spPr>
          <a:xfrm>
            <a:off x="28237408" y="30155"/>
            <a:ext cx="14268515" cy="522514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E5FA6ECB-BB88-7742-AC9C-022A7B6A8110}"/>
              </a:ext>
            </a:extLst>
          </p:cNvPr>
          <p:cNvSpPr/>
          <p:nvPr/>
        </p:nvSpPr>
        <p:spPr>
          <a:xfrm>
            <a:off x="414178" y="30511780"/>
            <a:ext cx="16847136" cy="20777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4" name="Picture 83">
            <a:extLst>
              <a:ext uri="{FF2B5EF4-FFF2-40B4-BE49-F238E27FC236}">
                <a16:creationId xmlns:a16="http://schemas.microsoft.com/office/drawing/2014/main" id="{6AFE379F-2AFC-C84F-803B-7735BC747238}"/>
              </a:ext>
            </a:extLst>
          </p:cNvPr>
          <p:cNvPicPr>
            <a:picLocks noChangeAspect="1"/>
          </p:cNvPicPr>
          <p:nvPr/>
        </p:nvPicPr>
        <p:blipFill>
          <a:blip r:embed="rId3"/>
          <a:stretch>
            <a:fillRect/>
          </a:stretch>
        </p:blipFill>
        <p:spPr>
          <a:xfrm>
            <a:off x="34221906" y="-80525"/>
            <a:ext cx="9669294" cy="5124002"/>
          </a:xfrm>
          <a:prstGeom prst="rect">
            <a:avLst/>
          </a:prstGeom>
        </p:spPr>
      </p:pic>
      <p:sp>
        <p:nvSpPr>
          <p:cNvPr id="99" name="Rectangle 98">
            <a:extLst>
              <a:ext uri="{FF2B5EF4-FFF2-40B4-BE49-F238E27FC236}">
                <a16:creationId xmlns:a16="http://schemas.microsoft.com/office/drawing/2014/main" id="{B9FBBF1B-0777-7449-B107-80CCC766F3E2}"/>
              </a:ext>
            </a:extLst>
          </p:cNvPr>
          <p:cNvSpPr/>
          <p:nvPr/>
        </p:nvSpPr>
        <p:spPr>
          <a:xfrm>
            <a:off x="-26208" y="4934792"/>
            <a:ext cx="43891200" cy="2513672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01" name="Straight Connector 100">
            <a:extLst>
              <a:ext uri="{FF2B5EF4-FFF2-40B4-BE49-F238E27FC236}">
                <a16:creationId xmlns:a16="http://schemas.microsoft.com/office/drawing/2014/main" id="{709AC2E5-9F6E-2841-894D-B6FFC54DBFA9}"/>
              </a:ext>
            </a:extLst>
          </p:cNvPr>
          <p:cNvCxnSpPr>
            <a:cxnSpLocks/>
          </p:cNvCxnSpPr>
          <p:nvPr/>
        </p:nvCxnSpPr>
        <p:spPr>
          <a:xfrm>
            <a:off x="13919824" y="5043477"/>
            <a:ext cx="0" cy="25622351"/>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08" name="Straight Connector 107">
            <a:extLst>
              <a:ext uri="{FF2B5EF4-FFF2-40B4-BE49-F238E27FC236}">
                <a16:creationId xmlns:a16="http://schemas.microsoft.com/office/drawing/2014/main" id="{9481AFFC-722B-524E-A677-2A299E8AA504}"/>
              </a:ext>
            </a:extLst>
          </p:cNvPr>
          <p:cNvCxnSpPr>
            <a:cxnSpLocks/>
          </p:cNvCxnSpPr>
          <p:nvPr/>
        </p:nvCxnSpPr>
        <p:spPr>
          <a:xfrm>
            <a:off x="29996376" y="5043477"/>
            <a:ext cx="0" cy="25625122"/>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7" name="TextBox 3"/>
          <p:cNvSpPr txBox="1">
            <a:spLocks noChangeArrowheads="1"/>
          </p:cNvSpPr>
          <p:nvPr/>
        </p:nvSpPr>
        <p:spPr bwMode="auto">
          <a:xfrm>
            <a:off x="588466" y="5255298"/>
            <a:ext cx="12974273" cy="9146094"/>
          </a:xfrm>
          <a:prstGeom prst="rect">
            <a:avLst/>
          </a:prstGeom>
          <a:solidFill>
            <a:schemeClr val="bg1">
              <a:alpha val="63000"/>
            </a:schemeClr>
          </a:solidFill>
          <a:ln>
            <a:noFill/>
          </a:ln>
          <a:effectLst/>
        </p:spPr>
        <p:txBody>
          <a:bodyPr wrap="square">
            <a:spAutoFit/>
          </a:bodyPr>
          <a:lstStyle>
            <a:lvl1pPr>
              <a:defRPr sz="2900">
                <a:solidFill>
                  <a:schemeClr val="tx1"/>
                </a:solidFill>
                <a:latin typeface="Arial Narrow" charset="0"/>
                <a:ea typeface="ＭＳ Ｐゴシック" charset="-128"/>
              </a:defRPr>
            </a:lvl1pPr>
            <a:lvl2pPr marL="742950" indent="-285750">
              <a:defRPr sz="2900">
                <a:solidFill>
                  <a:schemeClr val="tx1"/>
                </a:solidFill>
                <a:latin typeface="Arial Narrow" charset="0"/>
                <a:ea typeface="ＭＳ Ｐゴシック" charset="-128"/>
              </a:defRPr>
            </a:lvl2pPr>
            <a:lvl3pPr marL="1143000" indent="-228600">
              <a:defRPr sz="2900">
                <a:solidFill>
                  <a:schemeClr val="tx1"/>
                </a:solidFill>
                <a:latin typeface="Arial Narrow" charset="0"/>
                <a:ea typeface="ＭＳ Ｐゴシック" charset="-128"/>
              </a:defRPr>
            </a:lvl3pPr>
            <a:lvl4pPr marL="1600200" indent="-228600">
              <a:defRPr sz="2900">
                <a:solidFill>
                  <a:schemeClr val="tx1"/>
                </a:solidFill>
                <a:latin typeface="Arial Narrow" charset="0"/>
                <a:ea typeface="ＭＳ Ｐゴシック" charset="-128"/>
              </a:defRPr>
            </a:lvl4pPr>
            <a:lvl5pPr marL="2057400" indent="-228600">
              <a:defRPr sz="2900">
                <a:solidFill>
                  <a:schemeClr val="tx1"/>
                </a:solidFill>
                <a:latin typeface="Arial Narrow" charset="0"/>
                <a:ea typeface="ＭＳ Ｐゴシック" charset="-128"/>
              </a:defRPr>
            </a:lvl5pPr>
            <a:lvl6pPr marL="2514600" indent="-228600" eaLnBrk="0" fontAlgn="base" hangingPunct="0">
              <a:spcBef>
                <a:spcPct val="0"/>
              </a:spcBef>
              <a:spcAft>
                <a:spcPct val="0"/>
              </a:spcAft>
              <a:defRPr sz="2900">
                <a:solidFill>
                  <a:schemeClr val="tx1"/>
                </a:solidFill>
                <a:latin typeface="Arial Narrow" charset="0"/>
                <a:ea typeface="ＭＳ Ｐゴシック" charset="-128"/>
              </a:defRPr>
            </a:lvl6pPr>
            <a:lvl7pPr marL="2971800" indent="-228600" eaLnBrk="0" fontAlgn="base" hangingPunct="0">
              <a:spcBef>
                <a:spcPct val="0"/>
              </a:spcBef>
              <a:spcAft>
                <a:spcPct val="0"/>
              </a:spcAft>
              <a:defRPr sz="2900">
                <a:solidFill>
                  <a:schemeClr val="tx1"/>
                </a:solidFill>
                <a:latin typeface="Arial Narrow" charset="0"/>
                <a:ea typeface="ＭＳ Ｐゴシック" charset="-128"/>
              </a:defRPr>
            </a:lvl7pPr>
            <a:lvl8pPr marL="3429000" indent="-228600" eaLnBrk="0" fontAlgn="base" hangingPunct="0">
              <a:spcBef>
                <a:spcPct val="0"/>
              </a:spcBef>
              <a:spcAft>
                <a:spcPct val="0"/>
              </a:spcAft>
              <a:defRPr sz="2900">
                <a:solidFill>
                  <a:schemeClr val="tx1"/>
                </a:solidFill>
                <a:latin typeface="Arial Narrow" charset="0"/>
                <a:ea typeface="ＭＳ Ｐゴシック" charset="-128"/>
              </a:defRPr>
            </a:lvl8pPr>
            <a:lvl9pPr marL="3886200" indent="-228600" eaLnBrk="0" fontAlgn="base" hangingPunct="0">
              <a:spcBef>
                <a:spcPct val="0"/>
              </a:spcBef>
              <a:spcAft>
                <a:spcPct val="0"/>
              </a:spcAft>
              <a:defRPr sz="2900">
                <a:solidFill>
                  <a:schemeClr val="tx1"/>
                </a:solidFill>
                <a:latin typeface="Arial Narrow" charset="0"/>
                <a:ea typeface="ＭＳ Ｐゴシック" charset="-128"/>
              </a:defRPr>
            </a:lvl9pPr>
          </a:lstStyle>
          <a:p>
            <a:pPr>
              <a:lnSpc>
                <a:spcPts val="4600"/>
              </a:lnSpc>
              <a:spcAft>
                <a:spcPts val="1200"/>
              </a:spcAft>
            </a:pPr>
            <a:r>
              <a:rPr lang="en-US" sz="4800" b="1" dirty="0">
                <a:solidFill>
                  <a:srgbClr val="005BBB"/>
                </a:solidFill>
                <a:latin typeface="+mj-lt"/>
              </a:rPr>
              <a:t>Motivation</a:t>
            </a:r>
          </a:p>
          <a:p>
            <a:pPr>
              <a:spcBef>
                <a:spcPts val="0"/>
              </a:spcBef>
            </a:pPr>
            <a:r>
              <a:rPr lang="en-US" altLang="en-US" sz="3600" dirty="0">
                <a:latin typeface="+mn-lt"/>
                <a:ea typeface="Arial" charset="0"/>
              </a:rPr>
              <a:t>  Leaving comments online is easy, but ensuring user comments are appropriate can be difficult. Negative online behavior can drive away and upset users. Websites may want to deploy a classifier to automatically flag comments that are mean, hateful, prejudiced, offense, or some combination thereof.</a:t>
            </a:r>
          </a:p>
          <a:p>
            <a:pPr>
              <a:spcBef>
                <a:spcPts val="0"/>
              </a:spcBef>
            </a:pPr>
            <a:r>
              <a:rPr lang="en-US" altLang="en-US" sz="3600" dirty="0">
                <a:latin typeface="+mn-lt"/>
                <a:ea typeface="Arial" charset="0"/>
              </a:rPr>
              <a:t>  However, a classifier may exhibit bias and lead to unfairness because it may predict, correctly or incorrectly, a toxic label for comments about a particular demographic group more often than comments about other demographic groups. This can stem from biased input data, because whether or not a comment is toxic may be subjective. We are interested in how different levels of dataset bias affect the bias of a classifier trained on that dataset for text classification, a context in which crowdsourced data makes it difficult to discern ground truth.</a:t>
            </a:r>
          </a:p>
        </p:txBody>
      </p:sp>
      <p:pic>
        <p:nvPicPr>
          <p:cNvPr id="112" name="Picture 111">
            <a:extLst>
              <a:ext uri="{FF2B5EF4-FFF2-40B4-BE49-F238E27FC236}">
                <a16:creationId xmlns:a16="http://schemas.microsoft.com/office/drawing/2014/main" id="{ED4B8630-74D7-BE40-8EE1-7F0153BD1F1C}"/>
              </a:ext>
            </a:extLst>
          </p:cNvPr>
          <p:cNvPicPr>
            <a:picLocks noChangeAspect="1"/>
          </p:cNvPicPr>
          <p:nvPr/>
        </p:nvPicPr>
        <p:blipFill>
          <a:blip r:embed="rId4"/>
          <a:stretch>
            <a:fillRect/>
          </a:stretch>
        </p:blipFill>
        <p:spPr>
          <a:xfrm>
            <a:off x="530563" y="21364376"/>
            <a:ext cx="13366784" cy="8991800"/>
          </a:xfrm>
          <a:prstGeom prst="rect">
            <a:avLst/>
          </a:prstGeom>
        </p:spPr>
      </p:pic>
      <p:sp>
        <p:nvSpPr>
          <p:cNvPr id="23" name="TextBox 22"/>
          <p:cNvSpPr txBox="1"/>
          <p:nvPr/>
        </p:nvSpPr>
        <p:spPr>
          <a:xfrm>
            <a:off x="30316834" y="28585926"/>
            <a:ext cx="13561262" cy="1631216"/>
          </a:xfrm>
          <a:prstGeom prst="rect">
            <a:avLst/>
          </a:prstGeom>
          <a:solidFill>
            <a:schemeClr val="bg1">
              <a:alpha val="63000"/>
            </a:schemeClr>
          </a:solidFill>
          <a:effectLst/>
        </p:spPr>
        <p:txBody>
          <a:bodyPr wrap="square">
            <a:spAutoFit/>
          </a:bodyPr>
          <a:lstStyle/>
          <a:p>
            <a:pPr>
              <a:spcAft>
                <a:spcPts val="1200"/>
              </a:spcAft>
              <a:buClr>
                <a:schemeClr val="tx2"/>
              </a:buClr>
              <a:defRPr/>
            </a:pPr>
            <a:r>
              <a:rPr lang="en-US" sz="1800" b="1" dirty="0">
                <a:solidFill>
                  <a:srgbClr val="005BBB"/>
                </a:solidFill>
              </a:rPr>
              <a:t>References</a:t>
            </a:r>
            <a:endParaRPr lang="en-US" sz="1800" dirty="0">
              <a:ea typeface="Arial" charset="0"/>
              <a:cs typeface="Arial" charset="0"/>
            </a:endParaRPr>
          </a:p>
          <a:p>
            <a:pPr marL="457200" indent="-457200">
              <a:spcBef>
                <a:spcPts val="0"/>
              </a:spcBef>
              <a:buClr>
                <a:schemeClr val="tx2"/>
              </a:buClr>
              <a:buFont typeface="+mj-lt"/>
              <a:buAutoNum type="arabicPeriod"/>
              <a:defRPr/>
            </a:pPr>
            <a:r>
              <a:rPr lang="en-US" sz="1800" dirty="0">
                <a:ea typeface="Arial" charset="0"/>
                <a:cs typeface="Arial" charset="0"/>
              </a:rPr>
              <a:t> </a:t>
            </a:r>
            <a:r>
              <a:rPr lang="en-US" sz="1800" dirty="0"/>
              <a:t>Dixon, Lucas, et al. "Measuring and mitigating unintended bias in text classification." available at: www.aies-conference. com/wp-content/papers/main/AIES_2018_paper_9. pdf 2018.</a:t>
            </a:r>
          </a:p>
          <a:p>
            <a:pPr marL="457200" indent="-457200">
              <a:spcBef>
                <a:spcPts val="0"/>
              </a:spcBef>
              <a:buClr>
                <a:schemeClr val="tx2"/>
              </a:buClr>
              <a:buFont typeface="+mj-lt"/>
              <a:buAutoNum type="arabicPeriod"/>
              <a:defRPr/>
            </a:pPr>
            <a:r>
              <a:rPr lang="en-US" sz="1800" dirty="0"/>
              <a:t> </a:t>
            </a:r>
            <a:r>
              <a:rPr lang="en-US" sz="1800" dirty="0" err="1"/>
              <a:t>Wulczyn</a:t>
            </a:r>
            <a:r>
              <a:rPr lang="en-US" sz="1800" dirty="0"/>
              <a:t>, Ellery, </a:t>
            </a:r>
            <a:r>
              <a:rPr lang="en-US" sz="1800" dirty="0" err="1"/>
              <a:t>Nithum</a:t>
            </a:r>
            <a:r>
              <a:rPr lang="en-US" sz="1800" dirty="0"/>
              <a:t> </a:t>
            </a:r>
            <a:r>
              <a:rPr lang="en-US" sz="1800" dirty="0" err="1"/>
              <a:t>Thain</a:t>
            </a:r>
            <a:r>
              <a:rPr lang="en-US" sz="1800" dirty="0"/>
              <a:t>, and Lucas Dixon. "Ex </a:t>
            </a:r>
            <a:r>
              <a:rPr lang="en-US" sz="1800" dirty="0" err="1"/>
              <a:t>machina</a:t>
            </a:r>
            <a:r>
              <a:rPr lang="en-US" sz="1800" dirty="0"/>
              <a:t>: Personal attacks seen at scale." Proceedings of the 26th International Conference on World Wide Web. International World Wide Web Conferences Steering Committee, 2017.</a:t>
            </a:r>
          </a:p>
        </p:txBody>
      </p:sp>
      <p:sp>
        <p:nvSpPr>
          <p:cNvPr id="40" name="TextBox 39"/>
          <p:cNvSpPr txBox="1"/>
          <p:nvPr/>
        </p:nvSpPr>
        <p:spPr>
          <a:xfrm>
            <a:off x="30433194" y="24208618"/>
            <a:ext cx="13130103" cy="3724096"/>
          </a:xfrm>
          <a:prstGeom prst="rect">
            <a:avLst/>
          </a:prstGeom>
          <a:solidFill>
            <a:schemeClr val="bg1">
              <a:alpha val="63000"/>
            </a:schemeClr>
          </a:solidFill>
          <a:effectLst/>
        </p:spPr>
        <p:txBody>
          <a:bodyPr wrap="square">
            <a:spAutoFit/>
          </a:bodyPr>
          <a:lstStyle/>
          <a:p>
            <a:pPr>
              <a:spcAft>
                <a:spcPts val="1200"/>
              </a:spcAft>
              <a:defRPr/>
            </a:pPr>
            <a:r>
              <a:rPr lang="en-US" sz="3600" b="1" dirty="0">
                <a:solidFill>
                  <a:srgbClr val="005BBB"/>
                </a:solidFill>
                <a:latin typeface="+mj-lt"/>
              </a:rPr>
              <a:t>Further Work</a:t>
            </a:r>
          </a:p>
          <a:p>
            <a:pPr marL="457200" indent="-457200">
              <a:spcBef>
                <a:spcPts val="0"/>
              </a:spcBef>
              <a:spcAft>
                <a:spcPts val="1200"/>
              </a:spcAft>
              <a:buFont typeface="Arial" panose="020B0604020202020204" pitchFamily="34" charset="0"/>
              <a:buChar char="•"/>
              <a:defRPr/>
            </a:pPr>
            <a:r>
              <a:rPr lang="en-US" sz="3600" dirty="0">
                <a:latin typeface="Arial" charset="0"/>
                <a:ea typeface="Arial" charset="0"/>
                <a:cs typeface="Arial" charset="0"/>
              </a:rPr>
              <a:t>We hope to try additional fairness metrics such as </a:t>
            </a:r>
            <a:r>
              <a:rPr lang="en-US" sz="3600" i="1" dirty="0">
                <a:latin typeface="Arial" charset="0"/>
                <a:ea typeface="Arial" charset="0"/>
                <a:cs typeface="Arial" charset="0"/>
              </a:rPr>
              <a:t>Equality of Opportunity</a:t>
            </a:r>
            <a:r>
              <a:rPr lang="en-US" sz="3600" dirty="0">
                <a:latin typeface="Arial" charset="0"/>
                <a:ea typeface="Arial" charset="0"/>
                <a:cs typeface="Arial" charset="0"/>
              </a:rPr>
              <a:t> and </a:t>
            </a:r>
            <a:r>
              <a:rPr lang="en-US" sz="3600" i="1" dirty="0">
                <a:latin typeface="Arial" charset="0"/>
                <a:ea typeface="Arial" charset="0"/>
                <a:cs typeface="Arial" charset="0"/>
              </a:rPr>
              <a:t>Predictive Parity.</a:t>
            </a:r>
            <a:endParaRPr lang="en-US" sz="3600" dirty="0">
              <a:latin typeface="Arial" charset="0"/>
              <a:ea typeface="Arial" charset="0"/>
              <a:cs typeface="Arial" charset="0"/>
            </a:endParaRPr>
          </a:p>
          <a:p>
            <a:pPr marL="457200" indent="-457200">
              <a:spcBef>
                <a:spcPts val="0"/>
              </a:spcBef>
              <a:spcAft>
                <a:spcPts val="1200"/>
              </a:spcAft>
              <a:buFont typeface="Arial" panose="020B0604020202020204" pitchFamily="34" charset="0"/>
              <a:buChar char="•"/>
              <a:defRPr/>
            </a:pPr>
            <a:r>
              <a:rPr lang="en-US" sz="3600" dirty="0">
                <a:latin typeface="Arial" charset="0"/>
                <a:ea typeface="Arial" charset="0"/>
                <a:cs typeface="Arial" charset="0"/>
              </a:rPr>
              <a:t>We also hope to look into the relationship between the demographics of human raters and disparate impact of a text comment dataset.</a:t>
            </a:r>
          </a:p>
        </p:txBody>
      </p:sp>
      <p:sp>
        <p:nvSpPr>
          <p:cNvPr id="19" name="TextBox 18"/>
          <p:cNvSpPr txBox="1"/>
          <p:nvPr/>
        </p:nvSpPr>
        <p:spPr>
          <a:xfrm>
            <a:off x="30433194" y="14482700"/>
            <a:ext cx="13082809" cy="9853980"/>
          </a:xfrm>
          <a:prstGeom prst="rect">
            <a:avLst/>
          </a:prstGeom>
          <a:solidFill>
            <a:schemeClr val="bg1">
              <a:alpha val="63000"/>
            </a:schemeClr>
          </a:solidFill>
          <a:effectLst/>
        </p:spPr>
        <p:txBody>
          <a:bodyPr wrap="square">
            <a:spAutoFit/>
          </a:bodyPr>
          <a:lstStyle/>
          <a:p>
            <a:pPr>
              <a:lnSpc>
                <a:spcPts val="4600"/>
              </a:lnSpc>
              <a:spcAft>
                <a:spcPts val="1200"/>
              </a:spcAft>
              <a:defRPr/>
            </a:pPr>
            <a:r>
              <a:rPr lang="en-US" sz="4800" b="1" dirty="0">
                <a:solidFill>
                  <a:srgbClr val="005BBB"/>
                </a:solidFill>
                <a:latin typeface="+mj-lt"/>
              </a:rPr>
              <a:t>Results</a:t>
            </a:r>
          </a:p>
          <a:p>
            <a:pPr>
              <a:spcBef>
                <a:spcPts val="0"/>
              </a:spcBef>
              <a:spcAft>
                <a:spcPts val="1200"/>
              </a:spcAft>
              <a:defRPr/>
            </a:pPr>
            <a:r>
              <a:rPr lang="en-US" sz="3600" dirty="0">
                <a:latin typeface="Arial" charset="0"/>
                <a:cs typeface="Arial" charset="0"/>
              </a:rPr>
              <a:t>  These data illustrate how text classifiers introduce biases between demographic groups, even when training data has randomly minimized bias, and that this bias can be either exacerbated or minimized when varying the mean human toxicity rating threshold.</a:t>
            </a:r>
            <a:endParaRPr lang="en-US" sz="3600" dirty="0">
              <a:latin typeface="Arial" charset="0"/>
              <a:ea typeface="Arial" charset="0"/>
              <a:cs typeface="Arial" charset="0"/>
            </a:endParaRPr>
          </a:p>
          <a:p>
            <a:pPr marL="971550" lvl="1" indent="-514350">
              <a:buClr>
                <a:schemeClr val="tx2"/>
              </a:buClr>
              <a:buSzPct val="100000"/>
              <a:buFont typeface="+mj-lt"/>
              <a:buAutoNum type="alphaUcPeriod"/>
              <a:defRPr/>
            </a:pPr>
            <a:r>
              <a:rPr lang="en-US" sz="3600" dirty="0"/>
              <a:t>The graph showing the relationship between training and test DI shows that regardless of how much noise we introduced in the data, the disparate impact of the test data was unaffected by our range of training data disparate impact values. The bias of predicted values seems unaffected by random noise introduced in training data.</a:t>
            </a:r>
          </a:p>
          <a:p>
            <a:pPr marL="971550" lvl="1" indent="-514350">
              <a:buClr>
                <a:schemeClr val="tx2"/>
              </a:buClr>
              <a:buSzPct val="100000"/>
              <a:buFont typeface="+mj-lt"/>
              <a:buAutoNum type="alphaUcPeriod"/>
              <a:defRPr/>
            </a:pPr>
            <a:r>
              <a:rPr lang="en-US" sz="3600" dirty="0">
                <a:latin typeface="Arial" charset="0"/>
                <a:ea typeface="Arial" charset="0"/>
                <a:cs typeface="Arial" charset="0"/>
              </a:rPr>
              <a:t>The results of the threshold graph show that when we are less cautious in labeling comments as toxic, by requiring a higher threshold of mean toxicity, the probability that terms are predicted to be similarly toxic to ‘gay’ tends to decrease.</a:t>
            </a:r>
            <a:endParaRPr lang="en-US" sz="2800" dirty="0">
              <a:latin typeface="Arial" charset="0"/>
              <a:ea typeface="Arial" charset="0"/>
              <a:cs typeface="Arial" charset="0"/>
            </a:endParaRPr>
          </a:p>
        </p:txBody>
      </p:sp>
      <p:sp>
        <p:nvSpPr>
          <p:cNvPr id="9" name="TextBox 8"/>
          <p:cNvSpPr txBox="1"/>
          <p:nvPr/>
        </p:nvSpPr>
        <p:spPr>
          <a:xfrm>
            <a:off x="14399178" y="5111287"/>
            <a:ext cx="15351468" cy="24738760"/>
          </a:xfrm>
          <a:prstGeom prst="rect">
            <a:avLst/>
          </a:prstGeom>
          <a:solidFill>
            <a:schemeClr val="bg1">
              <a:alpha val="63000"/>
            </a:schemeClr>
          </a:solidFill>
          <a:effectLst/>
        </p:spPr>
        <p:txBody>
          <a:bodyPr wrap="square">
            <a:spAutoFit/>
          </a:bodyPr>
          <a:lstStyle/>
          <a:p>
            <a:pPr>
              <a:lnSpc>
                <a:spcPts val="4600"/>
              </a:lnSpc>
              <a:spcAft>
                <a:spcPts val="1200"/>
              </a:spcAft>
              <a:defRPr/>
            </a:pPr>
            <a:r>
              <a:rPr lang="en-US" sz="4800" b="1" dirty="0">
                <a:solidFill>
                  <a:srgbClr val="005BBB"/>
                </a:solidFill>
                <a:latin typeface="+mj-lt"/>
              </a:rPr>
              <a:t>Method (continued)</a:t>
            </a:r>
            <a:endParaRPr lang="en-US" sz="2800" dirty="0"/>
          </a:p>
          <a:p>
            <a:pPr>
              <a:lnSpc>
                <a:spcPts val="4600"/>
              </a:lnSpc>
              <a:spcAft>
                <a:spcPts val="1200"/>
              </a:spcAft>
              <a:defRPr/>
            </a:pPr>
            <a:r>
              <a:rPr lang="en-US" sz="4000" b="1" dirty="0">
                <a:solidFill>
                  <a:schemeClr val="tx2"/>
                </a:solidFill>
                <a:latin typeface="Arial" charset="0"/>
                <a:ea typeface="Arial" charset="0"/>
                <a:cs typeface="Arial" charset="0"/>
              </a:rPr>
              <a:t>Perturbing our training data</a:t>
            </a:r>
          </a:p>
          <a:p>
            <a:r>
              <a:rPr lang="en-US" sz="3600" dirty="0">
                <a:latin typeface="Arial" charset="0"/>
                <a:ea typeface="Arial" charset="0"/>
                <a:cs typeface="Arial" charset="0"/>
              </a:rPr>
              <a:t>  T</a:t>
            </a:r>
            <a:r>
              <a:rPr lang="en-US" sz="3600" dirty="0"/>
              <a:t>o introduce noise into our training data, we randomly select comments with some probability </a:t>
            </a:r>
            <a:r>
              <a:rPr lang="en-US" sz="3600" i="1" dirty="0"/>
              <a:t>p</a:t>
            </a:r>
            <a:r>
              <a:rPr lang="en-US" sz="3600" dirty="0"/>
              <a:t>, and for those comments, we assign a random toxicity value of either 0 or 1, with 0 indicating a comment is </a:t>
            </a:r>
            <a:r>
              <a:rPr lang="en-US" sz="3600" i="1" dirty="0"/>
              <a:t>toxic</a:t>
            </a:r>
            <a:r>
              <a:rPr lang="en-US" sz="3600" dirty="0"/>
              <a:t>.</a:t>
            </a:r>
          </a:p>
          <a:p>
            <a:r>
              <a:rPr lang="en-US" sz="3600" dirty="0"/>
              <a:t>  Our measure of bias in data is disparate impact, generalized from its typical two-class definition, as we have more than two demographic identity groups. Intuitively, a high value of disparate impact means that comments containing an identity term </a:t>
            </a:r>
            <a:r>
              <a:rPr lang="en-US" sz="3600" i="1" dirty="0"/>
              <a:t>t</a:t>
            </a:r>
            <a:r>
              <a:rPr lang="en-US" sz="3600" i="1" baseline="-25000" dirty="0"/>
              <a:t>1</a:t>
            </a:r>
            <a:r>
              <a:rPr lang="en-US" sz="3600" dirty="0"/>
              <a:t> are more likely to be labeled as toxic than comments containing an identity term </a:t>
            </a:r>
            <a:r>
              <a:rPr lang="en-US" sz="3600" i="1" dirty="0"/>
              <a:t>t</a:t>
            </a:r>
            <a:r>
              <a:rPr lang="en-US" sz="3600" i="1" baseline="-25000" dirty="0"/>
              <a:t>2</a:t>
            </a:r>
            <a:r>
              <a:rPr lang="en-US" sz="3600" dirty="0"/>
              <a:t>. We compute the pairwise disparate impact for each pair of terms and then take the max: </a:t>
            </a:r>
          </a:p>
          <a:p>
            <a:endParaRPr lang="en-US" sz="3600" dirty="0">
              <a:latin typeface="Arial" charset="0"/>
              <a:ea typeface="Arial" charset="0"/>
              <a:cs typeface="Arial" charset="0"/>
            </a:endParaRPr>
          </a:p>
          <a:p>
            <a:endParaRPr lang="en-US" sz="3600" dirty="0">
              <a:latin typeface="Arial" charset="0"/>
              <a:ea typeface="Arial" charset="0"/>
              <a:cs typeface="Arial" charset="0"/>
            </a:endParaRPr>
          </a:p>
          <a:p>
            <a:pPr>
              <a:lnSpc>
                <a:spcPts val="4600"/>
              </a:lnSpc>
              <a:spcBef>
                <a:spcPts val="0"/>
              </a:spcBef>
              <a:buClr>
                <a:schemeClr val="tx2"/>
              </a:buClr>
              <a:buSzPct val="125000"/>
              <a:defRPr/>
            </a:pPr>
            <a:r>
              <a:rPr lang="en-US" sz="3600" dirty="0"/>
              <a:t>The figure below shows disparate impact of both our training and test data.</a:t>
            </a:r>
          </a:p>
          <a:p>
            <a:pPr>
              <a:lnSpc>
                <a:spcPts val="4600"/>
              </a:lnSpc>
              <a:spcBef>
                <a:spcPts val="0"/>
              </a:spcBef>
              <a:buClr>
                <a:schemeClr val="tx2"/>
              </a:buClr>
              <a:buSzPct val="125000"/>
              <a:defRPr/>
            </a:pPr>
            <a:endParaRPr lang="en-US" sz="3600" b="1" dirty="0">
              <a:solidFill>
                <a:schemeClr val="tx2"/>
              </a:solidFill>
              <a:latin typeface="Arial" charset="0"/>
              <a:ea typeface="Arial" charset="0"/>
              <a:cs typeface="Arial" charset="0"/>
            </a:endParaRPr>
          </a:p>
          <a:p>
            <a:pPr>
              <a:lnSpc>
                <a:spcPts val="4600"/>
              </a:lnSpc>
              <a:spcBef>
                <a:spcPts val="0"/>
              </a:spcBef>
              <a:buClr>
                <a:schemeClr val="tx2"/>
              </a:buClr>
              <a:buSzPct val="125000"/>
              <a:defRPr/>
            </a:pPr>
            <a:endParaRPr lang="en-US" sz="3600" b="1" dirty="0">
              <a:solidFill>
                <a:schemeClr val="tx2"/>
              </a:solidFill>
              <a:latin typeface="Arial" charset="0"/>
              <a:ea typeface="Arial" charset="0"/>
              <a:cs typeface="Arial" charset="0"/>
            </a:endParaRPr>
          </a:p>
          <a:p>
            <a:pPr>
              <a:lnSpc>
                <a:spcPts val="4600"/>
              </a:lnSpc>
              <a:spcBef>
                <a:spcPts val="0"/>
              </a:spcBef>
              <a:buClr>
                <a:schemeClr val="tx2"/>
              </a:buClr>
              <a:buSzPct val="125000"/>
              <a:defRPr/>
            </a:pPr>
            <a:endParaRPr lang="en-US" sz="3600" b="1" dirty="0">
              <a:solidFill>
                <a:schemeClr val="tx2"/>
              </a:solidFill>
              <a:latin typeface="Arial" charset="0"/>
              <a:ea typeface="Arial" charset="0"/>
              <a:cs typeface="Arial" charset="0"/>
            </a:endParaRPr>
          </a:p>
          <a:p>
            <a:pPr>
              <a:lnSpc>
                <a:spcPts val="4600"/>
              </a:lnSpc>
              <a:spcBef>
                <a:spcPts val="0"/>
              </a:spcBef>
              <a:buClr>
                <a:schemeClr val="tx2"/>
              </a:buClr>
              <a:buSzPct val="125000"/>
              <a:defRPr/>
            </a:pPr>
            <a:endParaRPr lang="en-US" sz="3600" b="1" dirty="0">
              <a:solidFill>
                <a:schemeClr val="tx2"/>
              </a:solidFill>
              <a:latin typeface="Arial" charset="0"/>
              <a:ea typeface="Arial" charset="0"/>
              <a:cs typeface="Arial" charset="0"/>
            </a:endParaRPr>
          </a:p>
          <a:p>
            <a:pPr>
              <a:lnSpc>
                <a:spcPts val="4600"/>
              </a:lnSpc>
              <a:spcBef>
                <a:spcPts val="0"/>
              </a:spcBef>
              <a:buClr>
                <a:schemeClr val="tx2"/>
              </a:buClr>
              <a:buSzPct val="125000"/>
              <a:defRPr/>
            </a:pPr>
            <a:endParaRPr lang="en-US" sz="3600" b="1" dirty="0">
              <a:solidFill>
                <a:schemeClr val="tx2"/>
              </a:solidFill>
              <a:latin typeface="Arial" charset="0"/>
              <a:ea typeface="Arial" charset="0"/>
              <a:cs typeface="Arial" charset="0"/>
            </a:endParaRPr>
          </a:p>
          <a:p>
            <a:pPr>
              <a:lnSpc>
                <a:spcPts val="4600"/>
              </a:lnSpc>
              <a:spcBef>
                <a:spcPts val="0"/>
              </a:spcBef>
              <a:buClr>
                <a:schemeClr val="tx2"/>
              </a:buClr>
              <a:buSzPct val="125000"/>
              <a:defRPr/>
            </a:pPr>
            <a:endParaRPr lang="en-US" sz="3600" b="1" dirty="0">
              <a:solidFill>
                <a:schemeClr val="tx2"/>
              </a:solidFill>
              <a:latin typeface="Arial" charset="0"/>
              <a:ea typeface="Arial" charset="0"/>
              <a:cs typeface="Arial" charset="0"/>
            </a:endParaRPr>
          </a:p>
          <a:p>
            <a:pPr>
              <a:lnSpc>
                <a:spcPts val="4600"/>
              </a:lnSpc>
              <a:spcBef>
                <a:spcPts val="0"/>
              </a:spcBef>
              <a:buClr>
                <a:schemeClr val="tx2"/>
              </a:buClr>
              <a:buSzPct val="125000"/>
              <a:defRPr/>
            </a:pPr>
            <a:endParaRPr lang="en-US" sz="3600" b="1" dirty="0">
              <a:solidFill>
                <a:schemeClr val="tx2"/>
              </a:solidFill>
              <a:latin typeface="Arial" charset="0"/>
              <a:ea typeface="Arial" charset="0"/>
              <a:cs typeface="Arial" charset="0"/>
            </a:endParaRPr>
          </a:p>
          <a:p>
            <a:pPr>
              <a:lnSpc>
                <a:spcPts val="4600"/>
              </a:lnSpc>
              <a:spcBef>
                <a:spcPts val="0"/>
              </a:spcBef>
              <a:buClr>
                <a:schemeClr val="tx2"/>
              </a:buClr>
              <a:buSzPct val="125000"/>
              <a:defRPr/>
            </a:pPr>
            <a:endParaRPr lang="en-US" sz="3600" b="1" dirty="0">
              <a:solidFill>
                <a:schemeClr val="tx2"/>
              </a:solidFill>
              <a:latin typeface="Arial" charset="0"/>
              <a:ea typeface="Arial" charset="0"/>
              <a:cs typeface="Arial" charset="0"/>
            </a:endParaRPr>
          </a:p>
          <a:p>
            <a:pPr>
              <a:lnSpc>
                <a:spcPts val="4600"/>
              </a:lnSpc>
              <a:spcBef>
                <a:spcPts val="0"/>
              </a:spcBef>
              <a:buClr>
                <a:schemeClr val="tx2"/>
              </a:buClr>
              <a:buSzPct val="125000"/>
              <a:defRPr/>
            </a:pPr>
            <a:endParaRPr lang="en-US" sz="3600" b="1" dirty="0">
              <a:solidFill>
                <a:schemeClr val="tx2"/>
              </a:solidFill>
              <a:latin typeface="Arial" charset="0"/>
              <a:ea typeface="Arial" charset="0"/>
              <a:cs typeface="Arial" charset="0"/>
            </a:endParaRPr>
          </a:p>
          <a:p>
            <a:pPr>
              <a:lnSpc>
                <a:spcPts val="4600"/>
              </a:lnSpc>
              <a:spcBef>
                <a:spcPts val="0"/>
              </a:spcBef>
              <a:buClr>
                <a:schemeClr val="tx2"/>
              </a:buClr>
              <a:buSzPct val="125000"/>
              <a:defRPr/>
            </a:pPr>
            <a:r>
              <a:rPr lang="en-US" sz="800" b="1" dirty="0">
                <a:solidFill>
                  <a:schemeClr val="tx2"/>
                </a:solidFill>
                <a:latin typeface="Arial" charset="0"/>
                <a:ea typeface="Arial" charset="0"/>
                <a:cs typeface="Arial" charset="0"/>
              </a:rPr>
              <a:t>    </a:t>
            </a:r>
          </a:p>
          <a:p>
            <a:pPr>
              <a:lnSpc>
                <a:spcPts val="4600"/>
              </a:lnSpc>
              <a:spcBef>
                <a:spcPts val="0"/>
              </a:spcBef>
              <a:buClr>
                <a:schemeClr val="tx2"/>
              </a:buClr>
              <a:buSzPct val="125000"/>
              <a:defRPr/>
            </a:pPr>
            <a:endParaRPr lang="en-US" sz="800" b="1" dirty="0">
              <a:solidFill>
                <a:schemeClr val="tx2"/>
              </a:solidFill>
              <a:latin typeface="Arial" charset="0"/>
              <a:ea typeface="Arial" charset="0"/>
              <a:cs typeface="Arial" charset="0"/>
            </a:endParaRPr>
          </a:p>
          <a:p>
            <a:pPr>
              <a:lnSpc>
                <a:spcPts val="4600"/>
              </a:lnSpc>
              <a:spcBef>
                <a:spcPts val="0"/>
              </a:spcBef>
              <a:buClr>
                <a:schemeClr val="tx2"/>
              </a:buClr>
              <a:buSzPct val="125000"/>
              <a:defRPr/>
            </a:pPr>
            <a:r>
              <a:rPr lang="en-US" sz="4000" b="1" dirty="0">
                <a:solidFill>
                  <a:schemeClr val="tx2"/>
                </a:solidFill>
                <a:latin typeface="Arial" charset="0"/>
                <a:ea typeface="Arial" charset="0"/>
                <a:cs typeface="Arial" charset="0"/>
              </a:rPr>
              <a:t>Altering the threshold above which the average of human toxicity ratings must be for a comment to be labeled as toxic</a:t>
            </a:r>
          </a:p>
          <a:p>
            <a:pPr indent="-1386230">
              <a:lnSpc>
                <a:spcPts val="4600"/>
              </a:lnSpc>
              <a:buClr>
                <a:schemeClr val="tx2"/>
              </a:buClr>
              <a:buSzPct val="125000"/>
              <a:defRPr/>
            </a:pPr>
            <a:r>
              <a:rPr lang="en-US" sz="3600" dirty="0"/>
              <a:t>  Our original dataset of crowdsourced comment toxicity ratings has around ten human raters for each comment [2]. [1] labels a comment as toxic if the mean of its toxicity ratings is greater than or equal to 0.5. We adjust this threshold and observe changes in disparate impact.</a:t>
            </a:r>
          </a:p>
          <a:p>
            <a:pPr indent="-1386230">
              <a:lnSpc>
                <a:spcPts val="4600"/>
              </a:lnSpc>
              <a:buClr>
                <a:schemeClr val="tx2"/>
              </a:buClr>
              <a:buSzPct val="125000"/>
              <a:defRPr/>
            </a:pPr>
            <a:r>
              <a:rPr lang="en-US" sz="3600" dirty="0"/>
              <a:t>  Intuitively, a low threshold errs on the side of caution, and labels something as toxic if even only a few human raters label it as toxic. Thus, more comments in our dataset are labeled as toxic.</a:t>
            </a:r>
          </a:p>
          <a:p>
            <a:pPr indent="-1386230">
              <a:lnSpc>
                <a:spcPts val="4600"/>
              </a:lnSpc>
              <a:buClr>
                <a:schemeClr val="tx2"/>
              </a:buClr>
              <a:buSzPct val="125000"/>
              <a:defRPr/>
            </a:pPr>
            <a:r>
              <a:rPr lang="en-US" sz="3600" dirty="0"/>
              <a:t>  We compare each demographic identity term to the term ‘gay’, as shown in the following figure. We choose to use the term ‘gay’ as it occurs most frequently, and is used as a metric in [1].</a:t>
            </a:r>
          </a:p>
          <a:p>
            <a:pPr indent="-1386230">
              <a:lnSpc>
                <a:spcPts val="4600"/>
              </a:lnSpc>
              <a:buClr>
                <a:schemeClr val="tx2"/>
              </a:buClr>
              <a:buSzPct val="125000"/>
              <a:defRPr/>
            </a:pPr>
            <a:r>
              <a:rPr lang="en-US" sz="3600" dirty="0"/>
              <a:t>  For the majority of terms, as threshold increases, DI ([term], ’gay’) decreased for both the training and test data. In the next figure, we display the test dataset’s DI for each term at each threshold, to show how much change there is in the bias of a pair of terms before and after training a classifier.</a:t>
            </a:r>
            <a:endParaRPr lang="en-US" sz="3600" dirty="0">
              <a:latin typeface="Arial" charset="0"/>
              <a:ea typeface="Arial" charset="0"/>
              <a:cs typeface="Arial" charset="0"/>
            </a:endParaRPr>
          </a:p>
        </p:txBody>
      </p:sp>
      <p:pic>
        <p:nvPicPr>
          <p:cNvPr id="116" name="Picture 115">
            <a:extLst>
              <a:ext uri="{FF2B5EF4-FFF2-40B4-BE49-F238E27FC236}">
                <a16:creationId xmlns:a16="http://schemas.microsoft.com/office/drawing/2014/main" id="{529F0F90-8088-854E-887C-5E5B59BEFB88}"/>
              </a:ext>
            </a:extLst>
          </p:cNvPr>
          <p:cNvPicPr>
            <a:picLocks noChangeAspect="1"/>
          </p:cNvPicPr>
          <p:nvPr/>
        </p:nvPicPr>
        <p:blipFill>
          <a:blip r:embed="rId5"/>
          <a:stretch>
            <a:fillRect/>
          </a:stretch>
        </p:blipFill>
        <p:spPr>
          <a:xfrm>
            <a:off x="16816961" y="11545827"/>
            <a:ext cx="9480840" cy="1108073"/>
          </a:xfrm>
          <a:prstGeom prst="rect">
            <a:avLst/>
          </a:prstGeom>
        </p:spPr>
      </p:pic>
      <p:sp>
        <p:nvSpPr>
          <p:cNvPr id="117" name="TextBox 116">
            <a:extLst>
              <a:ext uri="{FF2B5EF4-FFF2-40B4-BE49-F238E27FC236}">
                <a16:creationId xmlns:a16="http://schemas.microsoft.com/office/drawing/2014/main" id="{0585D86E-6C34-9A46-9570-A855965C525B}"/>
              </a:ext>
            </a:extLst>
          </p:cNvPr>
          <p:cNvSpPr txBox="1"/>
          <p:nvPr/>
        </p:nvSpPr>
        <p:spPr>
          <a:xfrm>
            <a:off x="586554" y="14482851"/>
            <a:ext cx="13210405" cy="6930102"/>
          </a:xfrm>
          <a:prstGeom prst="rect">
            <a:avLst/>
          </a:prstGeom>
          <a:solidFill>
            <a:schemeClr val="bg1">
              <a:alpha val="63000"/>
            </a:schemeClr>
          </a:solidFill>
          <a:effectLst/>
        </p:spPr>
        <p:txBody>
          <a:bodyPr wrap="square">
            <a:spAutoFit/>
          </a:bodyPr>
          <a:lstStyle/>
          <a:p>
            <a:pPr>
              <a:lnSpc>
                <a:spcPts val="4600"/>
              </a:lnSpc>
              <a:spcAft>
                <a:spcPts val="1200"/>
              </a:spcAft>
              <a:defRPr/>
            </a:pPr>
            <a:r>
              <a:rPr lang="en-US" sz="4800" b="1" dirty="0">
                <a:solidFill>
                  <a:srgbClr val="005BBB"/>
                </a:solidFill>
                <a:latin typeface="+mj-lt"/>
              </a:rPr>
              <a:t>Method</a:t>
            </a:r>
          </a:p>
          <a:p>
            <a:r>
              <a:rPr lang="en-US" sz="3600" dirty="0"/>
              <a:t>  We use a dataset of ~100,000 Wikipedia Talk Page comments that have been rated by humans as either </a:t>
            </a:r>
            <a:r>
              <a:rPr lang="en-US" sz="3600" i="1" dirty="0"/>
              <a:t>toxic</a:t>
            </a:r>
            <a:r>
              <a:rPr lang="en-US" sz="3600" dirty="0"/>
              <a:t> or </a:t>
            </a:r>
            <a:r>
              <a:rPr lang="en-US" sz="3600" i="1" dirty="0"/>
              <a:t>non-toxic</a:t>
            </a:r>
            <a:r>
              <a:rPr lang="en-US" sz="3600" dirty="0"/>
              <a:t>.</a:t>
            </a:r>
          </a:p>
          <a:p>
            <a:r>
              <a:rPr lang="en-US" sz="3600" dirty="0"/>
              <a:t>  Our data is split into a training dataset of ~96,000 comments and a test dataset of ~33,000 comments. We used a logistic regression classifier to predict whether a comment is </a:t>
            </a:r>
            <a:r>
              <a:rPr lang="en-US" sz="3600" i="1" dirty="0"/>
              <a:t>toxic</a:t>
            </a:r>
            <a:r>
              <a:rPr lang="en-US" sz="3600" dirty="0"/>
              <a:t> or </a:t>
            </a:r>
            <a:r>
              <a:rPr lang="en-US" sz="3600" i="1" dirty="0"/>
              <a:t>non-toxic</a:t>
            </a:r>
            <a:r>
              <a:rPr lang="en-US" sz="3600" dirty="0"/>
              <a:t>.</a:t>
            </a:r>
          </a:p>
          <a:p>
            <a:r>
              <a:rPr lang="en-US" sz="3600" dirty="0"/>
              <a:t>  In order to ensure we have sufficient sample sizes for each identity term, we only show results for demographic identity terms that appear in at least 3% of comments containing identity terms. The figure below shows the identity terms, in set T, that met this criterion.</a:t>
            </a:r>
          </a:p>
        </p:txBody>
      </p:sp>
      <p:pic>
        <p:nvPicPr>
          <p:cNvPr id="119" name="Picture 118">
            <a:extLst>
              <a:ext uri="{FF2B5EF4-FFF2-40B4-BE49-F238E27FC236}">
                <a16:creationId xmlns:a16="http://schemas.microsoft.com/office/drawing/2014/main" id="{B41BFB36-6031-1C44-8024-C2B37D75452B}"/>
              </a:ext>
            </a:extLst>
          </p:cNvPr>
          <p:cNvPicPr>
            <a:picLocks noChangeAspect="1"/>
          </p:cNvPicPr>
          <p:nvPr/>
        </p:nvPicPr>
        <p:blipFill>
          <a:blip r:embed="rId6"/>
          <a:stretch>
            <a:fillRect/>
          </a:stretch>
        </p:blipFill>
        <p:spPr>
          <a:xfrm>
            <a:off x="30316834" y="5578143"/>
            <a:ext cx="13199170" cy="8613304"/>
          </a:xfrm>
          <a:prstGeom prst="rect">
            <a:avLst/>
          </a:prstGeom>
        </p:spPr>
      </p:pic>
      <p:sp>
        <p:nvSpPr>
          <p:cNvPr id="120" name="Rectangle 119">
            <a:extLst>
              <a:ext uri="{FF2B5EF4-FFF2-40B4-BE49-F238E27FC236}">
                <a16:creationId xmlns:a16="http://schemas.microsoft.com/office/drawing/2014/main" id="{064299D2-CF62-FF48-867A-89F89B4C577F}"/>
              </a:ext>
            </a:extLst>
          </p:cNvPr>
          <p:cNvSpPr/>
          <p:nvPr/>
        </p:nvSpPr>
        <p:spPr>
          <a:xfrm>
            <a:off x="11875597" y="21910650"/>
            <a:ext cx="1893938" cy="7490884"/>
          </a:xfrm>
          <a:prstGeom prst="rect">
            <a:avLst/>
          </a:prstGeom>
          <a:solidFill>
            <a:srgbClr val="FEE404">
              <a:alpha val="2705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42D3CAF7-AB08-4AC4-8D00-567E829AC113}"/>
              </a:ext>
            </a:extLst>
          </p:cNvPr>
          <p:cNvPicPr>
            <a:picLocks noChangeAspect="1"/>
          </p:cNvPicPr>
          <p:nvPr/>
        </p:nvPicPr>
        <p:blipFill>
          <a:blip r:embed="rId7"/>
          <a:stretch>
            <a:fillRect/>
          </a:stretch>
        </p:blipFill>
        <p:spPr>
          <a:xfrm>
            <a:off x="17492932" y="13392830"/>
            <a:ext cx="8830500" cy="6016860"/>
          </a:xfrm>
          <a:prstGeom prst="rect">
            <a:avLst/>
          </a:prstGeom>
        </p:spPr>
      </p:pic>
      <p:sp>
        <p:nvSpPr>
          <p:cNvPr id="10" name="TextBox 9">
            <a:extLst>
              <a:ext uri="{FF2B5EF4-FFF2-40B4-BE49-F238E27FC236}">
                <a16:creationId xmlns:a16="http://schemas.microsoft.com/office/drawing/2014/main" id="{D60EF5C2-1FAD-4C06-AAEA-07BFABE94CEA}"/>
              </a:ext>
            </a:extLst>
          </p:cNvPr>
          <p:cNvSpPr txBox="1"/>
          <p:nvPr/>
        </p:nvSpPr>
        <p:spPr>
          <a:xfrm>
            <a:off x="48066081" y="25259634"/>
            <a:ext cx="7532936" cy="6282425"/>
          </a:xfrm>
          <a:prstGeom prst="rect">
            <a:avLst/>
          </a:prstGeom>
          <a:noFill/>
        </p:spPr>
        <p:txBody>
          <a:bodyPr wrap="square" rtlCol="0">
            <a:spAutoFit/>
          </a:bodyPr>
          <a:lstStyle/>
          <a:p>
            <a:pPr marL="457200" lvl="0" indent="-457200">
              <a:lnSpc>
                <a:spcPts val="3800"/>
              </a:lnSpc>
              <a:buClr>
                <a:srgbClr val="005BBB"/>
              </a:buClr>
              <a:buFont typeface="+mj-lt"/>
              <a:buAutoNum type="arabicPeriod"/>
              <a:defRPr/>
            </a:pPr>
            <a:r>
              <a:rPr lang="en-US" sz="1800" dirty="0">
                <a:solidFill>
                  <a:srgbClr val="666666"/>
                </a:solidFill>
              </a:rPr>
              <a:t>[ </a:t>
            </a:r>
            <a:r>
              <a:rPr lang="en-US" sz="1800" dirty="0" err="1">
                <a:solidFill>
                  <a:srgbClr val="666666"/>
                </a:solidFill>
              </a:rPr>
              <a:t>Rudinger</a:t>
            </a:r>
            <a:r>
              <a:rPr lang="en-US" sz="1800" dirty="0">
                <a:solidFill>
                  <a:srgbClr val="666666"/>
                </a:solidFill>
              </a:rPr>
              <a:t>, Rachel, Chandler May, and Benjamin Van </a:t>
            </a:r>
            <a:r>
              <a:rPr lang="en-US" sz="1800" dirty="0" err="1">
                <a:solidFill>
                  <a:srgbClr val="666666"/>
                </a:solidFill>
              </a:rPr>
              <a:t>Durme</a:t>
            </a:r>
            <a:r>
              <a:rPr lang="en-US" sz="1800" dirty="0">
                <a:solidFill>
                  <a:srgbClr val="666666"/>
                </a:solidFill>
              </a:rPr>
              <a:t>. "Social bias in elicited natural language inferences." Proceedings of the First ACL Workshop on Ethics in Natural Language Processing. 2017.</a:t>
            </a:r>
          </a:p>
          <a:p>
            <a:pPr marL="457200" lvl="0" indent="-457200">
              <a:lnSpc>
                <a:spcPts val="3800"/>
              </a:lnSpc>
              <a:buClr>
                <a:srgbClr val="005BBB"/>
              </a:buClr>
              <a:buFont typeface="+mj-lt"/>
              <a:buAutoNum type="arabicPeriod"/>
              <a:defRPr/>
            </a:pPr>
            <a:r>
              <a:rPr lang="en-US" sz="1800" dirty="0">
                <a:solidFill>
                  <a:srgbClr val="666666"/>
                </a:solidFill>
              </a:rPr>
              <a:t> </a:t>
            </a:r>
            <a:r>
              <a:rPr lang="en-US" sz="1800" dirty="0" err="1">
                <a:solidFill>
                  <a:srgbClr val="666666"/>
                </a:solidFill>
              </a:rPr>
              <a:t>Bolukbasi</a:t>
            </a:r>
            <a:r>
              <a:rPr lang="en-US" sz="1800" dirty="0">
                <a:solidFill>
                  <a:srgbClr val="666666"/>
                </a:solidFill>
              </a:rPr>
              <a:t>, </a:t>
            </a:r>
            <a:r>
              <a:rPr lang="en-US" sz="1800" dirty="0" err="1">
                <a:solidFill>
                  <a:srgbClr val="666666"/>
                </a:solidFill>
              </a:rPr>
              <a:t>Tolga</a:t>
            </a:r>
            <a:r>
              <a:rPr lang="en-US" sz="1800" dirty="0">
                <a:solidFill>
                  <a:srgbClr val="666666"/>
                </a:solidFill>
              </a:rPr>
              <a:t>, et al. "Man is to computer programmer as woman is to homemaker? debiasing word embeddings." Advances in Neural Information Processing Systems. 2016.</a:t>
            </a:r>
          </a:p>
          <a:p>
            <a:pPr marL="457200" lvl="0" indent="-457200">
              <a:buFont typeface="+mj-lt"/>
              <a:buAutoNum type="arabicPeriod"/>
            </a:pPr>
            <a:r>
              <a:rPr lang="en-US" sz="1800" dirty="0">
                <a:solidFill>
                  <a:srgbClr val="666666"/>
                </a:solidFill>
              </a:rPr>
              <a:t>Hardt, Moritz, Eric Price, and </a:t>
            </a:r>
            <a:r>
              <a:rPr lang="en-US" sz="1800" dirty="0" err="1">
                <a:solidFill>
                  <a:srgbClr val="666666"/>
                </a:solidFill>
              </a:rPr>
              <a:t>Nati</a:t>
            </a:r>
            <a:r>
              <a:rPr lang="en-US" sz="1800" dirty="0">
                <a:solidFill>
                  <a:srgbClr val="666666"/>
                </a:solidFill>
              </a:rPr>
              <a:t> </a:t>
            </a:r>
            <a:r>
              <a:rPr lang="en-US" sz="1800" dirty="0" err="1">
                <a:solidFill>
                  <a:srgbClr val="666666"/>
                </a:solidFill>
              </a:rPr>
              <a:t>Srebro</a:t>
            </a:r>
            <a:r>
              <a:rPr lang="en-US" sz="1800" dirty="0">
                <a:solidFill>
                  <a:srgbClr val="666666"/>
                </a:solidFill>
              </a:rPr>
              <a:t>. "Equality of opportunity in supervised learning." Advances in neural information processing systems. 2016.</a:t>
            </a:r>
          </a:p>
          <a:p>
            <a:pPr marL="457200" lvl="0" indent="-457200">
              <a:buFont typeface="+mj-lt"/>
              <a:buAutoNum type="arabicPeriod"/>
            </a:pPr>
            <a:r>
              <a:rPr lang="en-US" sz="1800" dirty="0" err="1">
                <a:solidFill>
                  <a:srgbClr val="666666"/>
                </a:solidFill>
                <a:ea typeface="Arial" charset="0"/>
                <a:cs typeface="Arial" charset="0"/>
              </a:rPr>
              <a:t>Kusner</a:t>
            </a:r>
            <a:r>
              <a:rPr lang="en-US" sz="1800" dirty="0">
                <a:solidFill>
                  <a:srgbClr val="666666"/>
                </a:solidFill>
                <a:ea typeface="Arial" charset="0"/>
                <a:cs typeface="Arial" charset="0"/>
              </a:rPr>
              <a:t>, Matt J et al. “Counterfactual Fairness.” available at http://papers.nips.cc/paper/6995-counterfactual-fairness.pdf (accessed 26 Nov 2018). 2018]</a:t>
            </a:r>
          </a:p>
          <a:p>
            <a:endParaRPr lang="en-US" dirty="0"/>
          </a:p>
        </p:txBody>
      </p:sp>
    </p:spTree>
    <p:extLst>
      <p:ext uri="{BB962C8B-B14F-4D97-AF65-F5344CB8AC3E}">
        <p14:creationId xmlns:p14="http://schemas.microsoft.com/office/powerpoint/2010/main" val="109865799"/>
      </p:ext>
    </p:extLst>
  </p:cSld>
  <p:clrMapOvr>
    <a:masterClrMapping/>
  </p:clrMapOvr>
</p:sld>
</file>

<file path=ppt/theme/theme1.xml><?xml version="1.0" encoding="utf-8"?>
<a:theme xmlns:a="http://schemas.openxmlformats.org/drawingml/2006/main" name="Research Poster Template">
  <a:themeElements>
    <a:clrScheme name="UB Color Palette">
      <a:dk1>
        <a:srgbClr val="666666"/>
      </a:dk1>
      <a:lt1>
        <a:srgbClr val="FFFFFF"/>
      </a:lt1>
      <a:dk2>
        <a:srgbClr val="005BBB"/>
      </a:dk2>
      <a:lt2>
        <a:srgbClr val="FFFFFF"/>
      </a:lt2>
      <a:accent1>
        <a:srgbClr val="005BBB"/>
      </a:accent1>
      <a:accent2>
        <a:srgbClr val="41B6E6"/>
      </a:accent2>
      <a:accent3>
        <a:srgbClr val="E56D54"/>
      </a:accent3>
      <a:accent4>
        <a:srgbClr val="666666"/>
      </a:accent4>
      <a:accent5>
        <a:srgbClr val="007681"/>
      </a:accent5>
      <a:accent6>
        <a:srgbClr val="003E51"/>
      </a:accent6>
      <a:hlink>
        <a:srgbClr val="186BB7"/>
      </a:hlink>
      <a:folHlink>
        <a:srgbClr val="D86A4E"/>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5082</TotalTime>
  <Words>1086</Words>
  <Application>Microsoft Office PowerPoint</Application>
  <PresentationFormat>Custom</PresentationFormat>
  <Paragraphs>50</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ＭＳ Ｐゴシック</vt:lpstr>
      <vt:lpstr>Arial</vt:lpstr>
      <vt:lpstr>Calibri</vt:lpstr>
      <vt:lpstr>Research Poster Template</vt:lpstr>
      <vt:lpstr>PowerPoint Presentation</vt:lpstr>
    </vt:vector>
  </TitlesOfParts>
  <Manager/>
  <Company>© University at Buffalo</Company>
  <LinksUpToDate>false</LinksUpToDate>
  <SharedDoc>false</SharedDoc>
  <HyperlinkBase>www.buffalo.edu/brand</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UB Research Poster Template</dc:title>
  <dc:subject/>
  <dc:creator>Neha</dc:creator>
  <cp:keywords/>
  <dc:description/>
  <cp:lastModifiedBy>Neil Pruthi</cp:lastModifiedBy>
  <cp:revision>106</cp:revision>
  <cp:lastPrinted>2018-07-27T15:05:13Z</cp:lastPrinted>
  <dcterms:created xsi:type="dcterms:W3CDTF">2016-09-29T18:43:16Z</dcterms:created>
  <dcterms:modified xsi:type="dcterms:W3CDTF">2018-11-27T23:39:15Z</dcterms:modified>
  <cp:category/>
</cp:coreProperties>
</file>