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4"/>
    <p:restoredTop sz="94655"/>
  </p:normalViewPr>
  <p:slideViewPr>
    <p:cSldViewPr snapToGrid="0" snapToObjects="1">
      <p:cViewPr>
        <p:scale>
          <a:sx n="27" d="100"/>
          <a:sy n="27" d="100"/>
        </p:scale>
        <p:origin x="768" y="-73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544038" y="14141643"/>
            <a:ext cx="9829800" cy="8263801"/>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Methods</a:t>
            </a:r>
          </a:p>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 sed, </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19" name="TextBox 18"/>
          <p:cNvSpPr txBox="1"/>
          <p:nvPr/>
        </p:nvSpPr>
        <p:spPr>
          <a:xfrm>
            <a:off x="-11171436" y="2509886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WHEN THE TRUTH IS NOT TRUE</a:t>
            </a:r>
          </a:p>
          <a:p>
            <a:pPr>
              <a:spcBef>
                <a:spcPts val="600"/>
              </a:spcBef>
              <a:spcAft>
                <a:spcPts val="1800"/>
              </a:spcAft>
              <a:defRPr/>
            </a:pPr>
            <a:r>
              <a:rPr lang="en-US" altLang="en-US" sz="4400" dirty="0">
                <a:solidFill>
                  <a:srgbClr val="FFFFFF"/>
                </a:solidFill>
                <a:latin typeface="+mn-lt"/>
                <a:ea typeface="Arial" charset="0"/>
              </a:rPr>
              <a:t>A Study of Perturbations on “True” Toxicity in Text Classification</a:t>
            </a:r>
          </a:p>
          <a:p>
            <a:pPr>
              <a:spcBef>
                <a:spcPts val="1800"/>
              </a:spcBef>
              <a:defRPr/>
            </a:pPr>
            <a:r>
              <a:rPr lang="en-US" altLang="en-US" sz="3200" dirty="0">
                <a:solidFill>
                  <a:srgbClr val="FFFFFF"/>
                </a:solidFill>
                <a:latin typeface="+mn-lt"/>
                <a:ea typeface="Arial" charset="0"/>
              </a:rPr>
              <a:t>Neha Gupta, Yujing Ke, Neil </a:t>
            </a:r>
            <a:r>
              <a:rPr lang="en-US" altLang="en-US" sz="3200" dirty="0" err="1">
                <a:solidFill>
                  <a:srgbClr val="FFFFFF"/>
                </a:solidFill>
                <a:latin typeface="+mn-lt"/>
                <a:ea typeface="Arial" charset="0"/>
              </a:rPr>
              <a:t>Pruthi</a:t>
            </a:r>
            <a:r>
              <a:rPr lang="en-US" altLang="en-US" sz="3200" dirty="0">
                <a:solidFill>
                  <a:srgbClr val="FFFFFF"/>
                </a:solidFill>
                <a:latin typeface="+mn-lt"/>
                <a:ea typeface="Arial" charset="0"/>
              </a:rPr>
              <a:t>,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333562" y="5479604"/>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4005560" y="5584151"/>
            <a:ext cx="0" cy="25032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413200" y="5479604"/>
            <a:ext cx="0" cy="2513672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3"/>
          <p:cNvSpPr txBox="1">
            <a:spLocks noChangeArrowheads="1"/>
          </p:cNvSpPr>
          <p:nvPr/>
        </p:nvSpPr>
        <p:spPr bwMode="auto">
          <a:xfrm>
            <a:off x="420682" y="7087685"/>
            <a:ext cx="12137077" cy="5144998"/>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altLang="en-US" sz="38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faucibus.</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14106698" y="6029318"/>
            <a:ext cx="15205365" cy="10228609"/>
          </a:xfrm>
          <a:prstGeom prst="rect">
            <a:avLst/>
          </a:prstGeom>
        </p:spPr>
      </p:pic>
      <p:sp>
        <p:nvSpPr>
          <p:cNvPr id="23" name="TextBox 22"/>
          <p:cNvSpPr txBox="1"/>
          <p:nvPr/>
        </p:nvSpPr>
        <p:spPr>
          <a:xfrm>
            <a:off x="29996376" y="22405444"/>
            <a:ext cx="13561262" cy="757130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2400" b="1" dirty="0">
                <a:solidFill>
                  <a:srgbClr val="005BBB"/>
                </a:solidFill>
              </a:rPr>
              <a:t>References</a:t>
            </a:r>
            <a:endParaRPr lang="en-US" sz="24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2400" dirty="0">
                <a:ea typeface="Arial" charset="0"/>
                <a:cs typeface="Arial" charset="0"/>
              </a:rPr>
              <a:t> </a:t>
            </a:r>
            <a:r>
              <a:rPr lang="en-US" sz="2400" dirty="0"/>
              <a:t>Dixon, Lucas, et al. "Measuring and mitigating unintended bias in text classification." available at: </a:t>
            </a:r>
            <a:r>
              <a:rPr lang="en-US" sz="2400" dirty="0" err="1"/>
              <a:t>www.aies</a:t>
            </a:r>
            <a:r>
              <a:rPr lang="en-US" sz="2400" dirty="0"/>
              <a:t>-conference. com/</a:t>
            </a:r>
            <a:r>
              <a:rPr lang="en-US" sz="2400" dirty="0" err="1"/>
              <a:t>wp</a:t>
            </a:r>
            <a:r>
              <a:rPr lang="en-US" sz="24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2400" dirty="0"/>
              <a:t> </a:t>
            </a:r>
            <a:r>
              <a:rPr lang="en-US" sz="2400" dirty="0" err="1"/>
              <a:t>Wulczyn</a:t>
            </a:r>
            <a:r>
              <a:rPr lang="en-US" sz="2400" dirty="0"/>
              <a:t>, Ellery, </a:t>
            </a:r>
            <a:r>
              <a:rPr lang="en-US" sz="2400" dirty="0" err="1"/>
              <a:t>Nithum</a:t>
            </a:r>
            <a:r>
              <a:rPr lang="en-US" sz="2400" dirty="0"/>
              <a:t> </a:t>
            </a:r>
            <a:r>
              <a:rPr lang="en-US" sz="2400" dirty="0" err="1"/>
              <a:t>Thain</a:t>
            </a:r>
            <a:r>
              <a:rPr lang="en-US" sz="2400" dirty="0"/>
              <a:t>, and Lucas Dixon. "Ex </a:t>
            </a:r>
            <a:r>
              <a:rPr lang="en-US" sz="2400" dirty="0" err="1"/>
              <a:t>machina</a:t>
            </a:r>
            <a:r>
              <a:rPr lang="en-US" sz="24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2400" dirty="0"/>
              <a:t> </a:t>
            </a:r>
            <a:r>
              <a:rPr lang="en-US" sz="2400" dirty="0" err="1"/>
              <a:t>Rudinger</a:t>
            </a:r>
            <a:r>
              <a:rPr lang="en-US" sz="2400" dirty="0"/>
              <a:t>, Rachel, Chandler May, and Benjamin Van </a:t>
            </a:r>
            <a:r>
              <a:rPr lang="en-US" sz="2400" dirty="0" err="1"/>
              <a:t>Durme</a:t>
            </a:r>
            <a:r>
              <a:rPr lang="en-US" sz="24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2400" dirty="0"/>
              <a:t> </a:t>
            </a:r>
            <a:r>
              <a:rPr lang="en-US" sz="2400" dirty="0" err="1"/>
              <a:t>Bolukbasi</a:t>
            </a:r>
            <a:r>
              <a:rPr lang="en-US" sz="2400" dirty="0"/>
              <a:t>, </a:t>
            </a:r>
            <a:r>
              <a:rPr lang="en-US" sz="2400" dirty="0" err="1"/>
              <a:t>Tolga</a:t>
            </a:r>
            <a:r>
              <a:rPr lang="en-US" sz="2400" dirty="0"/>
              <a:t>, et al. "Man is to computer programmer as woman is to homemaker? </a:t>
            </a:r>
            <a:r>
              <a:rPr lang="en-US" sz="2400" dirty="0" err="1"/>
              <a:t>debiasing</a:t>
            </a:r>
            <a:r>
              <a:rPr lang="en-US" sz="2400" dirty="0"/>
              <a:t> word </a:t>
            </a:r>
            <a:r>
              <a:rPr lang="en-US" sz="2400" dirty="0" err="1"/>
              <a:t>embeddings</a:t>
            </a:r>
            <a:r>
              <a:rPr lang="en-US" sz="2400" dirty="0"/>
              <a:t>." Advances in Neural Information Processing Systems. 2016.</a:t>
            </a:r>
          </a:p>
          <a:p>
            <a:pPr marL="457200" indent="-457200">
              <a:buFont typeface="+mj-lt"/>
              <a:buAutoNum type="arabicPeriod"/>
            </a:pPr>
            <a:r>
              <a:rPr lang="en-US" sz="2400" dirty="0" err="1"/>
              <a:t>Hardt</a:t>
            </a:r>
            <a:r>
              <a:rPr lang="en-US" sz="2400" dirty="0"/>
              <a:t>, Moritz, Eric Price, and </a:t>
            </a:r>
            <a:r>
              <a:rPr lang="en-US" sz="2400" dirty="0" err="1"/>
              <a:t>Nati</a:t>
            </a:r>
            <a:r>
              <a:rPr lang="en-US" sz="2400" dirty="0"/>
              <a:t> </a:t>
            </a:r>
            <a:r>
              <a:rPr lang="en-US" sz="2400" dirty="0" err="1"/>
              <a:t>Srebro</a:t>
            </a:r>
            <a:r>
              <a:rPr lang="en-US" sz="2400" dirty="0"/>
              <a:t>. "Equality of opportunity in supervised learning." Advances in neural information processing systems. 2016.</a:t>
            </a:r>
          </a:p>
          <a:p>
            <a:pPr marL="457200" indent="-457200">
              <a:buFont typeface="+mj-lt"/>
              <a:buAutoNum type="arabicPeriod"/>
            </a:pPr>
            <a:r>
              <a:rPr lang="en-US" sz="2400" dirty="0" err="1">
                <a:ea typeface="Arial" charset="0"/>
                <a:cs typeface="Arial" charset="0"/>
              </a:rPr>
              <a:t>Kusner</a:t>
            </a:r>
            <a:r>
              <a:rPr lang="en-US" sz="24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3805055" y="7842718"/>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pic>
        <p:nvPicPr>
          <p:cNvPr id="114" name="Picture 113">
            <a:extLst>
              <a:ext uri="{FF2B5EF4-FFF2-40B4-BE49-F238E27FC236}">
                <a16:creationId xmlns:a16="http://schemas.microsoft.com/office/drawing/2014/main" id="{09F5992F-EF92-0841-8754-43FD4E668FE1}"/>
              </a:ext>
            </a:extLst>
          </p:cNvPr>
          <p:cNvPicPr>
            <a:picLocks noChangeAspect="1"/>
          </p:cNvPicPr>
          <p:nvPr/>
        </p:nvPicPr>
        <p:blipFill>
          <a:blip r:embed="rId5"/>
          <a:stretch>
            <a:fillRect/>
          </a:stretch>
        </p:blipFill>
        <p:spPr>
          <a:xfrm>
            <a:off x="14274800" y="17206632"/>
            <a:ext cx="15138400" cy="8331200"/>
          </a:xfrm>
          <a:prstGeom prst="rect">
            <a:avLst/>
          </a:prstGeom>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4677</TotalTime>
  <Words>589</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Yujing Ke</cp:lastModifiedBy>
  <cp:revision>66</cp:revision>
  <cp:lastPrinted>2018-07-27T15:05:13Z</cp:lastPrinted>
  <dcterms:created xsi:type="dcterms:W3CDTF">2016-09-29T18:43:16Z</dcterms:created>
  <dcterms:modified xsi:type="dcterms:W3CDTF">2018-11-27T16:20:44Z</dcterms:modified>
  <cp:category/>
</cp:coreProperties>
</file>