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4655"/>
  </p:normalViewPr>
  <p:slideViewPr>
    <p:cSldViewPr snapToGrid="0" snapToObjects="1">
      <p:cViewPr>
        <p:scale>
          <a:sx n="13" d="100"/>
          <a:sy n="13" d="100"/>
        </p:scale>
        <p:origin x="2688" y="149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919824" y="5633652"/>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1712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Posting comments is easy, yet ensuring the content being “healthy” can be difficult. The threat of negative online behavior can drive away users and cause loss to the website. Therefore,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about how different levels of dataset bias affect the bias of a classifier trained on that dataset. We will tackle this question by perturbing the dataset in a variety of ways and observing the resulting changes in fairness of classified data. </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422190" y="21474942"/>
            <a:ext cx="13231861" cy="8901038"/>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9" name="TextBox 8"/>
          <p:cNvSpPr txBox="1"/>
          <p:nvPr/>
        </p:nvSpPr>
        <p:spPr>
          <a:xfrm>
            <a:off x="14466657" y="5785001"/>
            <a:ext cx="15392267" cy="2120580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Random Variations in Toxicity of Training Data</a:t>
            </a:r>
          </a:p>
          <a:p>
            <a:r>
              <a:rPr lang="en-US" sz="3600" dirty="0">
                <a:latin typeface="Arial" charset="0"/>
                <a:ea typeface="Arial" charset="0"/>
                <a:cs typeface="Arial" charset="0"/>
              </a:rPr>
              <a:t>T</a:t>
            </a:r>
            <a:r>
              <a:rPr lang="en-US" sz="3600" dirty="0"/>
              <a:t>o introduce noise into the training data, we randomly select some p% of comments, and for those comments, we assign a random toxicity value of either [0,1].  </a:t>
            </a:r>
          </a:p>
          <a:p>
            <a:r>
              <a:rPr lang="en-US" sz="3600" dirty="0"/>
              <a:t>Our metric for biased data is based on a generalized disparate impact for a large number of identities. Intuitively, a high disparate impact value means comments containing term </a:t>
            </a:r>
            <a:r>
              <a:rPr lang="en-US" sz="3600" i="1" dirty="0"/>
              <a:t>t</a:t>
            </a:r>
            <a:r>
              <a:rPr lang="en-US" sz="3600" i="1" baseline="-25000" dirty="0"/>
              <a:t>1</a:t>
            </a:r>
            <a:r>
              <a:rPr lang="en-US" sz="3600" dirty="0"/>
              <a:t> are more likely to be labeled as toxic than comments containing a term </a:t>
            </a:r>
            <a:r>
              <a:rPr lang="en-US" sz="3600" i="1" dirty="0"/>
              <a:t>t</a:t>
            </a:r>
            <a:r>
              <a:rPr lang="en-US" sz="3600" i="1" baseline="-25000" dirty="0"/>
              <a:t>2</a:t>
            </a:r>
            <a:r>
              <a:rPr lang="en-US" sz="3600" dirty="0"/>
              <a:t>. We compute disparate impact for all pairs of terms and compute our disparate impact as: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Figure 2 looks at DI values for the test data compared to predicted values computed on training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Variation in Cautiousness of Toxicity Definition</a:t>
            </a:r>
          </a:p>
          <a:p>
            <a:pPr indent="-1386230">
              <a:lnSpc>
                <a:spcPts val="4600"/>
              </a:lnSpc>
              <a:buClr>
                <a:schemeClr val="tx2"/>
              </a:buClr>
              <a:buSzPct val="125000"/>
              <a:defRPr/>
            </a:pPr>
            <a:r>
              <a:rPr lang="en-US" sz="3600" dirty="0"/>
              <a:t>The original crowdsourced dataset given by [cite] is broken down by human rater, where at least 10 human raters provided a binary rating for each comment.  [cite] checks for a mean binary rating across raters greater than 0.5 to classify the comment as toxic in the training dataset. We adjust this threshold and observe changes in the disparate impact when comparing each demographic identity term to the term ‘gay’, shown in Figure 3.</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4433649" y="11814628"/>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432919" y="15208094"/>
            <a:ext cx="13210405" cy="5822107"/>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Our data is split into a training dataset containing approximately 96,000 comments, and a test dataset containing approximately 32,000 comments. We used a logistic regression classifier to predict a binary value for toxicity on the test dataset.</a:t>
            </a:r>
          </a:p>
          <a:p>
            <a:r>
              <a:rPr lang="en-US" sz="3600" dirty="0"/>
              <a:t>In order to ensure we have sufficient sample sizes for each identity term, we only show results for demographic identity terms that appear in at least 3% of comments with identity terms. Figure 1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44156973" y="3889005"/>
            <a:ext cx="11888435" cy="7925623"/>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36752" y="21945600"/>
            <a:ext cx="1893938" cy="5895253"/>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7723B31F-778A-684D-A327-C84E4C4C22D6}"/>
                  </a:ext>
                </a:extLst>
              </p:cNvPr>
              <p:cNvSpPr txBox="1"/>
              <p:nvPr/>
            </p:nvSpPr>
            <p:spPr>
              <a:xfrm>
                <a:off x="45628560" y="16139160"/>
                <a:ext cx="2514600" cy="120924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p:sp>
            <p:nvSpPr>
              <p:cNvPr id="121" name="TextBox 120">
                <a:extLst>
                  <a:ext uri="{FF2B5EF4-FFF2-40B4-BE49-F238E27FC236}">
                    <a16:creationId xmlns:a16="http://schemas.microsoft.com/office/drawing/2014/main" id="{7723B31F-778A-684D-A327-C84E4C4C22D6}"/>
                  </a:ext>
                </a:extLst>
              </p:cNvPr>
              <p:cNvSpPr txBox="1">
                <a:spLocks noRot="1" noChangeAspect="1" noMove="1" noResize="1" noEditPoints="1" noAdjustHandles="1" noChangeArrowheads="1" noChangeShapeType="1" noTextEdit="1"/>
              </p:cNvSpPr>
              <p:nvPr/>
            </p:nvSpPr>
            <p:spPr>
              <a:xfrm>
                <a:off x="45628560" y="16139160"/>
                <a:ext cx="2514600" cy="120924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4905</TotalTime>
  <Words>744</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Yujing Ke</cp:lastModifiedBy>
  <cp:revision>82</cp:revision>
  <cp:lastPrinted>2018-07-27T15:05:13Z</cp:lastPrinted>
  <dcterms:created xsi:type="dcterms:W3CDTF">2016-09-29T18:43:16Z</dcterms:created>
  <dcterms:modified xsi:type="dcterms:W3CDTF">2018-11-27T20:08:16Z</dcterms:modified>
  <cp:category/>
</cp:coreProperties>
</file>