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2A4"/>
    <a:srgbClr val="FF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25" d="100"/>
          <a:sy n="125" d="100"/>
        </p:scale>
        <p:origin x="143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199C-6CBC-4F09-B9BD-957AF46F91A3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E8DB-5242-4AA8-93D7-C0C0595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67" y="704850"/>
            <a:ext cx="7203226" cy="54063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300288" y="1004888"/>
            <a:ext cx="600075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458" y="414248"/>
            <a:ext cx="2068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device and analog output 0 or 1 (whichever port is connected to DS5)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087" y="2087880"/>
            <a:ext cx="21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these parameters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2175" y="1702147"/>
            <a:ext cx="750585" cy="57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3"/>
          </p:cNvCxnSpPr>
          <p:nvPr/>
        </p:nvCxnSpPr>
        <p:spPr>
          <a:xfrm>
            <a:off x="2423945" y="4931404"/>
            <a:ext cx="707875" cy="4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604" y="4608238"/>
            <a:ext cx="232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each parameters</a:t>
            </a:r>
          </a:p>
          <a:p>
            <a:r>
              <a:rPr lang="en-US" dirty="0" smtClean="0"/>
              <a:t> mean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09" y="2842945"/>
            <a:ext cx="195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</a:t>
            </a:r>
          </a:p>
          <a:p>
            <a:r>
              <a:rPr lang="en-US" dirty="0" smtClean="0"/>
              <a:t>stimulation profile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2010712" y="3165439"/>
            <a:ext cx="1121108" cy="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6247" y="92391"/>
            <a:ext cx="49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 state and relative timings are saved (when stimulation turns on or off it is logged)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6827522" y="738722"/>
            <a:ext cx="918622" cy="275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40240" y="1351181"/>
            <a:ext cx="2186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times the stimulation will be delivered (not pulses) </a:t>
            </a:r>
            <a:br>
              <a:rPr lang="en-US" dirty="0" smtClean="0"/>
            </a:br>
            <a:r>
              <a:rPr lang="en-US" dirty="0" smtClean="0"/>
              <a:t>Current example: </a:t>
            </a:r>
            <a:r>
              <a:rPr lang="en-US" dirty="0" smtClean="0">
                <a:solidFill>
                  <a:srgbClr val="EF42A4"/>
                </a:solidFill>
              </a:rPr>
              <a:t>Time between stimulation</a:t>
            </a:r>
            <a:r>
              <a:rPr lang="en-US" dirty="0" smtClean="0"/>
              <a:t>* Max repeats = 500 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7286833" y="1702148"/>
            <a:ext cx="2253407" cy="803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97" y="353102"/>
            <a:ext cx="3970483" cy="6309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1" y="246422"/>
            <a:ext cx="344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stimulation timings file is located in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Stimulation times</a:t>
            </a:r>
            <a:r>
              <a:rPr lang="en-US" dirty="0" smtClean="0"/>
              <a:t> folder where the program is stored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6767"/>
          <a:stretch/>
        </p:blipFill>
        <p:spPr>
          <a:xfrm>
            <a:off x="531949" y="2296745"/>
            <a:ext cx="2371271" cy="24768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958340" y="3017520"/>
            <a:ext cx="784860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6740" y="2849880"/>
            <a:ext cx="135636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78843" y="3139851"/>
            <a:ext cx="16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to run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1744980" y="1446751"/>
            <a:ext cx="114301" cy="117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728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73441" y="353102"/>
            <a:ext cx="344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name format:</a:t>
            </a:r>
            <a:br>
              <a:rPr lang="en-US" dirty="0" smtClean="0"/>
            </a:br>
            <a:r>
              <a:rPr lang="en-US" dirty="0" smtClean="0"/>
              <a:t>STIM_&lt;date&gt;_&lt;system time </a:t>
            </a:r>
            <a:r>
              <a:rPr lang="en-US" dirty="0" err="1" smtClean="0"/>
              <a:t>upto</a:t>
            </a:r>
            <a:r>
              <a:rPr lang="en-US" dirty="0" smtClean="0"/>
              <a:t> 4 decimal places&gt;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7421880" y="518162"/>
            <a:ext cx="1051561" cy="296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0748" y="3509183"/>
            <a:ext cx="344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column stores relative time since the program was started (check the filename for system time)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4556760" y="2296748"/>
            <a:ext cx="3733988" cy="181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56020" y="5086805"/>
            <a:ext cx="558555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Second column gives which stimulation amplitude is sent from DAQ </a:t>
            </a:r>
          </a:p>
          <a:p>
            <a:r>
              <a:rPr lang="en-US" dirty="0" smtClean="0"/>
              <a:t>Example: stimulation pulse was delivered at 3V at 15.0425</a:t>
            </a:r>
          </a:p>
          <a:p>
            <a:r>
              <a:rPr lang="en-US" dirty="0" smtClean="0"/>
              <a:t>And pulse was turned off at 15.0525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5227321" y="3998968"/>
            <a:ext cx="1028699" cy="1688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2440" y="3886200"/>
            <a:ext cx="102108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Gupta</dc:creator>
  <cp:lastModifiedBy>Ankur Gupta</cp:lastModifiedBy>
  <cp:revision>2</cp:revision>
  <dcterms:created xsi:type="dcterms:W3CDTF">2025-02-21T09:22:44Z</dcterms:created>
  <dcterms:modified xsi:type="dcterms:W3CDTF">2025-02-21T09:46:53Z</dcterms:modified>
</cp:coreProperties>
</file>