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sh Gupta" userId="cca2271fd329e9e7" providerId="LiveId" clId="{FB5D52BB-8E60-4E43-9D0C-9E46305C82DC}"/>
    <pc:docChg chg="modSld">
      <pc:chgData name="Palash Gupta" userId="cca2271fd329e9e7" providerId="LiveId" clId="{FB5D52BB-8E60-4E43-9D0C-9E46305C82DC}" dt="2024-04-03T05:52:23.840" v="46" actId="20577"/>
      <pc:docMkLst>
        <pc:docMk/>
      </pc:docMkLst>
      <pc:sldChg chg="modSp mod">
        <pc:chgData name="Palash Gupta" userId="cca2271fd329e9e7" providerId="LiveId" clId="{FB5D52BB-8E60-4E43-9D0C-9E46305C82DC}" dt="2024-04-03T05:52:23.840" v="46" actId="20577"/>
        <pc:sldMkLst>
          <pc:docMk/>
          <pc:sldMk cId="2309535342" sldId="258"/>
        </pc:sldMkLst>
        <pc:spChg chg="mod">
          <ac:chgData name="Palash Gupta" userId="cca2271fd329e9e7" providerId="LiveId" clId="{FB5D52BB-8E60-4E43-9D0C-9E46305C82DC}" dt="2024-04-03T05:52:23.840" v="46" actId="20577"/>
          <ac:spMkLst>
            <pc:docMk/>
            <pc:sldMk cId="2309535342" sldId="258"/>
            <ac:spMk id="5" creationId="{4CEEE7D0-913B-48AD-B82F-0E6B3078E7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541930" y="1506071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HR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Analysis for Employee Attrition </a:t>
            </a:r>
            <a:r>
              <a:rPr lang="en-IN">
                <a:latin typeface="+mj-lt"/>
              </a:rPr>
              <a:t>in Organisation</a:t>
            </a: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HR_1 &amp; HR_2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50k records each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132736" y="1559570"/>
            <a:ext cx="119123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    </a:t>
            </a:r>
            <a:r>
              <a:rPr lang="en-IN" sz="2000" dirty="0" err="1">
                <a:latin typeface="+mj-lt"/>
              </a:rPr>
              <a:t>Calcuate</a:t>
            </a:r>
            <a:r>
              <a:rPr lang="en-IN" sz="2000" dirty="0">
                <a:latin typeface="+mj-lt"/>
              </a:rPr>
              <a:t> the following fields from the Year, Month, Day of joining field ( First Create a Date Field as Date of Joining)</a:t>
            </a:r>
          </a:p>
          <a:p>
            <a:r>
              <a:rPr lang="en-IN" sz="2000" dirty="0">
                <a:latin typeface="+mj-lt"/>
              </a:rPr>
              <a:t>   </a:t>
            </a:r>
            <a:r>
              <a:rPr lang="en-IN" sz="2000" dirty="0" err="1">
                <a:latin typeface="+mj-lt"/>
              </a:rPr>
              <a:t>A.Year</a:t>
            </a:r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   </a:t>
            </a:r>
            <a:r>
              <a:rPr lang="en-IN" sz="2000" dirty="0" err="1">
                <a:latin typeface="+mj-lt"/>
              </a:rPr>
              <a:t>B.Monthno</a:t>
            </a:r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   </a:t>
            </a:r>
            <a:r>
              <a:rPr lang="en-IN" sz="2000" dirty="0" err="1">
                <a:latin typeface="+mj-lt"/>
              </a:rPr>
              <a:t>C.Monthfullname</a:t>
            </a:r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   </a:t>
            </a:r>
            <a:r>
              <a:rPr lang="en-IN" sz="2000" dirty="0" err="1">
                <a:latin typeface="+mj-lt"/>
              </a:rPr>
              <a:t>D.Quarter</a:t>
            </a:r>
            <a:r>
              <a:rPr lang="en-IN" sz="2000" dirty="0">
                <a:latin typeface="+mj-lt"/>
              </a:rPr>
              <a:t>(Q1,Q2,Q3,Q4)</a:t>
            </a:r>
          </a:p>
          <a:p>
            <a:r>
              <a:rPr lang="en-IN" sz="2000" dirty="0">
                <a:latin typeface="+mj-lt"/>
              </a:rPr>
              <a:t>   E. </a:t>
            </a:r>
            <a:r>
              <a:rPr lang="en-IN" sz="2000" dirty="0" err="1">
                <a:latin typeface="+mj-lt"/>
              </a:rPr>
              <a:t>YearMonth</a:t>
            </a:r>
            <a:r>
              <a:rPr lang="en-IN" sz="2000" dirty="0">
                <a:latin typeface="+mj-lt"/>
              </a:rPr>
              <a:t> ( YYYY-MMM)</a:t>
            </a:r>
          </a:p>
          <a:p>
            <a:r>
              <a:rPr lang="en-IN" sz="2000" dirty="0">
                <a:latin typeface="+mj-lt"/>
              </a:rPr>
              <a:t>   F. </a:t>
            </a:r>
            <a:r>
              <a:rPr lang="en-IN" sz="2000" dirty="0" err="1">
                <a:latin typeface="+mj-lt"/>
              </a:rPr>
              <a:t>Weekdayno</a:t>
            </a:r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   </a:t>
            </a:r>
            <a:r>
              <a:rPr lang="en-IN" sz="2000" dirty="0" err="1">
                <a:latin typeface="+mj-lt"/>
              </a:rPr>
              <a:t>G.Weekdayname</a:t>
            </a:r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   </a:t>
            </a:r>
            <a:r>
              <a:rPr lang="en-IN" sz="2000" dirty="0" err="1">
                <a:latin typeface="+mj-lt"/>
              </a:rPr>
              <a:t>H.FinancialMOnth</a:t>
            </a:r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   I. Financial Quarter </a:t>
            </a:r>
          </a:p>
          <a:p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Do the Lookup as per the requirements of the project KPI.</a:t>
            </a: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46847" y="1308847"/>
            <a:ext cx="112327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+mj-lt"/>
              </a:rPr>
              <a:t>Average Attrition rate for all Departments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+mj-lt"/>
              </a:rPr>
              <a:t>Average Hourly rate of Male Research Scientist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+mj-lt"/>
              </a:rPr>
              <a:t>Attrition rate Vs Monthly income stats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+mj-lt"/>
              </a:rPr>
              <a:t>Average working years for each 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 err="1">
                <a:latin typeface="+mj-lt"/>
              </a:rPr>
              <a:t>Departmentwise</a:t>
            </a:r>
            <a:r>
              <a:rPr lang="en-IN" sz="2400" dirty="0">
                <a:latin typeface="+mj-lt"/>
              </a:rPr>
              <a:t> No of Employees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+mj-lt"/>
              </a:rPr>
              <a:t>Count of Employees based on Educational Fields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+mj-lt"/>
              </a:rPr>
              <a:t>Job Role Vs Work life balance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+mj-lt"/>
              </a:rPr>
              <a:t>Attrition rate Vs Year since last promotion relation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+mj-lt"/>
              </a:rPr>
              <a:t>Gender based Percentage of 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+mj-lt"/>
              </a:rPr>
              <a:t>Monthly New Hire vs Attrition Trendline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 err="1">
                <a:latin typeface="+mj-lt"/>
              </a:rPr>
              <a:t>Deptarment</a:t>
            </a:r>
            <a:r>
              <a:rPr lang="en-IN" sz="2400" dirty="0">
                <a:latin typeface="+mj-lt"/>
              </a:rPr>
              <a:t> / Job Role wise 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422521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192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Palash Gupta</cp:lastModifiedBy>
  <cp:revision>26</cp:revision>
  <dcterms:created xsi:type="dcterms:W3CDTF">2022-01-08T11:53:28Z</dcterms:created>
  <dcterms:modified xsi:type="dcterms:W3CDTF">2024-04-03T05:52:28Z</dcterms:modified>
</cp:coreProperties>
</file>