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8DA74-00BB-4FDB-851D-FDEF42C8D39F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AB99-E8BA-4734-8549-228D10E02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54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EAB99-E8BA-4734-8549-228D10E0273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4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0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0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3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3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25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60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9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6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9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6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9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1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F928E5-3F28-4E2F-AF9E-051E653A08E6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21C8CC-B9C7-4006-97C8-8CDD1814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46182"/>
            <a:ext cx="9001920" cy="2677648"/>
          </a:xfrm>
        </p:spPr>
        <p:txBody>
          <a:bodyPr/>
          <a:lstStyle/>
          <a:p>
            <a:r>
              <a:rPr lang="en-IN" dirty="0"/>
              <a:t>Comparison b/w SQL and NoSQL Databases-</a:t>
            </a:r>
            <a:br>
              <a:rPr lang="en-IN" dirty="0"/>
            </a:br>
            <a:r>
              <a:rPr lang="en-IN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600" b="1" dirty="0"/>
              <a:t>Group Members:</a:t>
            </a:r>
          </a:p>
          <a:p>
            <a:r>
              <a:rPr lang="en-IN" sz="1600" b="1" dirty="0"/>
              <a:t>Priya Gupta – 1911080</a:t>
            </a:r>
          </a:p>
          <a:p>
            <a:r>
              <a:rPr lang="en-IN" sz="1600" b="1" dirty="0"/>
              <a:t>Aparna </a:t>
            </a:r>
            <a:r>
              <a:rPr lang="en-IN" sz="1600" b="1" dirty="0" err="1"/>
              <a:t>JadHav</a:t>
            </a:r>
            <a:r>
              <a:rPr lang="en-IN" sz="1600" b="1" dirty="0"/>
              <a:t> - 1911084</a:t>
            </a:r>
          </a:p>
        </p:txBody>
      </p:sp>
    </p:spTree>
    <p:extLst>
      <p:ext uri="{BB962C8B-B14F-4D97-AF65-F5344CB8AC3E}">
        <p14:creationId xmlns:p14="http://schemas.microsoft.com/office/powerpoint/2010/main" val="372798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</a:t>
            </a:r>
            <a:r>
              <a:rPr lang="en-IN"/>
              <a:t>- Comparison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5011" y="2653802"/>
            <a:ext cx="3339192" cy="14398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388093" y="2653802"/>
            <a:ext cx="4875023" cy="317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1F584-6A1F-444A-A589-402E7C86B165}"/>
              </a:ext>
            </a:extLst>
          </p:cNvPr>
          <p:cNvSpPr txBox="1"/>
          <p:nvPr/>
        </p:nvSpPr>
        <p:spPr>
          <a:xfrm>
            <a:off x="376310" y="5066868"/>
            <a:ext cx="4505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Comparison of some of the CRUD operations of MySQL and MongoDB </a:t>
            </a:r>
          </a:p>
        </p:txBody>
      </p:sp>
    </p:spTree>
    <p:extLst>
      <p:ext uri="{BB962C8B-B14F-4D97-AF65-F5344CB8AC3E}">
        <p14:creationId xmlns:p14="http://schemas.microsoft.com/office/powerpoint/2010/main" val="24394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MsSQL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382" y="2633196"/>
            <a:ext cx="6319125" cy="3570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46" y="2905339"/>
            <a:ext cx="3695151" cy="15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369" y="2342249"/>
            <a:ext cx="4918588" cy="21913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1227" y="2653149"/>
            <a:ext cx="5911905" cy="40290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593375" y="4668826"/>
            <a:ext cx="2943225" cy="48762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716205" y="5156450"/>
            <a:ext cx="2943225" cy="15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94620-9B49-4D65-894C-FED5B104A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664" y="2236763"/>
            <a:ext cx="7756492" cy="4621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43BB1-A803-4D6A-AB8E-C23E634E643F}"/>
              </a:ext>
            </a:extLst>
          </p:cNvPr>
          <p:cNvSpPr txBox="1"/>
          <p:nvPr/>
        </p:nvSpPr>
        <p:spPr>
          <a:xfrm>
            <a:off x="450166" y="2475914"/>
            <a:ext cx="39670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DB is inserted/ imported into the MySQL by using pandas in python.</a:t>
            </a:r>
          </a:p>
          <a:p>
            <a:endParaRPr lang="en-IN" dirty="0"/>
          </a:p>
          <a:p>
            <a:r>
              <a:rPr lang="en-IN" dirty="0"/>
              <a:t>To check query time  in MySQL, the following queries are used before any CRUD operation :</a:t>
            </a:r>
          </a:p>
          <a:p>
            <a:endParaRPr lang="en-IN" dirty="0"/>
          </a:p>
          <a:p>
            <a:r>
              <a:rPr lang="en-US" dirty="0"/>
              <a:t>set global </a:t>
            </a:r>
            <a:r>
              <a:rPr lang="en-US" dirty="0" err="1"/>
              <a:t>slow_query_log</a:t>
            </a:r>
            <a:r>
              <a:rPr lang="en-US" dirty="0"/>
              <a:t> = 'ON’;</a:t>
            </a:r>
          </a:p>
          <a:p>
            <a:r>
              <a:rPr lang="en-US" dirty="0"/>
              <a:t>set global </a:t>
            </a:r>
            <a:r>
              <a:rPr lang="en-US" dirty="0" err="1"/>
              <a:t>long_query_time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This means all the (long)queries taking more than 0 secs will be logged into the server log.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73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Redis</a:t>
            </a:r>
            <a:r>
              <a:rPr lang="en-IN" dirty="0"/>
              <a:t> - Insert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9" y="2322674"/>
            <a:ext cx="7379755" cy="44474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D49B29-EB6D-46D2-97EF-69E245BDFF37}"/>
              </a:ext>
            </a:extLst>
          </p:cNvPr>
          <p:cNvSpPr txBox="1"/>
          <p:nvPr/>
        </p:nvSpPr>
        <p:spPr>
          <a:xfrm>
            <a:off x="436099" y="3277773"/>
            <a:ext cx="3727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insertion in Redis, the DB is first imported using a python program and using the time module in python , the insertion time is roughly noted.</a:t>
            </a:r>
          </a:p>
        </p:txBody>
      </p:sp>
    </p:spTree>
    <p:extLst>
      <p:ext uri="{BB962C8B-B14F-4D97-AF65-F5344CB8AC3E}">
        <p14:creationId xmlns:p14="http://schemas.microsoft.com/office/powerpoint/2010/main" val="59561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Redis</a:t>
            </a:r>
            <a:r>
              <a:rPr lang="en-IN" dirty="0"/>
              <a:t> - Select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9" y="2279941"/>
            <a:ext cx="8127548" cy="4464169"/>
          </a:xfrm>
        </p:spPr>
      </p:pic>
    </p:spTree>
    <p:extLst>
      <p:ext uri="{BB962C8B-B14F-4D97-AF65-F5344CB8AC3E}">
        <p14:creationId xmlns:p14="http://schemas.microsoft.com/office/powerpoint/2010/main" val="87498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Redis</a:t>
            </a:r>
            <a:r>
              <a:rPr lang="en-IN" dirty="0"/>
              <a:t> - Delete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1" y="2287067"/>
            <a:ext cx="8112369" cy="44525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ACB8B6-E941-4ED8-A81F-AB851AC14F76}"/>
              </a:ext>
            </a:extLst>
          </p:cNvPr>
          <p:cNvSpPr txBox="1"/>
          <p:nvPr/>
        </p:nvSpPr>
        <p:spPr>
          <a:xfrm>
            <a:off x="196948" y="3429000"/>
            <a:ext cx="3545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other CRUD operations’ query time we use the command SLOWLOG GET in Redis</a:t>
            </a:r>
          </a:p>
          <a:p>
            <a:endParaRPr lang="en-IN" dirty="0"/>
          </a:p>
          <a:p>
            <a:r>
              <a:rPr lang="en-IN" dirty="0"/>
              <a:t>The third value is query time in microseconds.</a:t>
            </a:r>
          </a:p>
        </p:txBody>
      </p:sp>
    </p:spTree>
    <p:extLst>
      <p:ext uri="{BB962C8B-B14F-4D97-AF65-F5344CB8AC3E}">
        <p14:creationId xmlns:p14="http://schemas.microsoft.com/office/powerpoint/2010/main" val="427570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35" y="3023949"/>
            <a:ext cx="4105275" cy="1981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35660" y="2361062"/>
            <a:ext cx="5577817" cy="3870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E8B45-B9AA-4E03-9BD1-15845C883259}"/>
              </a:ext>
            </a:extLst>
          </p:cNvPr>
          <p:cNvSpPr txBox="1"/>
          <p:nvPr/>
        </p:nvSpPr>
        <p:spPr>
          <a:xfrm>
            <a:off x="616735" y="5430129"/>
            <a:ext cx="429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Comparison of a DB containing near about 10,000 records</a:t>
            </a:r>
          </a:p>
        </p:txBody>
      </p:sp>
    </p:spTree>
    <p:extLst>
      <p:ext uri="{BB962C8B-B14F-4D97-AF65-F5344CB8AC3E}">
        <p14:creationId xmlns:p14="http://schemas.microsoft.com/office/powerpoint/2010/main" val="358371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88" y="3193042"/>
            <a:ext cx="3853144" cy="146336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65239" y="2429941"/>
            <a:ext cx="5962305" cy="409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799E6-5D99-4FF4-A2D0-86C35A0EE4B2}"/>
              </a:ext>
            </a:extLst>
          </p:cNvPr>
          <p:cNvSpPr txBox="1"/>
          <p:nvPr/>
        </p:nvSpPr>
        <p:spPr>
          <a:xfrm>
            <a:off x="277837" y="5238001"/>
            <a:ext cx="4631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Comparison of a DB containing near about 1,00,000 records</a:t>
            </a:r>
          </a:p>
        </p:txBody>
      </p:sp>
    </p:spTree>
    <p:extLst>
      <p:ext uri="{BB962C8B-B14F-4D97-AF65-F5344CB8AC3E}">
        <p14:creationId xmlns:p14="http://schemas.microsoft.com/office/powerpoint/2010/main" val="237738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262</TotalTime>
  <Words>194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Comparison b/w SQL and NoSQL Databases- Implementation</vt:lpstr>
      <vt:lpstr>MsSQL</vt:lpstr>
      <vt:lpstr>MongoDB</vt:lpstr>
      <vt:lpstr>MySQL</vt:lpstr>
      <vt:lpstr>Redis - Insert</vt:lpstr>
      <vt:lpstr>Redis - Select</vt:lpstr>
      <vt:lpstr>Redis - Delete</vt:lpstr>
      <vt:lpstr>Graph</vt:lpstr>
      <vt:lpstr>Graph</vt:lpstr>
      <vt:lpstr>Graph -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Priya</dc:creator>
  <cp:lastModifiedBy>1911084_SY_JADHAV APARNA SANDEEP</cp:lastModifiedBy>
  <cp:revision>9</cp:revision>
  <dcterms:created xsi:type="dcterms:W3CDTF">2021-05-06T03:31:41Z</dcterms:created>
  <dcterms:modified xsi:type="dcterms:W3CDTF">2021-05-06T08:46:38Z</dcterms:modified>
</cp:coreProperties>
</file>