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  <p:sldMasterId id="2147483658" r:id="rId2"/>
  </p:sldMasterIdLst>
  <p:notesMasterIdLst>
    <p:notesMasterId r:id="rId11"/>
  </p:notesMasterIdLst>
  <p:handoutMasterIdLst>
    <p:handoutMasterId r:id="rId12"/>
  </p:handoutMasterIdLst>
  <p:sldIdLst>
    <p:sldId id="259" r:id="rId3"/>
    <p:sldId id="260" r:id="rId4"/>
    <p:sldId id="261" r:id="rId5"/>
    <p:sldId id="262" r:id="rId6"/>
    <p:sldId id="264" r:id="rId7"/>
    <p:sldId id="265" r:id="rId8"/>
    <p:sldId id="266" r:id="rId9"/>
    <p:sldId id="263" r:id="rId10"/>
  </p:sldIdLst>
  <p:sldSz cx="9144000" cy="6858000" type="screen4x3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B187"/>
    <a:srgbClr val="FCBB8B"/>
    <a:srgbClr val="FFFFFF"/>
    <a:srgbClr val="CC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48" autoAdjust="0"/>
    <p:restoredTop sz="94010" autoAdjust="0"/>
  </p:normalViewPr>
  <p:slideViewPr>
    <p:cSldViewPr>
      <p:cViewPr varScale="1">
        <p:scale>
          <a:sx n="81" d="100"/>
          <a:sy n="81" d="100"/>
        </p:scale>
        <p:origin x="1363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F2413B-E602-44F2-AEF8-3BBC7930F7BF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F458ABD0-44A0-4AB8-A5BC-42D5F37272CB}">
      <dgm:prSet phldrT="[Text]"/>
      <dgm:spPr/>
      <dgm:t>
        <a:bodyPr/>
        <a:lstStyle/>
        <a:p>
          <a:r>
            <a:rPr lang="en-IN" dirty="0"/>
            <a:t>fork()</a:t>
          </a:r>
        </a:p>
      </dgm:t>
    </dgm:pt>
    <dgm:pt modelId="{40EBA70E-DAAE-4323-9090-B8CD3DFA5DD5}" type="parTrans" cxnId="{7468F5F8-4A77-420E-87C2-F4186F65C960}">
      <dgm:prSet/>
      <dgm:spPr/>
      <dgm:t>
        <a:bodyPr/>
        <a:lstStyle/>
        <a:p>
          <a:endParaRPr lang="en-IN"/>
        </a:p>
      </dgm:t>
    </dgm:pt>
    <dgm:pt modelId="{CE9EDED6-D2D3-451B-8ECF-552A2F7B52CE}" type="sibTrans" cxnId="{7468F5F8-4A77-420E-87C2-F4186F65C960}">
      <dgm:prSet/>
      <dgm:spPr/>
      <dgm:t>
        <a:bodyPr/>
        <a:lstStyle/>
        <a:p>
          <a:endParaRPr lang="en-IN"/>
        </a:p>
      </dgm:t>
    </dgm:pt>
    <dgm:pt modelId="{A31011FB-4C41-438D-9C45-1537112A7EC3}">
      <dgm:prSet phldrT="[Text]" custT="1"/>
      <dgm:spPr/>
      <dgm:t>
        <a:bodyPr/>
        <a:lstStyle/>
        <a:p>
          <a:pPr algn="ctr">
            <a:buNone/>
          </a:pPr>
          <a:r>
            <a:rPr lang="en-IN" sz="3500" dirty="0" err="1"/>
            <a:t>Child_process</a:t>
          </a:r>
          <a:endParaRPr lang="en-IN" sz="3500" dirty="0"/>
        </a:p>
        <a:p>
          <a:pPr algn="l">
            <a:buFont typeface="Arial" panose="020B0604020202020204" pitchFamily="34" charset="0"/>
            <a:buNone/>
          </a:pPr>
          <a:r>
            <a:rPr lang="en-IN" sz="3500" dirty="0"/>
            <a:t> </a:t>
          </a:r>
          <a:r>
            <a:rPr lang="en-IN" sz="1600" dirty="0"/>
            <a:t>- Receives the message broadcasted by the server.</a:t>
          </a:r>
        </a:p>
        <a:p>
          <a:pPr algn="l">
            <a:buFont typeface="Arial" panose="020B0604020202020204" pitchFamily="34" charset="0"/>
            <a:buNone/>
          </a:pPr>
          <a:r>
            <a:rPr lang="en-IN" sz="1600" dirty="0"/>
            <a:t> - If client is coupled, message is displayed.</a:t>
          </a:r>
        </a:p>
        <a:p>
          <a:pPr algn="l">
            <a:buFont typeface="Arial" panose="020B0604020202020204" pitchFamily="34" charset="0"/>
            <a:buNone/>
          </a:pPr>
          <a:r>
            <a:rPr lang="en-IN" sz="1600" dirty="0"/>
            <a:t> - A parameter is maintained to show coupling.</a:t>
          </a:r>
        </a:p>
        <a:p>
          <a:pPr algn="l">
            <a:buFont typeface="Arial" panose="020B0604020202020204" pitchFamily="34" charset="0"/>
            <a:buNone/>
          </a:pPr>
          <a:endParaRPr lang="en-IN" sz="1600" dirty="0"/>
        </a:p>
        <a:p>
          <a:pPr algn="l">
            <a:buFont typeface="Arial" panose="020B0604020202020204" pitchFamily="34" charset="0"/>
            <a:buNone/>
          </a:pPr>
          <a:endParaRPr lang="en-IN" sz="1600" dirty="0"/>
        </a:p>
        <a:p>
          <a:pPr algn="l">
            <a:buFont typeface="Arial" panose="020B0604020202020204" pitchFamily="34" charset="0"/>
            <a:buNone/>
          </a:pPr>
          <a:endParaRPr lang="en-IN" sz="1600" dirty="0"/>
        </a:p>
        <a:p>
          <a:pPr algn="l">
            <a:buFont typeface="Arial" panose="020B0604020202020204" pitchFamily="34" charset="0"/>
            <a:buNone/>
          </a:pPr>
          <a:endParaRPr lang="en-IN" sz="1600" dirty="0"/>
        </a:p>
        <a:p>
          <a:pPr algn="l">
            <a:buFont typeface="Arial" panose="020B0604020202020204" pitchFamily="34" charset="0"/>
            <a:buNone/>
          </a:pPr>
          <a:endParaRPr lang="en-IN" sz="1600" dirty="0"/>
        </a:p>
      </dgm:t>
    </dgm:pt>
    <dgm:pt modelId="{D0BADBC0-62BE-4D3C-8ED8-362C42A26A58}" type="sibTrans" cxnId="{578971C0-A034-4DE8-90DB-007CA3AEA9C2}">
      <dgm:prSet/>
      <dgm:spPr/>
      <dgm:t>
        <a:bodyPr/>
        <a:lstStyle/>
        <a:p>
          <a:endParaRPr lang="en-IN"/>
        </a:p>
      </dgm:t>
    </dgm:pt>
    <dgm:pt modelId="{6470ACFA-128E-4479-B6EA-F850C21041A3}" type="parTrans" cxnId="{578971C0-A034-4DE8-90DB-007CA3AEA9C2}">
      <dgm:prSet/>
      <dgm:spPr>
        <a:ln>
          <a:solidFill>
            <a:schemeClr val="tx1"/>
          </a:solidFill>
        </a:ln>
      </dgm:spPr>
      <dgm:t>
        <a:bodyPr/>
        <a:lstStyle/>
        <a:p>
          <a:endParaRPr lang="en-IN"/>
        </a:p>
      </dgm:t>
    </dgm:pt>
    <dgm:pt modelId="{A24B6A05-4BD9-47B9-9C1F-31FAA644044B}">
      <dgm:prSet phldrT="[Text]" custT="1"/>
      <dgm:spPr/>
      <dgm:t>
        <a:bodyPr/>
        <a:lstStyle/>
        <a:p>
          <a:pPr algn="ctr"/>
          <a:r>
            <a:rPr lang="en-IN" sz="3500" dirty="0" err="1"/>
            <a:t>Parent_process</a:t>
          </a:r>
          <a:endParaRPr lang="en-IN" sz="3500" dirty="0"/>
        </a:p>
        <a:p>
          <a:pPr algn="l"/>
          <a:r>
            <a:rPr lang="en-IN" sz="1600" dirty="0"/>
            <a:t> </a:t>
          </a:r>
        </a:p>
        <a:p>
          <a:pPr algn="l"/>
          <a:r>
            <a:rPr lang="en-IN" sz="1600" dirty="0"/>
            <a:t> - Takes input from user.</a:t>
          </a:r>
        </a:p>
        <a:p>
          <a:pPr algn="l"/>
          <a:r>
            <a:rPr lang="en-IN" sz="1600" dirty="0"/>
            <a:t> - Handle input: “couple” &amp; “uncouple” and sends request to server for coupling and uncoupling respectively.</a:t>
          </a:r>
        </a:p>
        <a:p>
          <a:pPr algn="l"/>
          <a:r>
            <a:rPr lang="en-IN" sz="1600" dirty="0"/>
            <a:t> - For other system commands, it executes them on current terminal and sends their output to server via message queue.</a:t>
          </a:r>
        </a:p>
        <a:p>
          <a:pPr algn="l"/>
          <a:r>
            <a:rPr lang="en-IN" sz="1600" dirty="0"/>
            <a:t> - Process executes until “exit” command is entered.</a:t>
          </a:r>
        </a:p>
        <a:p>
          <a:pPr algn="l"/>
          <a:endParaRPr lang="en-IN" sz="1600" dirty="0"/>
        </a:p>
      </dgm:t>
    </dgm:pt>
    <dgm:pt modelId="{481E950A-C831-4EC3-AFB1-89D1A76387C9}" type="sibTrans" cxnId="{55691946-37D0-4577-879E-287909CA951B}">
      <dgm:prSet/>
      <dgm:spPr/>
      <dgm:t>
        <a:bodyPr/>
        <a:lstStyle/>
        <a:p>
          <a:endParaRPr lang="en-IN"/>
        </a:p>
      </dgm:t>
    </dgm:pt>
    <dgm:pt modelId="{9284DF1E-EDC4-4D2D-9EDE-A3D277F30D15}" type="parTrans" cxnId="{55691946-37D0-4577-879E-287909CA951B}">
      <dgm:prSet/>
      <dgm:spPr>
        <a:ln>
          <a:solidFill>
            <a:schemeClr val="tx1"/>
          </a:solidFill>
        </a:ln>
      </dgm:spPr>
      <dgm:t>
        <a:bodyPr/>
        <a:lstStyle/>
        <a:p>
          <a:endParaRPr lang="en-IN"/>
        </a:p>
      </dgm:t>
    </dgm:pt>
    <dgm:pt modelId="{FBB2D607-288B-4DB3-A5D9-300D6C65460D}" type="pres">
      <dgm:prSet presAssocID="{2BF2413B-E602-44F2-AEF8-3BBC7930F7B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08A0BCAF-6B6A-4890-A5D8-512A3CA7A03B}" type="pres">
      <dgm:prSet presAssocID="{F458ABD0-44A0-4AB8-A5BC-42D5F37272CB}" presName="hierRoot1" presStyleCnt="0">
        <dgm:presLayoutVars>
          <dgm:hierBranch val="init"/>
        </dgm:presLayoutVars>
      </dgm:prSet>
      <dgm:spPr/>
    </dgm:pt>
    <dgm:pt modelId="{11D1BFA6-D3C5-44D9-A90D-A629E19C65DC}" type="pres">
      <dgm:prSet presAssocID="{F458ABD0-44A0-4AB8-A5BC-42D5F37272CB}" presName="rootComposite1" presStyleCnt="0"/>
      <dgm:spPr/>
    </dgm:pt>
    <dgm:pt modelId="{DB8F8835-F69D-4873-BF29-F40C06EBE9B3}" type="pres">
      <dgm:prSet presAssocID="{F458ABD0-44A0-4AB8-A5BC-42D5F37272CB}" presName="rootText1" presStyleLbl="node0" presStyleIdx="0" presStyleCnt="1" custScaleY="44076">
        <dgm:presLayoutVars>
          <dgm:chPref val="3"/>
        </dgm:presLayoutVars>
      </dgm:prSet>
      <dgm:spPr/>
    </dgm:pt>
    <dgm:pt modelId="{60536EB3-80EA-48D5-8D26-BD216A2111BD}" type="pres">
      <dgm:prSet presAssocID="{F458ABD0-44A0-4AB8-A5BC-42D5F37272CB}" presName="rootConnector1" presStyleLbl="node1" presStyleIdx="0" presStyleCnt="0"/>
      <dgm:spPr/>
    </dgm:pt>
    <dgm:pt modelId="{80F7CA85-736D-44B8-89B0-7285028B5BC9}" type="pres">
      <dgm:prSet presAssocID="{F458ABD0-44A0-4AB8-A5BC-42D5F37272CB}" presName="hierChild2" presStyleCnt="0"/>
      <dgm:spPr/>
    </dgm:pt>
    <dgm:pt modelId="{779339C8-51D3-4F6D-9BFA-84B328F9B082}" type="pres">
      <dgm:prSet presAssocID="{6470ACFA-128E-4479-B6EA-F850C21041A3}" presName="Name37" presStyleLbl="parChTrans1D2" presStyleIdx="0" presStyleCnt="2"/>
      <dgm:spPr/>
    </dgm:pt>
    <dgm:pt modelId="{220D2C55-A833-42BF-94C0-366CCE0D17DF}" type="pres">
      <dgm:prSet presAssocID="{A31011FB-4C41-438D-9C45-1537112A7EC3}" presName="hierRoot2" presStyleCnt="0">
        <dgm:presLayoutVars>
          <dgm:hierBranch val="init"/>
        </dgm:presLayoutVars>
      </dgm:prSet>
      <dgm:spPr/>
    </dgm:pt>
    <dgm:pt modelId="{ECF22AD7-2C1B-4FED-89A3-E9AAF5B65D54}" type="pres">
      <dgm:prSet presAssocID="{A31011FB-4C41-438D-9C45-1537112A7EC3}" presName="rootComposite" presStyleCnt="0"/>
      <dgm:spPr/>
    </dgm:pt>
    <dgm:pt modelId="{73D33634-A3FB-4E84-94D9-C444D69DE7CA}" type="pres">
      <dgm:prSet presAssocID="{A31011FB-4C41-438D-9C45-1537112A7EC3}" presName="rootText" presStyleLbl="node2" presStyleIdx="0" presStyleCnt="2" custScaleX="142584" custScaleY="355745">
        <dgm:presLayoutVars>
          <dgm:chPref val="3"/>
        </dgm:presLayoutVars>
      </dgm:prSet>
      <dgm:spPr/>
    </dgm:pt>
    <dgm:pt modelId="{CF5C11E1-0ADE-4D83-85C9-5AB06E614A54}" type="pres">
      <dgm:prSet presAssocID="{A31011FB-4C41-438D-9C45-1537112A7EC3}" presName="rootConnector" presStyleLbl="node2" presStyleIdx="0" presStyleCnt="2"/>
      <dgm:spPr/>
    </dgm:pt>
    <dgm:pt modelId="{32D8354F-374B-4D8C-8428-1B755B792DFB}" type="pres">
      <dgm:prSet presAssocID="{A31011FB-4C41-438D-9C45-1537112A7EC3}" presName="hierChild4" presStyleCnt="0"/>
      <dgm:spPr/>
    </dgm:pt>
    <dgm:pt modelId="{E316E854-55ED-4F41-9EBC-D1BA8E2D365A}" type="pres">
      <dgm:prSet presAssocID="{A31011FB-4C41-438D-9C45-1537112A7EC3}" presName="hierChild5" presStyleCnt="0"/>
      <dgm:spPr/>
    </dgm:pt>
    <dgm:pt modelId="{E2D7FC19-9D2D-4591-B938-C99BD005CF1F}" type="pres">
      <dgm:prSet presAssocID="{9284DF1E-EDC4-4D2D-9EDE-A3D277F30D15}" presName="Name37" presStyleLbl="parChTrans1D2" presStyleIdx="1" presStyleCnt="2"/>
      <dgm:spPr/>
    </dgm:pt>
    <dgm:pt modelId="{373248B0-D261-4845-BDD0-3E14B693D82A}" type="pres">
      <dgm:prSet presAssocID="{A24B6A05-4BD9-47B9-9C1F-31FAA644044B}" presName="hierRoot2" presStyleCnt="0">
        <dgm:presLayoutVars>
          <dgm:hierBranch val="init"/>
        </dgm:presLayoutVars>
      </dgm:prSet>
      <dgm:spPr/>
    </dgm:pt>
    <dgm:pt modelId="{45406D5E-9B2D-4141-A526-F67E0FD8C455}" type="pres">
      <dgm:prSet presAssocID="{A24B6A05-4BD9-47B9-9C1F-31FAA644044B}" presName="rootComposite" presStyleCnt="0"/>
      <dgm:spPr/>
    </dgm:pt>
    <dgm:pt modelId="{32F2BA15-90D3-459B-80DD-39490C7763D1}" type="pres">
      <dgm:prSet presAssocID="{A24B6A05-4BD9-47B9-9C1F-31FAA644044B}" presName="rootText" presStyleLbl="node2" presStyleIdx="1" presStyleCnt="2" custScaleX="147313" custScaleY="358097">
        <dgm:presLayoutVars>
          <dgm:chPref val="3"/>
        </dgm:presLayoutVars>
      </dgm:prSet>
      <dgm:spPr/>
    </dgm:pt>
    <dgm:pt modelId="{674F2604-6C87-42F1-BEBC-DBC815ABEC3B}" type="pres">
      <dgm:prSet presAssocID="{A24B6A05-4BD9-47B9-9C1F-31FAA644044B}" presName="rootConnector" presStyleLbl="node2" presStyleIdx="1" presStyleCnt="2"/>
      <dgm:spPr/>
    </dgm:pt>
    <dgm:pt modelId="{7771E9B0-BA91-443D-9907-FEBBFA40752A}" type="pres">
      <dgm:prSet presAssocID="{A24B6A05-4BD9-47B9-9C1F-31FAA644044B}" presName="hierChild4" presStyleCnt="0"/>
      <dgm:spPr/>
    </dgm:pt>
    <dgm:pt modelId="{F15748ED-4BA9-482E-80CB-091D7AA602A6}" type="pres">
      <dgm:prSet presAssocID="{A24B6A05-4BD9-47B9-9C1F-31FAA644044B}" presName="hierChild5" presStyleCnt="0"/>
      <dgm:spPr/>
    </dgm:pt>
    <dgm:pt modelId="{ECA1C9A8-0A2A-447E-A51D-1DF63E3DB68C}" type="pres">
      <dgm:prSet presAssocID="{F458ABD0-44A0-4AB8-A5BC-42D5F37272CB}" presName="hierChild3" presStyleCnt="0"/>
      <dgm:spPr/>
    </dgm:pt>
  </dgm:ptLst>
  <dgm:cxnLst>
    <dgm:cxn modelId="{A40CEF23-17AC-4461-BD85-036504B40C48}" type="presOf" srcId="{A31011FB-4C41-438D-9C45-1537112A7EC3}" destId="{CF5C11E1-0ADE-4D83-85C9-5AB06E614A54}" srcOrd="1" destOrd="0" presId="urn:microsoft.com/office/officeart/2005/8/layout/orgChart1"/>
    <dgm:cxn modelId="{FB491B24-2D5B-41F2-B4DE-A6E09930721A}" type="presOf" srcId="{A24B6A05-4BD9-47B9-9C1F-31FAA644044B}" destId="{674F2604-6C87-42F1-BEBC-DBC815ABEC3B}" srcOrd="1" destOrd="0" presId="urn:microsoft.com/office/officeart/2005/8/layout/orgChart1"/>
    <dgm:cxn modelId="{5CE8C324-CFE7-4CA9-BFB5-6A5CD4E35DBC}" type="presOf" srcId="{6470ACFA-128E-4479-B6EA-F850C21041A3}" destId="{779339C8-51D3-4F6D-9BFA-84B328F9B082}" srcOrd="0" destOrd="0" presId="urn:microsoft.com/office/officeart/2005/8/layout/orgChart1"/>
    <dgm:cxn modelId="{92A92732-FA3E-4A11-B4F1-E57A960BA90E}" type="presOf" srcId="{F458ABD0-44A0-4AB8-A5BC-42D5F37272CB}" destId="{DB8F8835-F69D-4873-BF29-F40C06EBE9B3}" srcOrd="0" destOrd="0" presId="urn:microsoft.com/office/officeart/2005/8/layout/orgChart1"/>
    <dgm:cxn modelId="{CB2AD15B-71AD-428F-B10D-D9B6E2E50BBD}" type="presOf" srcId="{9284DF1E-EDC4-4D2D-9EDE-A3D277F30D15}" destId="{E2D7FC19-9D2D-4591-B938-C99BD005CF1F}" srcOrd="0" destOrd="0" presId="urn:microsoft.com/office/officeart/2005/8/layout/orgChart1"/>
    <dgm:cxn modelId="{60582C45-2F79-474C-A16C-4050DE7FC611}" type="presOf" srcId="{F458ABD0-44A0-4AB8-A5BC-42D5F37272CB}" destId="{60536EB3-80EA-48D5-8D26-BD216A2111BD}" srcOrd="1" destOrd="0" presId="urn:microsoft.com/office/officeart/2005/8/layout/orgChart1"/>
    <dgm:cxn modelId="{55691946-37D0-4577-879E-287909CA951B}" srcId="{F458ABD0-44A0-4AB8-A5BC-42D5F37272CB}" destId="{A24B6A05-4BD9-47B9-9C1F-31FAA644044B}" srcOrd="1" destOrd="0" parTransId="{9284DF1E-EDC4-4D2D-9EDE-A3D277F30D15}" sibTransId="{481E950A-C831-4EC3-AFB1-89D1A76387C9}"/>
    <dgm:cxn modelId="{53FD1876-DB35-49EE-A799-5DB7A0B7A517}" type="presOf" srcId="{2BF2413B-E602-44F2-AEF8-3BBC7930F7BF}" destId="{FBB2D607-288B-4DB3-A5D9-300D6C65460D}" srcOrd="0" destOrd="0" presId="urn:microsoft.com/office/officeart/2005/8/layout/orgChart1"/>
    <dgm:cxn modelId="{AEDA6C96-CF42-4DA3-A3C6-CC25245E871E}" type="presOf" srcId="{A31011FB-4C41-438D-9C45-1537112A7EC3}" destId="{73D33634-A3FB-4E84-94D9-C444D69DE7CA}" srcOrd="0" destOrd="0" presId="urn:microsoft.com/office/officeart/2005/8/layout/orgChart1"/>
    <dgm:cxn modelId="{E771FABB-A736-4A99-9DAC-441C878CFF6F}" type="presOf" srcId="{A24B6A05-4BD9-47B9-9C1F-31FAA644044B}" destId="{32F2BA15-90D3-459B-80DD-39490C7763D1}" srcOrd="0" destOrd="0" presId="urn:microsoft.com/office/officeart/2005/8/layout/orgChart1"/>
    <dgm:cxn modelId="{578971C0-A034-4DE8-90DB-007CA3AEA9C2}" srcId="{F458ABD0-44A0-4AB8-A5BC-42D5F37272CB}" destId="{A31011FB-4C41-438D-9C45-1537112A7EC3}" srcOrd="0" destOrd="0" parTransId="{6470ACFA-128E-4479-B6EA-F850C21041A3}" sibTransId="{D0BADBC0-62BE-4D3C-8ED8-362C42A26A58}"/>
    <dgm:cxn modelId="{7468F5F8-4A77-420E-87C2-F4186F65C960}" srcId="{2BF2413B-E602-44F2-AEF8-3BBC7930F7BF}" destId="{F458ABD0-44A0-4AB8-A5BC-42D5F37272CB}" srcOrd="0" destOrd="0" parTransId="{40EBA70E-DAAE-4323-9090-B8CD3DFA5DD5}" sibTransId="{CE9EDED6-D2D3-451B-8ECF-552A2F7B52CE}"/>
    <dgm:cxn modelId="{F3CF5281-1787-4523-BD13-2E37B64A0A22}" type="presParOf" srcId="{FBB2D607-288B-4DB3-A5D9-300D6C65460D}" destId="{08A0BCAF-6B6A-4890-A5D8-512A3CA7A03B}" srcOrd="0" destOrd="0" presId="urn:microsoft.com/office/officeart/2005/8/layout/orgChart1"/>
    <dgm:cxn modelId="{42BFADA0-72C8-4547-A716-AA7266FAA527}" type="presParOf" srcId="{08A0BCAF-6B6A-4890-A5D8-512A3CA7A03B}" destId="{11D1BFA6-D3C5-44D9-A90D-A629E19C65DC}" srcOrd="0" destOrd="0" presId="urn:microsoft.com/office/officeart/2005/8/layout/orgChart1"/>
    <dgm:cxn modelId="{74ED94C1-E2A4-444C-9367-75470841C062}" type="presParOf" srcId="{11D1BFA6-D3C5-44D9-A90D-A629E19C65DC}" destId="{DB8F8835-F69D-4873-BF29-F40C06EBE9B3}" srcOrd="0" destOrd="0" presId="urn:microsoft.com/office/officeart/2005/8/layout/orgChart1"/>
    <dgm:cxn modelId="{5854A2BB-05DD-4F36-A8C0-01CD8D964811}" type="presParOf" srcId="{11D1BFA6-D3C5-44D9-A90D-A629E19C65DC}" destId="{60536EB3-80EA-48D5-8D26-BD216A2111BD}" srcOrd="1" destOrd="0" presId="urn:microsoft.com/office/officeart/2005/8/layout/orgChart1"/>
    <dgm:cxn modelId="{B79D0E9A-07D2-4CC2-A67B-F80EEF57686D}" type="presParOf" srcId="{08A0BCAF-6B6A-4890-A5D8-512A3CA7A03B}" destId="{80F7CA85-736D-44B8-89B0-7285028B5BC9}" srcOrd="1" destOrd="0" presId="urn:microsoft.com/office/officeart/2005/8/layout/orgChart1"/>
    <dgm:cxn modelId="{BDE91597-9E36-4F61-A7DB-F3C39033DE2F}" type="presParOf" srcId="{80F7CA85-736D-44B8-89B0-7285028B5BC9}" destId="{779339C8-51D3-4F6D-9BFA-84B328F9B082}" srcOrd="0" destOrd="0" presId="urn:microsoft.com/office/officeart/2005/8/layout/orgChart1"/>
    <dgm:cxn modelId="{F28BC038-CE7C-4835-82EB-3F23D9BED977}" type="presParOf" srcId="{80F7CA85-736D-44B8-89B0-7285028B5BC9}" destId="{220D2C55-A833-42BF-94C0-366CCE0D17DF}" srcOrd="1" destOrd="0" presId="urn:microsoft.com/office/officeart/2005/8/layout/orgChart1"/>
    <dgm:cxn modelId="{D0C43B3D-D334-438F-A084-8558190D6BBC}" type="presParOf" srcId="{220D2C55-A833-42BF-94C0-366CCE0D17DF}" destId="{ECF22AD7-2C1B-4FED-89A3-E9AAF5B65D54}" srcOrd="0" destOrd="0" presId="urn:microsoft.com/office/officeart/2005/8/layout/orgChart1"/>
    <dgm:cxn modelId="{585720A8-E474-46ED-BF78-E9743D219A61}" type="presParOf" srcId="{ECF22AD7-2C1B-4FED-89A3-E9AAF5B65D54}" destId="{73D33634-A3FB-4E84-94D9-C444D69DE7CA}" srcOrd="0" destOrd="0" presId="urn:microsoft.com/office/officeart/2005/8/layout/orgChart1"/>
    <dgm:cxn modelId="{11EBE5BC-CF7E-4275-874F-47EA441CCAB3}" type="presParOf" srcId="{ECF22AD7-2C1B-4FED-89A3-E9AAF5B65D54}" destId="{CF5C11E1-0ADE-4D83-85C9-5AB06E614A54}" srcOrd="1" destOrd="0" presId="urn:microsoft.com/office/officeart/2005/8/layout/orgChart1"/>
    <dgm:cxn modelId="{FD6A9E79-751D-4632-AFAC-E614FDA69098}" type="presParOf" srcId="{220D2C55-A833-42BF-94C0-366CCE0D17DF}" destId="{32D8354F-374B-4D8C-8428-1B755B792DFB}" srcOrd="1" destOrd="0" presId="urn:microsoft.com/office/officeart/2005/8/layout/orgChart1"/>
    <dgm:cxn modelId="{3FB8C11D-ADB2-4710-B342-48F4F9A4496C}" type="presParOf" srcId="{220D2C55-A833-42BF-94C0-366CCE0D17DF}" destId="{E316E854-55ED-4F41-9EBC-D1BA8E2D365A}" srcOrd="2" destOrd="0" presId="urn:microsoft.com/office/officeart/2005/8/layout/orgChart1"/>
    <dgm:cxn modelId="{F2CA6056-C59C-4CF0-96F5-96E9707EF0B9}" type="presParOf" srcId="{80F7CA85-736D-44B8-89B0-7285028B5BC9}" destId="{E2D7FC19-9D2D-4591-B938-C99BD005CF1F}" srcOrd="2" destOrd="0" presId="urn:microsoft.com/office/officeart/2005/8/layout/orgChart1"/>
    <dgm:cxn modelId="{4914E23B-77EF-4AFB-A599-2940AA4DDBC4}" type="presParOf" srcId="{80F7CA85-736D-44B8-89B0-7285028B5BC9}" destId="{373248B0-D261-4845-BDD0-3E14B693D82A}" srcOrd="3" destOrd="0" presId="urn:microsoft.com/office/officeart/2005/8/layout/orgChart1"/>
    <dgm:cxn modelId="{AE7DFDF9-F118-4976-8E9F-D318961B5879}" type="presParOf" srcId="{373248B0-D261-4845-BDD0-3E14B693D82A}" destId="{45406D5E-9B2D-4141-A526-F67E0FD8C455}" srcOrd="0" destOrd="0" presId="urn:microsoft.com/office/officeart/2005/8/layout/orgChart1"/>
    <dgm:cxn modelId="{AC609FB4-8CFB-4428-8194-5920140DD5E7}" type="presParOf" srcId="{45406D5E-9B2D-4141-A526-F67E0FD8C455}" destId="{32F2BA15-90D3-459B-80DD-39490C7763D1}" srcOrd="0" destOrd="0" presId="urn:microsoft.com/office/officeart/2005/8/layout/orgChart1"/>
    <dgm:cxn modelId="{59609D29-A0E0-438D-9F17-91289AD327BC}" type="presParOf" srcId="{45406D5E-9B2D-4141-A526-F67E0FD8C455}" destId="{674F2604-6C87-42F1-BEBC-DBC815ABEC3B}" srcOrd="1" destOrd="0" presId="urn:microsoft.com/office/officeart/2005/8/layout/orgChart1"/>
    <dgm:cxn modelId="{58266FCF-31EB-4328-B9C5-72F991CC545C}" type="presParOf" srcId="{373248B0-D261-4845-BDD0-3E14B693D82A}" destId="{7771E9B0-BA91-443D-9907-FEBBFA40752A}" srcOrd="1" destOrd="0" presId="urn:microsoft.com/office/officeart/2005/8/layout/orgChart1"/>
    <dgm:cxn modelId="{C305DAFF-18F9-4F78-AF06-6BB56B73A0C2}" type="presParOf" srcId="{373248B0-D261-4845-BDD0-3E14B693D82A}" destId="{F15748ED-4BA9-482E-80CB-091D7AA602A6}" srcOrd="2" destOrd="0" presId="urn:microsoft.com/office/officeart/2005/8/layout/orgChart1"/>
    <dgm:cxn modelId="{FE6F82C5-7956-4EA5-AADF-959AF9064B31}" type="presParOf" srcId="{08A0BCAF-6B6A-4890-A5D8-512A3CA7A03B}" destId="{ECA1C9A8-0A2A-447E-A51D-1DF63E3DB68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D7FC19-9D2D-4591-B938-C99BD005CF1F}">
      <dsp:nvSpPr>
        <dsp:cNvPr id="0" name=""/>
        <dsp:cNvSpPr/>
      </dsp:nvSpPr>
      <dsp:spPr>
        <a:xfrm>
          <a:off x="3848099" y="539382"/>
          <a:ext cx="1990201" cy="5109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5490"/>
              </a:lnTo>
              <a:lnTo>
                <a:pt x="1990201" y="255490"/>
              </a:lnTo>
              <a:lnTo>
                <a:pt x="1990201" y="510981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9339C8-51D3-4F6D-9BFA-84B328F9B082}">
      <dsp:nvSpPr>
        <dsp:cNvPr id="0" name=""/>
        <dsp:cNvSpPr/>
      </dsp:nvSpPr>
      <dsp:spPr>
        <a:xfrm>
          <a:off x="1800364" y="539382"/>
          <a:ext cx="2047735" cy="510981"/>
        </a:xfrm>
        <a:custGeom>
          <a:avLst/>
          <a:gdLst/>
          <a:ahLst/>
          <a:cxnLst/>
          <a:rect l="0" t="0" r="0" b="0"/>
          <a:pathLst>
            <a:path>
              <a:moveTo>
                <a:pt x="2047735" y="0"/>
              </a:moveTo>
              <a:lnTo>
                <a:pt x="2047735" y="255490"/>
              </a:lnTo>
              <a:lnTo>
                <a:pt x="0" y="255490"/>
              </a:lnTo>
              <a:lnTo>
                <a:pt x="0" y="510981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8F8835-F69D-4873-BF29-F40C06EBE9B3}">
      <dsp:nvSpPr>
        <dsp:cNvPr id="0" name=""/>
        <dsp:cNvSpPr/>
      </dsp:nvSpPr>
      <dsp:spPr>
        <a:xfrm>
          <a:off x="2631476" y="3143"/>
          <a:ext cx="2433246" cy="5362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700" kern="1200" dirty="0"/>
            <a:t>fork()</a:t>
          </a:r>
        </a:p>
      </dsp:txBody>
      <dsp:txXfrm>
        <a:off x="2631476" y="3143"/>
        <a:ext cx="2433246" cy="536238"/>
      </dsp:txXfrm>
    </dsp:sp>
    <dsp:sp modelId="{73D33634-A3FB-4E84-94D9-C444D69DE7CA}">
      <dsp:nvSpPr>
        <dsp:cNvPr id="0" name=""/>
        <dsp:cNvSpPr/>
      </dsp:nvSpPr>
      <dsp:spPr>
        <a:xfrm>
          <a:off x="65654" y="1050364"/>
          <a:ext cx="3469420" cy="43280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500" kern="1200" dirty="0" err="1"/>
            <a:t>Child_process</a:t>
          </a:r>
          <a:endParaRPr lang="en-IN" sz="3500" kern="1200" dirty="0"/>
        </a:p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3500" kern="1200" dirty="0"/>
            <a:t> </a:t>
          </a:r>
          <a:r>
            <a:rPr lang="en-IN" sz="1600" kern="1200" dirty="0"/>
            <a:t>- Receives the message broadcasted by the server.</a:t>
          </a:r>
        </a:p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1600" kern="1200" dirty="0"/>
            <a:t> - If client is coupled, message is displayed.</a:t>
          </a:r>
        </a:p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1600" kern="1200" dirty="0"/>
            <a:t> - A parameter is maintained to show coupling.</a:t>
          </a:r>
        </a:p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endParaRPr lang="en-IN" sz="1600" kern="1200" dirty="0"/>
        </a:p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endParaRPr lang="en-IN" sz="1600" kern="1200" dirty="0"/>
        </a:p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endParaRPr lang="en-IN" sz="1600" kern="1200" dirty="0"/>
        </a:p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endParaRPr lang="en-IN" sz="1600" kern="1200" dirty="0"/>
        </a:p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endParaRPr lang="en-IN" sz="1600" kern="1200" dirty="0"/>
        </a:p>
      </dsp:txBody>
      <dsp:txXfrm>
        <a:off x="65654" y="1050364"/>
        <a:ext cx="3469420" cy="4328076"/>
      </dsp:txXfrm>
    </dsp:sp>
    <dsp:sp modelId="{32F2BA15-90D3-459B-80DD-39490C7763D1}">
      <dsp:nvSpPr>
        <dsp:cNvPr id="0" name=""/>
        <dsp:cNvSpPr/>
      </dsp:nvSpPr>
      <dsp:spPr>
        <a:xfrm>
          <a:off x="4046056" y="1050364"/>
          <a:ext cx="3584488" cy="43566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500" kern="1200" dirty="0" err="1"/>
            <a:t>Parent_process</a:t>
          </a:r>
          <a:endParaRPr lang="en-IN" sz="3500" kern="1200" dirty="0"/>
        </a:p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 </a:t>
          </a:r>
        </a:p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 - Takes input from user.</a:t>
          </a:r>
        </a:p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 - Handle input: “couple” &amp; “uncouple” and sends request to server for coupling and uncoupling respectively.</a:t>
          </a:r>
        </a:p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 - For other system commands, it executes them on current terminal and sends their output to server via message queue.</a:t>
          </a:r>
        </a:p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 - Process executes until “exit” command is entered.</a:t>
          </a:r>
        </a:p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600" kern="1200" dirty="0"/>
        </a:p>
      </dsp:txBody>
      <dsp:txXfrm>
        <a:off x="4046056" y="1050364"/>
        <a:ext cx="3584488" cy="43566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54D4857D-62A5-486B-9129-468003D7E020}" type="datetimeFigureOut">
              <a:rPr lang="en-US" smtClean="0"/>
              <a:pPr/>
              <a:t>11/5/2019</a:t>
            </a:fld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2EBE4566-6F3A-4CC1-BD6C-9C510D05F1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3438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2D2EF2CE-B28C-4ED4-8FD0-48BB3F48846A}" type="datetimeFigureOut">
              <a:rPr lang="en-US" smtClean="0"/>
              <a:pPr/>
              <a:t>11/5/2019</a:t>
            </a:fld>
            <a:endParaRPr lang="en-US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61807874-5299-41B2-A37A-6AA3547857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524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299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73e64f555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73e64f555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g73e64f5557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8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15974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/>
          <p:cNvSpPr>
            <a:spLocks noGrp="1"/>
          </p:cNvSpPr>
          <p:nvPr>
            <p:ph type="subTitle" idx="1"/>
          </p:nvPr>
        </p:nvSpPr>
        <p:spPr>
          <a:xfrm>
            <a:off x="457200" y="5396132"/>
            <a:ext cx="8098302" cy="762000"/>
          </a:xfrm>
        </p:spPr>
        <p:txBody>
          <a:bodyPr/>
          <a:lstStyle>
            <a:lvl1pPr marL="0" indent="0" algn="r">
              <a:buNone/>
              <a:defRPr sz="1400"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16" name="Group 23"/>
          <p:cNvGrpSpPr/>
          <p:nvPr/>
        </p:nvGrpSpPr>
        <p:grpSpPr>
          <a:xfrm>
            <a:off x="14990" y="1976657"/>
            <a:ext cx="2042410" cy="533400"/>
            <a:chOff x="0" y="2000250"/>
            <a:chExt cx="3733800" cy="533400"/>
          </a:xfrm>
        </p:grpSpPr>
        <p:sp>
          <p:nvSpPr>
            <p:cNvPr id="30" name="Rectangle 14"/>
            <p:cNvSpPr/>
            <p:nvPr/>
          </p:nvSpPr>
          <p:spPr>
            <a:xfrm>
              <a:off x="0" y="2381250"/>
              <a:ext cx="373380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7" name="Rectangle 14"/>
            <p:cNvSpPr/>
            <p:nvPr/>
          </p:nvSpPr>
          <p:spPr>
            <a:xfrm>
              <a:off x="0" y="2305050"/>
              <a:ext cx="373380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21" name="Rectangle 14"/>
            <p:cNvSpPr/>
            <p:nvPr/>
          </p:nvSpPr>
          <p:spPr>
            <a:xfrm>
              <a:off x="0" y="2228850"/>
              <a:ext cx="373380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8" name="Rectangle 14"/>
            <p:cNvSpPr/>
            <p:nvPr/>
          </p:nvSpPr>
          <p:spPr>
            <a:xfrm>
              <a:off x="0" y="2152650"/>
              <a:ext cx="373380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6" name="Rectangle 14"/>
            <p:cNvSpPr/>
            <p:nvPr/>
          </p:nvSpPr>
          <p:spPr>
            <a:xfrm>
              <a:off x="0" y="2076450"/>
              <a:ext cx="373380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20" name="Rectangle 14"/>
            <p:cNvSpPr/>
            <p:nvPr/>
          </p:nvSpPr>
          <p:spPr>
            <a:xfrm>
              <a:off x="0" y="20002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13" name="Rectangle 14"/>
            <p:cNvSpPr/>
            <p:nvPr/>
          </p:nvSpPr>
          <p:spPr>
            <a:xfrm>
              <a:off x="0" y="24574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35"/>
          <p:cNvGrpSpPr/>
          <p:nvPr/>
        </p:nvGrpSpPr>
        <p:grpSpPr>
          <a:xfrm>
            <a:off x="8584055" y="1976657"/>
            <a:ext cx="552450" cy="542925"/>
            <a:chOff x="8667750" y="2000250"/>
            <a:chExt cx="476250" cy="542925"/>
          </a:xfrm>
        </p:grpSpPr>
        <p:sp>
          <p:nvSpPr>
            <p:cNvPr id="26" name="Rectangle 14"/>
            <p:cNvSpPr/>
            <p:nvPr/>
          </p:nvSpPr>
          <p:spPr>
            <a:xfrm>
              <a:off x="8667750" y="2381250"/>
              <a:ext cx="47625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22" name="Rectangle 14"/>
            <p:cNvSpPr/>
            <p:nvPr/>
          </p:nvSpPr>
          <p:spPr>
            <a:xfrm>
              <a:off x="8667750" y="2305050"/>
              <a:ext cx="47625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17" name="Rectangle 14"/>
            <p:cNvSpPr/>
            <p:nvPr/>
          </p:nvSpPr>
          <p:spPr>
            <a:xfrm>
              <a:off x="8667750" y="2228850"/>
              <a:ext cx="47625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28" name="Rectangle 14"/>
            <p:cNvSpPr/>
            <p:nvPr/>
          </p:nvSpPr>
          <p:spPr>
            <a:xfrm>
              <a:off x="8667750" y="2152650"/>
              <a:ext cx="47625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667750" y="2076450"/>
              <a:ext cx="47625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18" name="Rectangle 14"/>
            <p:cNvSpPr/>
            <p:nvPr/>
          </p:nvSpPr>
          <p:spPr>
            <a:xfrm>
              <a:off x="8667750" y="2000250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9" name="Rectangle 14"/>
            <p:cNvSpPr/>
            <p:nvPr/>
          </p:nvSpPr>
          <p:spPr>
            <a:xfrm>
              <a:off x="8667750" y="2466975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</p:grpSp>
      <p:sp>
        <p:nvSpPr>
          <p:cNvPr id="24" name="Oval 28"/>
          <p:cNvSpPr/>
          <p:nvPr userDrawn="1"/>
        </p:nvSpPr>
        <p:spPr>
          <a:xfrm>
            <a:off x="8572500" y="603885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23" name="Oval 28"/>
          <p:cNvSpPr/>
          <p:nvPr userDrawn="1"/>
        </p:nvSpPr>
        <p:spPr>
          <a:xfrm>
            <a:off x="8572500" y="63246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5" name="Oval 28"/>
          <p:cNvSpPr/>
          <p:nvPr userDrawn="1"/>
        </p:nvSpPr>
        <p:spPr>
          <a:xfrm>
            <a:off x="8572500" y="5476875"/>
            <a:ext cx="152400" cy="15240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4" name="Oval 28"/>
          <p:cNvSpPr/>
          <p:nvPr userDrawn="1"/>
        </p:nvSpPr>
        <p:spPr>
          <a:xfrm>
            <a:off x="8572500" y="57531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9" name="Rectangle 3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/>
            <a:fld id="{8F67D422-08A8-451B-9A67-21962FC4B660}" type="datetimeFigureOut">
              <a:rPr lang="en-US" sz="1100" smtClean="0"/>
              <a:pPr algn="r"/>
              <a:t>11/5/2019</a:t>
            </a:fld>
            <a:endParaRPr lang="en-US"/>
          </a:p>
        </p:txBody>
      </p:sp>
      <p:sp>
        <p:nvSpPr>
          <p:cNvPr id="25" name="Rectangle 35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69B2101-2E9F-420A-91A3-890890D84497}" type="slidenum">
              <a:rPr lang="en-US" sz="1200" smtClean="0"/>
              <a:pPr/>
              <a:t>‹#›</a:t>
            </a:fld>
            <a:endParaRPr lang="en-US"/>
          </a:p>
        </p:txBody>
      </p:sp>
      <p:sp>
        <p:nvSpPr>
          <p:cNvPr id="31" name="Rectangle 36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33" name="Rectangle 32"/>
          <p:cNvSpPr>
            <a:spLocks noGrp="1"/>
          </p:cNvSpPr>
          <p:nvPr>
            <p:ph type="title" hasCustomPrompt="1"/>
          </p:nvPr>
        </p:nvSpPr>
        <p:spPr>
          <a:xfrm>
            <a:off x="2057400" y="281352"/>
            <a:ext cx="6509239" cy="3886200"/>
          </a:xfrm>
          <a:scene3d>
            <a:camera prst="orthographicFront"/>
            <a:lightRig rig="threePt" dir="t"/>
          </a:scene3d>
          <a:sp3d/>
        </p:spPr>
        <p:txBody>
          <a:bodyPr vert="horz" anchor="ctr">
            <a:normAutofit/>
          </a:bodyPr>
          <a:lstStyle>
            <a:lvl1pPr algn="ctr">
              <a:lnSpc>
                <a:spcPct val="100000"/>
              </a:lnSpc>
              <a:defRPr kumimoji="0" lang="en-US" sz="7200" b="1" i="0" u="none" strike="noStrike" kern="0" cap="none" spc="0" normalizeH="0" baseline="0" noProof="0" dirty="0" smtClean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dirty="0"/>
              <a:t>Show Title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Title Slide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>
            <a:spLocks noGrp="1"/>
          </p:cNvSpPr>
          <p:nvPr>
            <p:ph type="subTitle" idx="1"/>
          </p:nvPr>
        </p:nvSpPr>
        <p:spPr>
          <a:xfrm>
            <a:off x="457200" y="5396132"/>
            <a:ext cx="8098302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1400"/>
            </a:lvl1pPr>
            <a:lvl2pPr lvl="1" algn="ctr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lvl="2" algn="ctr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lvl="3" algn="ctr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lvl="4" algn="ctr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9pPr>
          </a:lstStyle>
          <a:p>
            <a:endParaRPr/>
          </a:p>
        </p:txBody>
      </p:sp>
      <p:grpSp>
        <p:nvGrpSpPr>
          <p:cNvPr id="39" name="Google Shape;39;p7"/>
          <p:cNvGrpSpPr/>
          <p:nvPr/>
        </p:nvGrpSpPr>
        <p:grpSpPr>
          <a:xfrm>
            <a:off x="14990" y="1976657"/>
            <a:ext cx="2042410" cy="533400"/>
            <a:chOff x="0" y="2000250"/>
            <a:chExt cx="3733800" cy="533400"/>
          </a:xfrm>
        </p:grpSpPr>
        <p:sp>
          <p:nvSpPr>
            <p:cNvPr id="40" name="Google Shape;40;p7"/>
            <p:cNvSpPr/>
            <p:nvPr/>
          </p:nvSpPr>
          <p:spPr>
            <a:xfrm>
              <a:off x="0" y="2381250"/>
              <a:ext cx="3733800" cy="76200"/>
            </a:xfrm>
            <a:prstGeom prst="rect">
              <a:avLst/>
            </a:prstGeom>
            <a:gradFill>
              <a:gsLst>
                <a:gs pos="0">
                  <a:srgbClr val="FBB392"/>
                </a:gs>
                <a:gs pos="49000">
                  <a:srgbClr val="ED8642"/>
                </a:gs>
                <a:gs pos="49100">
                  <a:srgbClr val="E26509"/>
                </a:gs>
                <a:gs pos="92000">
                  <a:srgbClr val="FF842C"/>
                </a:gs>
                <a:gs pos="100000">
                  <a:srgbClr val="FF9451"/>
                </a:gs>
              </a:gsLst>
              <a:lin ang="5400000" scaled="0"/>
            </a:gradFill>
            <a:ln w="114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39000" dist="25400" dir="5400000" rotWithShape="0">
                <a:srgbClr val="000000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41" name="Google Shape;41;p7"/>
            <p:cNvSpPr/>
            <p:nvPr/>
          </p:nvSpPr>
          <p:spPr>
            <a:xfrm>
              <a:off x="0" y="2305050"/>
              <a:ext cx="3733800" cy="76200"/>
            </a:xfrm>
            <a:prstGeom prst="rect">
              <a:avLst/>
            </a:prstGeom>
            <a:gradFill>
              <a:gsLst>
                <a:gs pos="0">
                  <a:srgbClr val="DDA3C1"/>
                </a:gs>
                <a:gs pos="49000">
                  <a:srgbClr val="C5689C"/>
                </a:gs>
                <a:gs pos="49100">
                  <a:srgbClr val="AF407E"/>
                </a:gs>
                <a:gs pos="92000">
                  <a:srgbClr val="D25F9F"/>
                </a:gs>
                <a:gs pos="100000">
                  <a:srgbClr val="DB78AD"/>
                </a:gs>
              </a:gsLst>
              <a:lin ang="5400000" scaled="0"/>
            </a:gradFill>
            <a:ln w="114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39000" dist="25400" dir="5400000" rotWithShape="0">
                <a:srgbClr val="000000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42" name="Google Shape;42;p7"/>
            <p:cNvSpPr/>
            <p:nvPr/>
          </p:nvSpPr>
          <p:spPr>
            <a:xfrm>
              <a:off x="0" y="2228850"/>
              <a:ext cx="3733800" cy="76200"/>
            </a:xfrm>
            <a:prstGeom prst="rect">
              <a:avLst/>
            </a:prstGeom>
            <a:gradFill>
              <a:gsLst>
                <a:gs pos="0">
                  <a:srgbClr val="FBCC91"/>
                </a:gs>
                <a:gs pos="49000">
                  <a:srgbClr val="EDAD40"/>
                </a:gs>
                <a:gs pos="49100">
                  <a:srgbClr val="E19506"/>
                </a:gs>
                <a:gs pos="92000">
                  <a:srgbClr val="FFB528"/>
                </a:gs>
                <a:gs pos="100000">
                  <a:srgbClr val="FFC04F"/>
                </a:gs>
              </a:gsLst>
              <a:lin ang="5400000" scaled="0"/>
            </a:gradFill>
            <a:ln w="114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39000" dist="25400" dir="5400000" rotWithShape="0">
                <a:srgbClr val="000000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43" name="Google Shape;43;p7"/>
            <p:cNvSpPr/>
            <p:nvPr/>
          </p:nvSpPr>
          <p:spPr>
            <a:xfrm>
              <a:off x="0" y="2152650"/>
              <a:ext cx="3733800" cy="76200"/>
            </a:xfrm>
            <a:prstGeom prst="rect">
              <a:avLst/>
            </a:prstGeom>
            <a:gradFill>
              <a:gsLst>
                <a:gs pos="0">
                  <a:srgbClr val="E7A390"/>
                </a:gs>
                <a:gs pos="49000">
                  <a:srgbClr val="D46A40"/>
                </a:gs>
                <a:gs pos="49100">
                  <a:srgbClr val="C94608"/>
                </a:gs>
                <a:gs pos="92000">
                  <a:srgbClr val="E8622A"/>
                </a:gs>
                <a:gs pos="100000">
                  <a:srgbClr val="EF7951"/>
                </a:gs>
              </a:gsLst>
              <a:lin ang="5400000" scaled="0"/>
            </a:gradFill>
            <a:ln w="114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39000" dist="25400" dir="5400000" rotWithShape="0">
                <a:srgbClr val="000000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44" name="Google Shape;44;p7"/>
            <p:cNvSpPr/>
            <p:nvPr/>
          </p:nvSpPr>
          <p:spPr>
            <a:xfrm>
              <a:off x="0" y="2076450"/>
              <a:ext cx="3733800" cy="76200"/>
            </a:xfrm>
            <a:prstGeom prst="rect">
              <a:avLst/>
            </a:prstGeom>
            <a:gradFill>
              <a:gsLst>
                <a:gs pos="0">
                  <a:srgbClr val="C6A0CF"/>
                </a:gs>
                <a:gs pos="49000">
                  <a:srgbClr val="A464B2"/>
                </a:gs>
                <a:gs pos="49100">
                  <a:srgbClr val="8D3C9E"/>
                </a:gs>
                <a:gs pos="92000">
                  <a:srgbClr val="AB5BBE"/>
                </a:gs>
                <a:gs pos="100000">
                  <a:srgbClr val="B874C9"/>
                </a:gs>
              </a:gsLst>
              <a:lin ang="5400000" scaled="0"/>
            </a:gradFill>
            <a:ln w="114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39000" dist="25400" dir="5400000" rotWithShape="0">
                <a:srgbClr val="000000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45" name="Google Shape;45;p7"/>
            <p:cNvSpPr/>
            <p:nvPr/>
          </p:nvSpPr>
          <p:spPr>
            <a:xfrm>
              <a:off x="0" y="2000250"/>
              <a:ext cx="3733800" cy="76200"/>
            </a:xfrm>
            <a:prstGeom prst="rect">
              <a:avLst/>
            </a:prstGeom>
            <a:gradFill>
              <a:gsLst>
                <a:gs pos="0">
                  <a:srgbClr val="CD92A1"/>
                </a:gs>
                <a:gs pos="49000">
                  <a:srgbClr val="B04568"/>
                </a:gs>
                <a:gs pos="49100">
                  <a:srgbClr val="A31647"/>
                </a:gs>
                <a:gs pos="92000">
                  <a:srgbClr val="C03462"/>
                </a:gs>
                <a:gs pos="100000">
                  <a:srgbClr val="CA5979"/>
                </a:gs>
              </a:gsLst>
              <a:lin ang="5400000" scaled="0"/>
            </a:gradFill>
            <a:ln w="114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39000" dist="25400" dir="5400000" rotWithShape="0">
                <a:srgbClr val="000000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46" name="Google Shape;46;p7"/>
            <p:cNvSpPr/>
            <p:nvPr/>
          </p:nvSpPr>
          <p:spPr>
            <a:xfrm>
              <a:off x="0" y="2457450"/>
              <a:ext cx="3733800" cy="76200"/>
            </a:xfrm>
            <a:prstGeom prst="rect">
              <a:avLst/>
            </a:prstGeom>
            <a:gradFill>
              <a:gsLst>
                <a:gs pos="0">
                  <a:srgbClr val="CD92A1"/>
                </a:gs>
                <a:gs pos="49000">
                  <a:srgbClr val="B04568"/>
                </a:gs>
                <a:gs pos="49100">
                  <a:srgbClr val="A31647"/>
                </a:gs>
                <a:gs pos="92000">
                  <a:srgbClr val="C03462"/>
                </a:gs>
                <a:gs pos="100000">
                  <a:srgbClr val="CA5979"/>
                </a:gs>
              </a:gsLst>
              <a:lin ang="5400000" scaled="0"/>
            </a:gradFill>
            <a:ln w="114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39000" dist="25400" dir="5400000" rotWithShape="0">
                <a:srgbClr val="000000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grpSp>
        <p:nvGrpSpPr>
          <p:cNvPr id="47" name="Google Shape;47;p7"/>
          <p:cNvGrpSpPr/>
          <p:nvPr/>
        </p:nvGrpSpPr>
        <p:grpSpPr>
          <a:xfrm>
            <a:off x="8584055" y="1976657"/>
            <a:ext cx="552450" cy="542925"/>
            <a:chOff x="8667750" y="2000250"/>
            <a:chExt cx="476250" cy="542925"/>
          </a:xfrm>
        </p:grpSpPr>
        <p:sp>
          <p:nvSpPr>
            <p:cNvPr id="48" name="Google Shape;48;p7"/>
            <p:cNvSpPr/>
            <p:nvPr/>
          </p:nvSpPr>
          <p:spPr>
            <a:xfrm>
              <a:off x="8667750" y="2381250"/>
              <a:ext cx="476250" cy="76200"/>
            </a:xfrm>
            <a:prstGeom prst="rect">
              <a:avLst/>
            </a:prstGeom>
            <a:gradFill>
              <a:gsLst>
                <a:gs pos="0">
                  <a:srgbClr val="FBB392"/>
                </a:gs>
                <a:gs pos="49000">
                  <a:srgbClr val="ED8642"/>
                </a:gs>
                <a:gs pos="49100">
                  <a:srgbClr val="E26509"/>
                </a:gs>
                <a:gs pos="92000">
                  <a:srgbClr val="FF842C"/>
                </a:gs>
                <a:gs pos="100000">
                  <a:srgbClr val="FF9451"/>
                </a:gs>
              </a:gsLst>
              <a:lin ang="5400000" scaled="0"/>
            </a:gradFill>
            <a:ln w="114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39000" dist="25400" dir="5400000" rotWithShape="0">
                <a:srgbClr val="000000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49" name="Google Shape;49;p7"/>
            <p:cNvSpPr/>
            <p:nvPr/>
          </p:nvSpPr>
          <p:spPr>
            <a:xfrm>
              <a:off x="8667750" y="2305050"/>
              <a:ext cx="476250" cy="76200"/>
            </a:xfrm>
            <a:prstGeom prst="rect">
              <a:avLst/>
            </a:prstGeom>
            <a:gradFill>
              <a:gsLst>
                <a:gs pos="0">
                  <a:srgbClr val="DDA3C1"/>
                </a:gs>
                <a:gs pos="49000">
                  <a:srgbClr val="C5689C"/>
                </a:gs>
                <a:gs pos="49100">
                  <a:srgbClr val="AF407E"/>
                </a:gs>
                <a:gs pos="92000">
                  <a:srgbClr val="D25F9F"/>
                </a:gs>
                <a:gs pos="100000">
                  <a:srgbClr val="DB78AD"/>
                </a:gs>
              </a:gsLst>
              <a:lin ang="5400000" scaled="0"/>
            </a:gradFill>
            <a:ln w="114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39000" dist="25400" dir="5400000" rotWithShape="0">
                <a:srgbClr val="000000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50" name="Google Shape;50;p7"/>
            <p:cNvSpPr/>
            <p:nvPr/>
          </p:nvSpPr>
          <p:spPr>
            <a:xfrm>
              <a:off x="8667750" y="2228850"/>
              <a:ext cx="476250" cy="76200"/>
            </a:xfrm>
            <a:prstGeom prst="rect">
              <a:avLst/>
            </a:prstGeom>
            <a:gradFill>
              <a:gsLst>
                <a:gs pos="0">
                  <a:srgbClr val="FBCC91"/>
                </a:gs>
                <a:gs pos="49000">
                  <a:srgbClr val="EDAD40"/>
                </a:gs>
                <a:gs pos="49100">
                  <a:srgbClr val="E19506"/>
                </a:gs>
                <a:gs pos="92000">
                  <a:srgbClr val="FFB528"/>
                </a:gs>
                <a:gs pos="100000">
                  <a:srgbClr val="FFC04F"/>
                </a:gs>
              </a:gsLst>
              <a:lin ang="5400000" scaled="0"/>
            </a:gradFill>
            <a:ln w="114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39000" dist="25400" dir="5400000" rotWithShape="0">
                <a:srgbClr val="000000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51" name="Google Shape;51;p7"/>
            <p:cNvSpPr/>
            <p:nvPr/>
          </p:nvSpPr>
          <p:spPr>
            <a:xfrm>
              <a:off x="8667750" y="2152650"/>
              <a:ext cx="476250" cy="76200"/>
            </a:xfrm>
            <a:prstGeom prst="rect">
              <a:avLst/>
            </a:prstGeom>
            <a:gradFill>
              <a:gsLst>
                <a:gs pos="0">
                  <a:srgbClr val="E7A390"/>
                </a:gs>
                <a:gs pos="49000">
                  <a:srgbClr val="D46A40"/>
                </a:gs>
                <a:gs pos="49100">
                  <a:srgbClr val="C94608"/>
                </a:gs>
                <a:gs pos="92000">
                  <a:srgbClr val="E8622A"/>
                </a:gs>
                <a:gs pos="100000">
                  <a:srgbClr val="EF7951"/>
                </a:gs>
              </a:gsLst>
              <a:lin ang="5400000" scaled="0"/>
            </a:gradFill>
            <a:ln w="114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39000" dist="25400" dir="5400000" rotWithShape="0">
                <a:srgbClr val="000000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52" name="Google Shape;52;p7"/>
            <p:cNvSpPr/>
            <p:nvPr/>
          </p:nvSpPr>
          <p:spPr>
            <a:xfrm>
              <a:off x="8667750" y="2076450"/>
              <a:ext cx="476250" cy="76200"/>
            </a:xfrm>
            <a:prstGeom prst="rect">
              <a:avLst/>
            </a:prstGeom>
            <a:gradFill>
              <a:gsLst>
                <a:gs pos="0">
                  <a:srgbClr val="C6A0CF"/>
                </a:gs>
                <a:gs pos="49000">
                  <a:srgbClr val="A464B2"/>
                </a:gs>
                <a:gs pos="49100">
                  <a:srgbClr val="8D3C9E"/>
                </a:gs>
                <a:gs pos="92000">
                  <a:srgbClr val="AB5BBE"/>
                </a:gs>
                <a:gs pos="100000">
                  <a:srgbClr val="B874C9"/>
                </a:gs>
              </a:gsLst>
              <a:lin ang="5400000" scaled="0"/>
            </a:gradFill>
            <a:ln w="114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39000" dist="25400" dir="5400000" rotWithShape="0">
                <a:srgbClr val="000000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53" name="Google Shape;53;p7"/>
            <p:cNvSpPr/>
            <p:nvPr/>
          </p:nvSpPr>
          <p:spPr>
            <a:xfrm>
              <a:off x="8667750" y="2000250"/>
              <a:ext cx="476250" cy="76200"/>
            </a:xfrm>
            <a:prstGeom prst="rect">
              <a:avLst/>
            </a:prstGeom>
            <a:gradFill>
              <a:gsLst>
                <a:gs pos="0">
                  <a:srgbClr val="CD92A1"/>
                </a:gs>
                <a:gs pos="49000">
                  <a:srgbClr val="B04568"/>
                </a:gs>
                <a:gs pos="49100">
                  <a:srgbClr val="A31647"/>
                </a:gs>
                <a:gs pos="92000">
                  <a:srgbClr val="C03462"/>
                </a:gs>
                <a:gs pos="100000">
                  <a:srgbClr val="CA5979"/>
                </a:gs>
              </a:gsLst>
              <a:lin ang="5400000" scaled="0"/>
            </a:gradFill>
            <a:ln w="114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39000" dist="25400" dir="5400000" rotWithShape="0">
                <a:srgbClr val="000000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54" name="Google Shape;54;p7"/>
            <p:cNvSpPr/>
            <p:nvPr/>
          </p:nvSpPr>
          <p:spPr>
            <a:xfrm>
              <a:off x="8667750" y="2466975"/>
              <a:ext cx="476250" cy="76200"/>
            </a:xfrm>
            <a:prstGeom prst="rect">
              <a:avLst/>
            </a:prstGeom>
            <a:gradFill>
              <a:gsLst>
                <a:gs pos="0">
                  <a:srgbClr val="CD92A1"/>
                </a:gs>
                <a:gs pos="49000">
                  <a:srgbClr val="B04568"/>
                </a:gs>
                <a:gs pos="49100">
                  <a:srgbClr val="A31647"/>
                </a:gs>
                <a:gs pos="92000">
                  <a:srgbClr val="C03462"/>
                </a:gs>
                <a:gs pos="100000">
                  <a:srgbClr val="CA5979"/>
                </a:gs>
              </a:gsLst>
              <a:lin ang="5400000" scaled="0"/>
            </a:gradFill>
            <a:ln w="114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39000" dist="25400" dir="5400000" rotWithShape="0">
                <a:srgbClr val="000000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sp>
        <p:nvSpPr>
          <p:cNvPr id="55" name="Google Shape;55;p7"/>
          <p:cNvSpPr/>
          <p:nvPr/>
        </p:nvSpPr>
        <p:spPr>
          <a:xfrm>
            <a:off x="8572500" y="6038850"/>
            <a:ext cx="152400" cy="152400"/>
          </a:xfrm>
          <a:prstGeom prst="ellipse">
            <a:avLst/>
          </a:prstGeom>
          <a:gradFill>
            <a:gsLst>
              <a:gs pos="0">
                <a:srgbClr val="FBB392"/>
              </a:gs>
              <a:gs pos="49000">
                <a:srgbClr val="ED8642"/>
              </a:gs>
              <a:gs pos="49100">
                <a:srgbClr val="E26509"/>
              </a:gs>
              <a:gs pos="92000">
                <a:srgbClr val="FF842C"/>
              </a:gs>
              <a:gs pos="100000">
                <a:srgbClr val="FF9451"/>
              </a:gs>
            </a:gsLst>
            <a:lin ang="5400000" scaled="0"/>
          </a:gradFill>
          <a:ln w="114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6" name="Google Shape;56;p7"/>
          <p:cNvSpPr/>
          <p:nvPr/>
        </p:nvSpPr>
        <p:spPr>
          <a:xfrm>
            <a:off x="8572500" y="6324600"/>
            <a:ext cx="152400" cy="152400"/>
          </a:xfrm>
          <a:prstGeom prst="ellipse">
            <a:avLst/>
          </a:prstGeom>
          <a:gradFill>
            <a:gsLst>
              <a:gs pos="0">
                <a:srgbClr val="FBCC91"/>
              </a:gs>
              <a:gs pos="49000">
                <a:srgbClr val="EDAD40"/>
              </a:gs>
              <a:gs pos="49100">
                <a:srgbClr val="E19506"/>
              </a:gs>
              <a:gs pos="92000">
                <a:srgbClr val="FFB528"/>
              </a:gs>
              <a:gs pos="100000">
                <a:srgbClr val="FFC04F"/>
              </a:gs>
            </a:gsLst>
            <a:lin ang="5400000" scaled="0"/>
          </a:gradFill>
          <a:ln w="114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7" name="Google Shape;57;p7"/>
          <p:cNvSpPr/>
          <p:nvPr/>
        </p:nvSpPr>
        <p:spPr>
          <a:xfrm>
            <a:off x="8572500" y="5476875"/>
            <a:ext cx="152400" cy="152400"/>
          </a:xfrm>
          <a:prstGeom prst="ellipse">
            <a:avLst/>
          </a:prstGeom>
          <a:gradFill>
            <a:gsLst>
              <a:gs pos="0">
                <a:srgbClr val="CD92A1"/>
              </a:gs>
              <a:gs pos="49000">
                <a:srgbClr val="B04568"/>
              </a:gs>
              <a:gs pos="49100">
                <a:srgbClr val="A31647"/>
              </a:gs>
              <a:gs pos="92000">
                <a:srgbClr val="C03462"/>
              </a:gs>
              <a:gs pos="100000">
                <a:srgbClr val="CA5979"/>
              </a:gs>
            </a:gsLst>
            <a:lin ang="5400000" scaled="0"/>
          </a:gradFill>
          <a:ln w="114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8" name="Google Shape;58;p7"/>
          <p:cNvSpPr/>
          <p:nvPr/>
        </p:nvSpPr>
        <p:spPr>
          <a:xfrm>
            <a:off x="8572500" y="5753100"/>
            <a:ext cx="152400" cy="152400"/>
          </a:xfrm>
          <a:prstGeom prst="ellipse">
            <a:avLst/>
          </a:prstGeom>
          <a:gradFill>
            <a:gsLst>
              <a:gs pos="0">
                <a:srgbClr val="E7A390"/>
              </a:gs>
              <a:gs pos="49000">
                <a:srgbClr val="D46A40"/>
              </a:gs>
              <a:gs pos="49100">
                <a:srgbClr val="C94608"/>
              </a:gs>
              <a:gs pos="92000">
                <a:srgbClr val="E8622A"/>
              </a:gs>
              <a:gs pos="100000">
                <a:srgbClr val="EF7951"/>
              </a:gs>
            </a:gsLst>
            <a:lin ang="5400000" scaled="0"/>
          </a:gradFill>
          <a:ln w="114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9" name="Google Shape;59;p7"/>
          <p:cNvSpPr txBox="1">
            <a:spLocks noGrp="1"/>
          </p:cNvSpPr>
          <p:nvPr>
            <p:ph type="dt" idx="10"/>
          </p:nvPr>
        </p:nvSpPr>
        <p:spPr>
          <a:xfrm>
            <a:off x="6705600" y="6248400"/>
            <a:ext cx="182880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sldNum" idx="12"/>
          </p:nvPr>
        </p:nvSpPr>
        <p:spPr>
          <a:xfrm>
            <a:off x="8714936" y="6151098"/>
            <a:ext cx="429064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200"/>
            </a:lvl1pPr>
            <a:lvl2pPr marL="0" lvl="1" indent="0" algn="l">
              <a:spcBef>
                <a:spcPts val="0"/>
              </a:spcBef>
              <a:buNone/>
              <a:defRPr sz="1200"/>
            </a:lvl2pPr>
            <a:lvl3pPr marL="0" lvl="2" indent="0" algn="l">
              <a:spcBef>
                <a:spcPts val="0"/>
              </a:spcBef>
              <a:buNone/>
              <a:defRPr sz="1200"/>
            </a:lvl3pPr>
            <a:lvl4pPr marL="0" lvl="3" indent="0" algn="l">
              <a:spcBef>
                <a:spcPts val="0"/>
              </a:spcBef>
              <a:buNone/>
              <a:defRPr sz="1200"/>
            </a:lvl4pPr>
            <a:lvl5pPr marL="0" lvl="4" indent="0" algn="l">
              <a:spcBef>
                <a:spcPts val="0"/>
              </a:spcBef>
              <a:buNone/>
              <a:defRPr sz="1200"/>
            </a:lvl5pPr>
            <a:lvl6pPr marL="0" lvl="5" indent="0" algn="l">
              <a:spcBef>
                <a:spcPts val="0"/>
              </a:spcBef>
              <a:buNone/>
              <a:defRPr sz="1200"/>
            </a:lvl6pPr>
            <a:lvl7pPr marL="0" lvl="6" indent="0" algn="l">
              <a:spcBef>
                <a:spcPts val="0"/>
              </a:spcBef>
              <a:buNone/>
              <a:defRPr sz="1200"/>
            </a:lvl7pPr>
            <a:lvl8pPr marL="0" lvl="7" indent="0" algn="l">
              <a:spcBef>
                <a:spcPts val="0"/>
              </a:spcBef>
              <a:buNone/>
              <a:defRPr sz="1200"/>
            </a:lvl8pPr>
            <a:lvl9pPr marL="0" lvl="8" indent="0" algn="l">
              <a:spcBef>
                <a:spcPts val="0"/>
              </a:spcBef>
              <a:buNone/>
              <a:defRPr sz="1200"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1" name="Google Shape;61;p7"/>
          <p:cNvSpPr txBox="1">
            <a:spLocks noGrp="1"/>
          </p:cNvSpPr>
          <p:nvPr>
            <p:ph type="ftr" idx="11"/>
          </p:nvPr>
        </p:nvSpPr>
        <p:spPr>
          <a:xfrm>
            <a:off x="457200" y="6248400"/>
            <a:ext cx="3260886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7"/>
          <p:cNvSpPr txBox="1">
            <a:spLocks noGrp="1"/>
          </p:cNvSpPr>
          <p:nvPr>
            <p:ph type="title"/>
          </p:nvPr>
        </p:nvSpPr>
        <p:spPr>
          <a:xfrm>
            <a:off x="2057400" y="281352"/>
            <a:ext cx="6509239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F37"/>
              </a:buClr>
              <a:buSzPts val="7200"/>
              <a:buFont typeface="Trebuchet MS"/>
              <a:buNone/>
              <a:defRPr sz="7200" b="1" i="0" u="none" strike="noStrike" cap="none">
                <a:solidFill>
                  <a:srgbClr val="E17F37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84594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8"/>
          <p:cNvSpPr txBox="1">
            <a:spLocks noGrp="1"/>
          </p:cNvSpPr>
          <p:nvPr>
            <p:ph type="body" idx="1"/>
          </p:nvPr>
        </p:nvSpPr>
        <p:spPr>
          <a:xfrm>
            <a:off x="914400" y="1905000"/>
            <a:ext cx="7467600" cy="4221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8"/>
          <p:cNvSpPr txBox="1">
            <a:spLocks noGrp="1"/>
          </p:cNvSpPr>
          <p:nvPr>
            <p:ph type="dt" idx="10"/>
          </p:nvPr>
        </p:nvSpPr>
        <p:spPr>
          <a:xfrm>
            <a:off x="6705600" y="6248400"/>
            <a:ext cx="182880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8"/>
          <p:cNvSpPr txBox="1">
            <a:spLocks noGrp="1"/>
          </p:cNvSpPr>
          <p:nvPr>
            <p:ph type="sldNum" idx="12"/>
          </p:nvPr>
        </p:nvSpPr>
        <p:spPr>
          <a:xfrm>
            <a:off x="8714936" y="6151098"/>
            <a:ext cx="429064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200"/>
            </a:lvl1pPr>
            <a:lvl2pPr marL="0" lvl="1" indent="0" algn="l">
              <a:spcBef>
                <a:spcPts val="0"/>
              </a:spcBef>
              <a:buNone/>
              <a:defRPr sz="1200"/>
            </a:lvl2pPr>
            <a:lvl3pPr marL="0" lvl="2" indent="0" algn="l">
              <a:spcBef>
                <a:spcPts val="0"/>
              </a:spcBef>
              <a:buNone/>
              <a:defRPr sz="1200"/>
            </a:lvl3pPr>
            <a:lvl4pPr marL="0" lvl="3" indent="0" algn="l">
              <a:spcBef>
                <a:spcPts val="0"/>
              </a:spcBef>
              <a:buNone/>
              <a:defRPr sz="1200"/>
            </a:lvl4pPr>
            <a:lvl5pPr marL="0" lvl="4" indent="0" algn="l">
              <a:spcBef>
                <a:spcPts val="0"/>
              </a:spcBef>
              <a:buNone/>
              <a:defRPr sz="1200"/>
            </a:lvl5pPr>
            <a:lvl6pPr marL="0" lvl="5" indent="0" algn="l">
              <a:spcBef>
                <a:spcPts val="0"/>
              </a:spcBef>
              <a:buNone/>
              <a:defRPr sz="1200"/>
            </a:lvl6pPr>
            <a:lvl7pPr marL="0" lvl="6" indent="0" algn="l">
              <a:spcBef>
                <a:spcPts val="0"/>
              </a:spcBef>
              <a:buNone/>
              <a:defRPr sz="1200"/>
            </a:lvl7pPr>
            <a:lvl8pPr marL="0" lvl="7" indent="0" algn="l">
              <a:spcBef>
                <a:spcPts val="0"/>
              </a:spcBef>
              <a:buNone/>
              <a:defRPr sz="1200"/>
            </a:lvl8pPr>
            <a:lvl9pPr marL="0" lvl="8" indent="0" algn="l">
              <a:spcBef>
                <a:spcPts val="0"/>
              </a:spcBef>
              <a:buNone/>
              <a:defRPr sz="1200"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7" name="Google Shape;67;p8"/>
          <p:cNvSpPr txBox="1">
            <a:spLocks noGrp="1"/>
          </p:cNvSpPr>
          <p:nvPr>
            <p:ph type="ftr" idx="11"/>
          </p:nvPr>
        </p:nvSpPr>
        <p:spPr>
          <a:xfrm>
            <a:off x="457200" y="6248400"/>
            <a:ext cx="3260886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8"/>
          <p:cNvSpPr txBox="1">
            <a:spLocks noGrp="1"/>
          </p:cNvSpPr>
          <p:nvPr>
            <p:ph type="title"/>
          </p:nvPr>
        </p:nvSpPr>
        <p:spPr>
          <a:xfrm>
            <a:off x="914400" y="457200"/>
            <a:ext cx="7696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097005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mple Question &amp; Answer">
  <p:cSld name="Simple Question &amp; Answer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9"/>
          <p:cNvSpPr txBox="1">
            <a:spLocks noGrp="1"/>
          </p:cNvSpPr>
          <p:nvPr>
            <p:ph type="dt" idx="10"/>
          </p:nvPr>
        </p:nvSpPr>
        <p:spPr>
          <a:xfrm>
            <a:off x="6705600" y="6248400"/>
            <a:ext cx="182880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ftr" idx="11"/>
          </p:nvPr>
        </p:nvSpPr>
        <p:spPr>
          <a:xfrm>
            <a:off x="457200" y="6248400"/>
            <a:ext cx="3260886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9"/>
          <p:cNvSpPr txBox="1">
            <a:spLocks noGrp="1"/>
          </p:cNvSpPr>
          <p:nvPr>
            <p:ph type="sldNum" idx="12"/>
          </p:nvPr>
        </p:nvSpPr>
        <p:spPr>
          <a:xfrm>
            <a:off x="8714936" y="6151098"/>
            <a:ext cx="429064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3" name="Google Shape;73;p9"/>
          <p:cNvSpPr txBox="1">
            <a:spLocks noGrp="1"/>
          </p:cNvSpPr>
          <p:nvPr>
            <p:ph type="title"/>
          </p:nvPr>
        </p:nvSpPr>
        <p:spPr>
          <a:xfrm>
            <a:off x="228600" y="457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DFDFDF"/>
              </a:buClr>
              <a:buSzPts val="3600"/>
              <a:buFont typeface="Trebuchet MS"/>
              <a:buNone/>
              <a:defRPr i="1">
                <a:solidFill>
                  <a:srgbClr val="DFDFD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9"/>
          <p:cNvSpPr txBox="1">
            <a:spLocks noGrp="1"/>
          </p:cNvSpPr>
          <p:nvPr>
            <p:ph type="body" idx="1"/>
          </p:nvPr>
        </p:nvSpPr>
        <p:spPr>
          <a:xfrm>
            <a:off x="228600" y="1676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960"/>
              </a:spcBef>
              <a:spcAft>
                <a:spcPts val="0"/>
              </a:spcAft>
              <a:buClr>
                <a:srgbClr val="E17F37"/>
              </a:buClr>
              <a:buSzPts val="4800"/>
              <a:buFont typeface="Trebuchet MS"/>
              <a:buNone/>
              <a:defRPr sz="4800" b="1" i="0" u="none" strike="noStrike" cap="none">
                <a:solidFill>
                  <a:srgbClr val="E17F37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53465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tailed Question &amp; Answer">
  <p:cSld name="Detailed Question &amp; Answer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"/>
          <p:cNvSpPr txBox="1">
            <a:spLocks noGrp="1"/>
          </p:cNvSpPr>
          <p:nvPr>
            <p:ph type="dt" idx="10"/>
          </p:nvPr>
        </p:nvSpPr>
        <p:spPr>
          <a:xfrm>
            <a:off x="6705600" y="6248400"/>
            <a:ext cx="182880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ftr" idx="11"/>
          </p:nvPr>
        </p:nvSpPr>
        <p:spPr>
          <a:xfrm>
            <a:off x="457200" y="6248400"/>
            <a:ext cx="3260886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sldNum" idx="12"/>
          </p:nvPr>
        </p:nvSpPr>
        <p:spPr>
          <a:xfrm>
            <a:off x="8714936" y="6151098"/>
            <a:ext cx="429064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title"/>
          </p:nvPr>
        </p:nvSpPr>
        <p:spPr>
          <a:xfrm>
            <a:off x="228600" y="457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DFDFDF"/>
              </a:buClr>
              <a:buSzPts val="3600"/>
              <a:buFont typeface="Trebuchet MS"/>
              <a:buNone/>
              <a:defRPr i="1">
                <a:solidFill>
                  <a:srgbClr val="DFDFD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body" idx="1"/>
          </p:nvPr>
        </p:nvSpPr>
        <p:spPr>
          <a:xfrm>
            <a:off x="228600" y="1676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960"/>
              </a:spcBef>
              <a:spcAft>
                <a:spcPts val="0"/>
              </a:spcAft>
              <a:buClr>
                <a:srgbClr val="E17F37"/>
              </a:buClr>
              <a:buSzPts val="4800"/>
              <a:buFont typeface="Trebuchet MS"/>
              <a:buNone/>
              <a:defRPr sz="4800" b="1" i="0" u="none" strike="noStrike" cap="none">
                <a:solidFill>
                  <a:srgbClr val="E17F37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0"/>
          <p:cNvSpPr txBox="1">
            <a:spLocks noGrp="1"/>
          </p:cNvSpPr>
          <p:nvPr>
            <p:ph type="body" idx="2"/>
          </p:nvPr>
        </p:nvSpPr>
        <p:spPr>
          <a:xfrm>
            <a:off x="1828800" y="3124200"/>
            <a:ext cx="5105400" cy="19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rebuchet MS"/>
              <a:buNone/>
              <a:defRPr i="1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99018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8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8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0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8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10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8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20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30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8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40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8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0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8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60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8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700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8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 Question (Answer: True)">
  <p:cSld name="True or False Question (Answer: True)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1"/>
          <p:cNvSpPr txBox="1">
            <a:spLocks noGrp="1"/>
          </p:cNvSpPr>
          <p:nvPr>
            <p:ph type="dt" idx="10"/>
          </p:nvPr>
        </p:nvSpPr>
        <p:spPr>
          <a:xfrm>
            <a:off x="6705600" y="6248400"/>
            <a:ext cx="182880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1"/>
          <p:cNvSpPr txBox="1">
            <a:spLocks noGrp="1"/>
          </p:cNvSpPr>
          <p:nvPr>
            <p:ph type="ftr" idx="11"/>
          </p:nvPr>
        </p:nvSpPr>
        <p:spPr>
          <a:xfrm>
            <a:off x="457200" y="6248400"/>
            <a:ext cx="3260886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1"/>
          <p:cNvSpPr txBox="1">
            <a:spLocks noGrp="1"/>
          </p:cNvSpPr>
          <p:nvPr>
            <p:ph type="sldNum" idx="12"/>
          </p:nvPr>
        </p:nvSpPr>
        <p:spPr>
          <a:xfrm>
            <a:off x="8714936" y="6151098"/>
            <a:ext cx="429064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6" name="Google Shape;86;p11"/>
          <p:cNvSpPr txBox="1">
            <a:spLocks noGrp="1"/>
          </p:cNvSpPr>
          <p:nvPr>
            <p:ph type="title"/>
          </p:nvPr>
        </p:nvSpPr>
        <p:spPr>
          <a:xfrm>
            <a:off x="228600" y="457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DFDFDF"/>
              </a:buClr>
              <a:buSzPts val="3600"/>
              <a:buFont typeface="Trebuchet MS"/>
              <a:buNone/>
              <a:defRPr i="1">
                <a:solidFill>
                  <a:srgbClr val="DFDFD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1"/>
          <p:cNvSpPr txBox="1"/>
          <p:nvPr/>
        </p:nvSpPr>
        <p:spPr>
          <a:xfrm>
            <a:off x="182880" y="1676400"/>
            <a:ext cx="832104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Trebuchet MS"/>
              <a:buNone/>
            </a:pPr>
            <a:r>
              <a:rPr lang="en-US" sz="7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TRUE or FALSE?</a:t>
            </a:r>
            <a:endParaRPr sz="72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8" name="Google Shape;88;p11"/>
          <p:cNvSpPr/>
          <p:nvPr/>
        </p:nvSpPr>
        <p:spPr>
          <a:xfrm>
            <a:off x="182880" y="1676400"/>
            <a:ext cx="832104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17F37"/>
              </a:buClr>
              <a:buSzPts val="7200"/>
              <a:buFont typeface="Trebuchet MS"/>
              <a:buNone/>
            </a:pPr>
            <a:r>
              <a:rPr lang="en-US" sz="7200">
                <a:solidFill>
                  <a:srgbClr val="E17F37"/>
                </a:solidFill>
                <a:latin typeface="Trebuchet MS"/>
                <a:ea typeface="Trebuchet MS"/>
                <a:cs typeface="Trebuchet MS"/>
                <a:sym typeface="Trebuchet MS"/>
              </a:rPr>
              <a:t>TRUE </a:t>
            </a:r>
            <a:r>
              <a:rPr lang="en-US" sz="72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or FALSE?</a:t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935432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300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 Question (Answer: False)">
  <p:cSld name="True or False Question (Answer: False)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 txBox="1">
            <a:spLocks noGrp="1"/>
          </p:cNvSpPr>
          <p:nvPr>
            <p:ph type="dt" idx="10"/>
          </p:nvPr>
        </p:nvSpPr>
        <p:spPr>
          <a:xfrm>
            <a:off x="6705600" y="6248400"/>
            <a:ext cx="182880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ftr" idx="11"/>
          </p:nvPr>
        </p:nvSpPr>
        <p:spPr>
          <a:xfrm>
            <a:off x="457200" y="6248400"/>
            <a:ext cx="3260886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sldNum" idx="12"/>
          </p:nvPr>
        </p:nvSpPr>
        <p:spPr>
          <a:xfrm>
            <a:off x="8714936" y="6151098"/>
            <a:ext cx="429064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title"/>
          </p:nvPr>
        </p:nvSpPr>
        <p:spPr>
          <a:xfrm>
            <a:off x="228600" y="457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DFDFDF"/>
              </a:buClr>
              <a:buSzPts val="3600"/>
              <a:buFont typeface="Trebuchet MS"/>
              <a:buNone/>
              <a:defRPr i="1">
                <a:solidFill>
                  <a:srgbClr val="DFDFD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2"/>
          <p:cNvSpPr txBox="1"/>
          <p:nvPr/>
        </p:nvSpPr>
        <p:spPr>
          <a:xfrm>
            <a:off x="228600" y="1600200"/>
            <a:ext cx="8229600" cy="1293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Trebuchet MS"/>
              <a:buNone/>
            </a:pPr>
            <a:r>
              <a:rPr lang="en-US" sz="7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TRUE or FALSE?</a:t>
            </a:r>
            <a:endParaRPr sz="72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5" name="Google Shape;95;p12"/>
          <p:cNvSpPr/>
          <p:nvPr/>
        </p:nvSpPr>
        <p:spPr>
          <a:xfrm>
            <a:off x="228600" y="1600200"/>
            <a:ext cx="82296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TRUE or </a:t>
            </a:r>
            <a:r>
              <a:rPr lang="en-US" sz="7200">
                <a:solidFill>
                  <a:srgbClr val="E17F37"/>
                </a:solidFill>
                <a:latin typeface="Trebuchet MS"/>
                <a:ea typeface="Trebuchet MS"/>
                <a:cs typeface="Trebuchet MS"/>
                <a:sym typeface="Trebuchet MS"/>
              </a:rPr>
              <a:t>FALSE</a:t>
            </a:r>
            <a:r>
              <a:rPr lang="en-US" sz="72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?</a:t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258174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300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tem Match Up">
  <p:cSld name="Item Match Up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3"/>
          <p:cNvSpPr txBox="1">
            <a:spLocks noGrp="1"/>
          </p:cNvSpPr>
          <p:nvPr>
            <p:ph type="ftr" idx="11"/>
          </p:nvPr>
        </p:nvSpPr>
        <p:spPr>
          <a:xfrm>
            <a:off x="457200" y="6248400"/>
            <a:ext cx="3260886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3"/>
          <p:cNvSpPr>
            <a:spLocks noGrp="1"/>
          </p:cNvSpPr>
          <p:nvPr>
            <p:ph type="body" idx="1"/>
          </p:nvPr>
        </p:nvSpPr>
        <p:spPr>
          <a:xfrm>
            <a:off x="914400" y="2057400"/>
            <a:ext cx="2971800" cy="457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C6A0CF"/>
              </a:gs>
              <a:gs pos="49000">
                <a:srgbClr val="A464B2"/>
              </a:gs>
              <a:gs pos="49100">
                <a:srgbClr val="8D3C9E"/>
              </a:gs>
              <a:gs pos="92000">
                <a:srgbClr val="AB5BBE"/>
              </a:gs>
              <a:gs pos="100000">
                <a:srgbClr val="B874C9"/>
              </a:gs>
            </a:gsLst>
            <a:lin ang="5400000" scaled="0"/>
          </a:gradFill>
          <a:ln w="114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39000" dist="25400" dir="5400000" rotWithShape="0">
              <a:srgbClr val="000000"/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rebuchet MS"/>
              <a:buNone/>
              <a:defRPr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rebuchet MS"/>
              <a:buChar char="•"/>
              <a:defRPr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rebuchet MS"/>
              <a:buChar char="•"/>
              <a:defRPr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rebuchet MS"/>
              <a:buChar char="•"/>
              <a:defRPr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rebuchet MS"/>
              <a:buChar char="•"/>
              <a:defRPr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>
            <a:spLocks noGrp="1"/>
          </p:cNvSpPr>
          <p:nvPr>
            <p:ph type="body" idx="2"/>
          </p:nvPr>
        </p:nvSpPr>
        <p:spPr>
          <a:xfrm>
            <a:off x="914400" y="2971800"/>
            <a:ext cx="2971800" cy="457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C6A0CF"/>
              </a:gs>
              <a:gs pos="49000">
                <a:srgbClr val="A464B2"/>
              </a:gs>
              <a:gs pos="49100">
                <a:srgbClr val="8D3C9E"/>
              </a:gs>
              <a:gs pos="92000">
                <a:srgbClr val="AB5BBE"/>
              </a:gs>
              <a:gs pos="100000">
                <a:srgbClr val="B874C9"/>
              </a:gs>
            </a:gsLst>
            <a:lin ang="5400000" scaled="0"/>
          </a:gradFill>
          <a:ln w="114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39000" dist="25400" dir="5400000" rotWithShape="0">
              <a:srgbClr val="000000"/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rebuchet MS"/>
              <a:buNone/>
              <a:defRPr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rebuchet MS"/>
              <a:buChar char="•"/>
              <a:defRPr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rebuchet MS"/>
              <a:buChar char="•"/>
              <a:defRPr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rebuchet MS"/>
              <a:buChar char="•"/>
              <a:defRPr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rebuchet MS"/>
              <a:buChar char="•"/>
              <a:defRPr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0" name="Google Shape;100;p13"/>
          <p:cNvSpPr>
            <a:spLocks noGrp="1"/>
          </p:cNvSpPr>
          <p:nvPr>
            <p:ph type="body" idx="3"/>
          </p:nvPr>
        </p:nvSpPr>
        <p:spPr>
          <a:xfrm>
            <a:off x="914400" y="3886200"/>
            <a:ext cx="2971800" cy="457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C6A0CF"/>
              </a:gs>
              <a:gs pos="49000">
                <a:srgbClr val="A464B2"/>
              </a:gs>
              <a:gs pos="49100">
                <a:srgbClr val="8D3C9E"/>
              </a:gs>
              <a:gs pos="92000">
                <a:srgbClr val="AB5BBE"/>
              </a:gs>
              <a:gs pos="100000">
                <a:srgbClr val="B874C9"/>
              </a:gs>
            </a:gsLst>
            <a:lin ang="5400000" scaled="0"/>
          </a:gradFill>
          <a:ln w="114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39000" dist="25400" dir="5400000" rotWithShape="0">
              <a:srgbClr val="000000"/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rebuchet MS"/>
              <a:buNone/>
              <a:defRPr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rebuchet MS"/>
              <a:buChar char="•"/>
              <a:defRPr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rebuchet MS"/>
              <a:buChar char="•"/>
              <a:defRPr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rebuchet MS"/>
              <a:buChar char="•"/>
              <a:defRPr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rebuchet MS"/>
              <a:buChar char="•"/>
              <a:defRPr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1" name="Google Shape;101;p13"/>
          <p:cNvSpPr>
            <a:spLocks noGrp="1"/>
          </p:cNvSpPr>
          <p:nvPr>
            <p:ph type="body" idx="4"/>
          </p:nvPr>
        </p:nvSpPr>
        <p:spPr>
          <a:xfrm>
            <a:off x="914400" y="4800600"/>
            <a:ext cx="2971800" cy="457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C6A0CF"/>
              </a:gs>
              <a:gs pos="49000">
                <a:srgbClr val="A464B2"/>
              </a:gs>
              <a:gs pos="49100">
                <a:srgbClr val="8D3C9E"/>
              </a:gs>
              <a:gs pos="92000">
                <a:srgbClr val="AB5BBE"/>
              </a:gs>
              <a:gs pos="100000">
                <a:srgbClr val="B874C9"/>
              </a:gs>
            </a:gsLst>
            <a:lin ang="5400000" scaled="0"/>
          </a:gradFill>
          <a:ln w="114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39000" dist="25400" dir="5400000" rotWithShape="0">
              <a:srgbClr val="000000"/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rebuchet MS"/>
              <a:buNone/>
              <a:defRPr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rebuchet MS"/>
              <a:buChar char="•"/>
              <a:defRPr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rebuchet MS"/>
              <a:buChar char="•"/>
              <a:defRPr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rebuchet MS"/>
              <a:buChar char="•"/>
              <a:defRPr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rebuchet MS"/>
              <a:buChar char="•"/>
              <a:defRPr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2" name="Google Shape;102;p13"/>
          <p:cNvSpPr>
            <a:spLocks noGrp="1"/>
          </p:cNvSpPr>
          <p:nvPr>
            <p:ph type="body" idx="5"/>
          </p:nvPr>
        </p:nvSpPr>
        <p:spPr>
          <a:xfrm>
            <a:off x="914400" y="5715000"/>
            <a:ext cx="2971800" cy="457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C6A0CF"/>
              </a:gs>
              <a:gs pos="49000">
                <a:srgbClr val="A464B2"/>
              </a:gs>
              <a:gs pos="49100">
                <a:srgbClr val="8D3C9E"/>
              </a:gs>
              <a:gs pos="92000">
                <a:srgbClr val="AB5BBE"/>
              </a:gs>
              <a:gs pos="100000">
                <a:srgbClr val="B874C9"/>
              </a:gs>
            </a:gsLst>
            <a:lin ang="5400000" scaled="0"/>
          </a:gradFill>
          <a:ln w="114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39000" dist="25400" dir="5400000" rotWithShape="0">
              <a:srgbClr val="000000"/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rebuchet MS"/>
              <a:buNone/>
              <a:defRPr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rebuchet MS"/>
              <a:buChar char="•"/>
              <a:defRPr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rebuchet MS"/>
              <a:buChar char="•"/>
              <a:defRPr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rebuchet MS"/>
              <a:buChar char="•"/>
              <a:defRPr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rebuchet MS"/>
              <a:buChar char="•"/>
              <a:defRPr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13"/>
          <p:cNvSpPr txBox="1">
            <a:spLocks noGrp="1"/>
          </p:cNvSpPr>
          <p:nvPr>
            <p:ph type="dt" idx="10"/>
          </p:nvPr>
        </p:nvSpPr>
        <p:spPr>
          <a:xfrm>
            <a:off x="6705600" y="6248400"/>
            <a:ext cx="182880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3"/>
          <p:cNvSpPr>
            <a:spLocks noGrp="1"/>
          </p:cNvSpPr>
          <p:nvPr>
            <p:ph type="body" idx="6"/>
          </p:nvPr>
        </p:nvSpPr>
        <p:spPr>
          <a:xfrm>
            <a:off x="4800600" y="2057400"/>
            <a:ext cx="2971800" cy="457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BCC91"/>
              </a:gs>
              <a:gs pos="49000">
                <a:srgbClr val="EDAD40"/>
              </a:gs>
              <a:gs pos="49100">
                <a:srgbClr val="E19506"/>
              </a:gs>
              <a:gs pos="92000">
                <a:srgbClr val="FFB528"/>
              </a:gs>
              <a:gs pos="100000">
                <a:srgbClr val="FFC04F"/>
              </a:gs>
            </a:gsLst>
            <a:lin ang="5400000" scaled="0"/>
          </a:gradFill>
          <a:ln w="114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  <a:effectLst>
            <a:outerShdw blurRad="39000" dist="25400" dir="5400000" rotWithShape="0">
              <a:srgbClr val="000000"/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rebuchet MS"/>
              <a:buNone/>
              <a:defRPr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rebuchet MS"/>
              <a:buChar char="•"/>
              <a:defRPr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rebuchet MS"/>
              <a:buChar char="•"/>
              <a:defRPr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rebuchet MS"/>
              <a:buChar char="•"/>
              <a:defRPr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rebuchet MS"/>
              <a:buChar char="•"/>
              <a:defRPr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5" name="Google Shape;105;p13"/>
          <p:cNvSpPr>
            <a:spLocks noGrp="1"/>
          </p:cNvSpPr>
          <p:nvPr>
            <p:ph type="body" idx="7"/>
          </p:nvPr>
        </p:nvSpPr>
        <p:spPr>
          <a:xfrm>
            <a:off x="4800600" y="2971800"/>
            <a:ext cx="2971800" cy="457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BCC91"/>
              </a:gs>
              <a:gs pos="49000">
                <a:srgbClr val="EDAD40"/>
              </a:gs>
              <a:gs pos="49100">
                <a:srgbClr val="E19506"/>
              </a:gs>
              <a:gs pos="92000">
                <a:srgbClr val="FFB528"/>
              </a:gs>
              <a:gs pos="100000">
                <a:srgbClr val="FFC04F"/>
              </a:gs>
            </a:gsLst>
            <a:lin ang="5400000" scaled="0"/>
          </a:gradFill>
          <a:ln w="114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  <a:effectLst>
            <a:outerShdw blurRad="39000" dist="25400" dir="5400000" rotWithShape="0">
              <a:srgbClr val="000000"/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rebuchet MS"/>
              <a:buNone/>
              <a:defRPr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rebuchet MS"/>
              <a:buChar char="•"/>
              <a:defRPr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rebuchet MS"/>
              <a:buChar char="•"/>
              <a:defRPr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rebuchet MS"/>
              <a:buChar char="•"/>
              <a:defRPr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rebuchet MS"/>
              <a:buChar char="•"/>
              <a:defRPr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6" name="Google Shape;106;p13"/>
          <p:cNvSpPr>
            <a:spLocks noGrp="1"/>
          </p:cNvSpPr>
          <p:nvPr>
            <p:ph type="body" idx="8"/>
          </p:nvPr>
        </p:nvSpPr>
        <p:spPr>
          <a:xfrm>
            <a:off x="4800600" y="3886200"/>
            <a:ext cx="2971800" cy="457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BCC91"/>
              </a:gs>
              <a:gs pos="49000">
                <a:srgbClr val="EDAD40"/>
              </a:gs>
              <a:gs pos="49100">
                <a:srgbClr val="E19506"/>
              </a:gs>
              <a:gs pos="92000">
                <a:srgbClr val="FFB528"/>
              </a:gs>
              <a:gs pos="100000">
                <a:srgbClr val="FFC04F"/>
              </a:gs>
            </a:gsLst>
            <a:lin ang="5400000" scaled="0"/>
          </a:gradFill>
          <a:ln w="114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  <a:effectLst>
            <a:outerShdw blurRad="39000" dist="25400" dir="5400000" rotWithShape="0">
              <a:srgbClr val="000000"/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rebuchet MS"/>
              <a:buNone/>
              <a:defRPr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rebuchet MS"/>
              <a:buChar char="•"/>
              <a:defRPr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rebuchet MS"/>
              <a:buChar char="•"/>
              <a:defRPr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rebuchet MS"/>
              <a:buChar char="•"/>
              <a:defRPr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rebuchet MS"/>
              <a:buChar char="•"/>
              <a:defRPr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7" name="Google Shape;107;p13"/>
          <p:cNvSpPr>
            <a:spLocks noGrp="1"/>
          </p:cNvSpPr>
          <p:nvPr>
            <p:ph type="body" idx="9"/>
          </p:nvPr>
        </p:nvSpPr>
        <p:spPr>
          <a:xfrm>
            <a:off x="4800600" y="4800600"/>
            <a:ext cx="2971800" cy="457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BCC91"/>
              </a:gs>
              <a:gs pos="49000">
                <a:srgbClr val="EDAD40"/>
              </a:gs>
              <a:gs pos="49100">
                <a:srgbClr val="E19506"/>
              </a:gs>
              <a:gs pos="92000">
                <a:srgbClr val="FFB528"/>
              </a:gs>
              <a:gs pos="100000">
                <a:srgbClr val="FFC04F"/>
              </a:gs>
            </a:gsLst>
            <a:lin ang="5400000" scaled="0"/>
          </a:gradFill>
          <a:ln w="114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  <a:effectLst>
            <a:outerShdw blurRad="39000" dist="25400" dir="5400000" rotWithShape="0">
              <a:srgbClr val="000000"/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rebuchet MS"/>
              <a:buNone/>
              <a:defRPr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rebuchet MS"/>
              <a:buChar char="•"/>
              <a:defRPr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rebuchet MS"/>
              <a:buChar char="•"/>
              <a:defRPr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rebuchet MS"/>
              <a:buChar char="•"/>
              <a:defRPr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rebuchet MS"/>
              <a:buChar char="•"/>
              <a:defRPr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8" name="Google Shape;108;p13"/>
          <p:cNvSpPr>
            <a:spLocks noGrp="1"/>
          </p:cNvSpPr>
          <p:nvPr>
            <p:ph type="body" idx="13"/>
          </p:nvPr>
        </p:nvSpPr>
        <p:spPr>
          <a:xfrm>
            <a:off x="4800600" y="5715000"/>
            <a:ext cx="2971800" cy="457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BCC91"/>
              </a:gs>
              <a:gs pos="49000">
                <a:srgbClr val="EDAD40"/>
              </a:gs>
              <a:gs pos="49100">
                <a:srgbClr val="E19506"/>
              </a:gs>
              <a:gs pos="92000">
                <a:srgbClr val="FFB528"/>
              </a:gs>
              <a:gs pos="100000">
                <a:srgbClr val="FFC04F"/>
              </a:gs>
            </a:gsLst>
            <a:lin ang="5400000" scaled="0"/>
          </a:gradFill>
          <a:ln w="114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  <a:effectLst>
            <a:outerShdw blurRad="39000" dist="25400" dir="5400000" rotWithShape="0">
              <a:srgbClr val="000000"/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rebuchet MS"/>
              <a:buNone/>
              <a:defRPr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rebuchet MS"/>
              <a:buChar char="•"/>
              <a:defRPr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rebuchet MS"/>
              <a:buChar char="•"/>
              <a:defRPr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rebuchet MS"/>
              <a:buChar char="•"/>
              <a:defRPr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rebuchet MS"/>
              <a:buChar char="•"/>
              <a:defRPr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title"/>
          </p:nvPr>
        </p:nvSpPr>
        <p:spPr>
          <a:xfrm>
            <a:off x="914400" y="457200"/>
            <a:ext cx="7696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i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sldNum" idx="12"/>
          </p:nvPr>
        </p:nvSpPr>
        <p:spPr>
          <a:xfrm>
            <a:off x="8714936" y="6151098"/>
            <a:ext cx="429064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11" name="Google Shape;111;p13"/>
          <p:cNvCxnSpPr>
            <a:stCxn id="98" idx="3"/>
            <a:endCxn id="106" idx="1"/>
          </p:cNvCxnSpPr>
          <p:nvPr/>
        </p:nvCxnSpPr>
        <p:spPr>
          <a:xfrm>
            <a:off x="3886200" y="2286000"/>
            <a:ext cx="914400" cy="1828800"/>
          </a:xfrm>
          <a:prstGeom prst="straightConnector1">
            <a:avLst/>
          </a:prstGeom>
          <a:noFill/>
          <a:ln w="19050" cap="flat" cmpd="sng">
            <a:solidFill>
              <a:srgbClr val="B58429"/>
            </a:solidFill>
            <a:prstDash val="solid"/>
            <a:round/>
            <a:headEnd type="none" w="sm" len="sm"/>
            <a:tailEnd type="none" w="sm" len="sm"/>
          </a:ln>
          <a:effectLst>
            <a:outerShdw blurRad="39000" dist="25400" dir="5400000" rotWithShape="0">
              <a:srgbClr val="000000"/>
            </a:outerShdw>
          </a:effectLst>
        </p:spPr>
      </p:cxnSp>
      <p:cxnSp>
        <p:nvCxnSpPr>
          <p:cNvPr id="112" name="Google Shape;112;p13"/>
          <p:cNvCxnSpPr>
            <a:stCxn id="99" idx="3"/>
            <a:endCxn id="107" idx="1"/>
          </p:cNvCxnSpPr>
          <p:nvPr/>
        </p:nvCxnSpPr>
        <p:spPr>
          <a:xfrm>
            <a:off x="3886200" y="3200400"/>
            <a:ext cx="914400" cy="1828800"/>
          </a:xfrm>
          <a:prstGeom prst="straightConnector1">
            <a:avLst/>
          </a:prstGeom>
          <a:noFill/>
          <a:ln w="19050" cap="flat" cmpd="sng">
            <a:solidFill>
              <a:srgbClr val="B58429"/>
            </a:solidFill>
            <a:prstDash val="solid"/>
            <a:round/>
            <a:headEnd type="none" w="sm" len="sm"/>
            <a:tailEnd type="none" w="sm" len="sm"/>
          </a:ln>
          <a:effectLst>
            <a:outerShdw blurRad="39000" dist="25400" dir="5400000" rotWithShape="0">
              <a:srgbClr val="000000"/>
            </a:outerShdw>
          </a:effectLst>
        </p:spPr>
      </p:cxnSp>
      <p:cxnSp>
        <p:nvCxnSpPr>
          <p:cNvPr id="113" name="Google Shape;113;p13"/>
          <p:cNvCxnSpPr>
            <a:stCxn id="100" idx="3"/>
            <a:endCxn id="105" idx="1"/>
          </p:cNvCxnSpPr>
          <p:nvPr/>
        </p:nvCxnSpPr>
        <p:spPr>
          <a:xfrm rot="10800000" flipH="1">
            <a:off x="3886200" y="3200400"/>
            <a:ext cx="914400" cy="914400"/>
          </a:xfrm>
          <a:prstGeom prst="straightConnector1">
            <a:avLst/>
          </a:prstGeom>
          <a:noFill/>
          <a:ln w="19050" cap="flat" cmpd="sng">
            <a:solidFill>
              <a:srgbClr val="B58429"/>
            </a:solidFill>
            <a:prstDash val="solid"/>
            <a:round/>
            <a:headEnd type="none" w="sm" len="sm"/>
            <a:tailEnd type="none" w="sm" len="sm"/>
          </a:ln>
          <a:effectLst>
            <a:outerShdw blurRad="39000" dist="25400" dir="5400000" rotWithShape="0">
              <a:srgbClr val="000000"/>
            </a:outerShdw>
          </a:effectLst>
        </p:spPr>
      </p:cxnSp>
      <p:cxnSp>
        <p:nvCxnSpPr>
          <p:cNvPr id="114" name="Google Shape;114;p13"/>
          <p:cNvCxnSpPr>
            <a:stCxn id="101" idx="3"/>
            <a:endCxn id="108" idx="1"/>
          </p:cNvCxnSpPr>
          <p:nvPr/>
        </p:nvCxnSpPr>
        <p:spPr>
          <a:xfrm>
            <a:off x="3886200" y="5029200"/>
            <a:ext cx="914400" cy="914400"/>
          </a:xfrm>
          <a:prstGeom prst="straightConnector1">
            <a:avLst/>
          </a:prstGeom>
          <a:noFill/>
          <a:ln w="19050" cap="flat" cmpd="sng">
            <a:solidFill>
              <a:srgbClr val="B58429"/>
            </a:solidFill>
            <a:prstDash val="solid"/>
            <a:round/>
            <a:headEnd type="none" w="sm" len="sm"/>
            <a:tailEnd type="none" w="sm" len="sm"/>
          </a:ln>
          <a:effectLst>
            <a:outerShdw blurRad="39000" dist="25400" dir="5400000" rotWithShape="0">
              <a:srgbClr val="000000"/>
            </a:outerShdw>
          </a:effectLst>
        </p:spPr>
      </p:cxnSp>
      <p:cxnSp>
        <p:nvCxnSpPr>
          <p:cNvPr id="115" name="Google Shape;115;p13"/>
          <p:cNvCxnSpPr>
            <a:stCxn id="102" idx="3"/>
            <a:endCxn id="104" idx="1"/>
          </p:cNvCxnSpPr>
          <p:nvPr/>
        </p:nvCxnSpPr>
        <p:spPr>
          <a:xfrm rot="10800000" flipH="1">
            <a:off x="3886200" y="2286000"/>
            <a:ext cx="914400" cy="3657600"/>
          </a:xfrm>
          <a:prstGeom prst="straightConnector1">
            <a:avLst/>
          </a:prstGeom>
          <a:noFill/>
          <a:ln w="19050" cap="flat" cmpd="sng">
            <a:solidFill>
              <a:srgbClr val="B58429"/>
            </a:solidFill>
            <a:prstDash val="solid"/>
            <a:round/>
            <a:headEnd type="none" w="sm" len="sm"/>
            <a:tailEnd type="none" w="sm" len="sm"/>
          </a:ln>
          <a:effectLst>
            <a:outerShdw blurRad="39000" dist="25400" dir="5400000" rotWithShape="0">
              <a:srgbClr val="000000"/>
            </a:outerShdw>
          </a:effectLst>
        </p:spPr>
      </p:cxnSp>
    </p:spTree>
    <p:extLst>
      <p:ext uri="{BB962C8B-B14F-4D97-AF65-F5344CB8AC3E}">
        <p14:creationId xmlns:p14="http://schemas.microsoft.com/office/powerpoint/2010/main" val="1499361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Rectangle 10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/>
            <a:fld id="{8F67D422-08A8-451B-9A67-21962FC4B660}" type="datetimeFigureOut">
              <a:rPr lang="en-US" sz="1100" smtClean="0"/>
              <a:pPr algn="r"/>
              <a:t>11/5/2019</a:t>
            </a:fld>
            <a:endParaRPr lang="en-US"/>
          </a:p>
        </p:txBody>
      </p:sp>
      <p:sp>
        <p:nvSpPr>
          <p:cNvPr id="27" name="Rectangle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69B2101-2E9F-420A-91A3-890890D84497}" type="slidenum">
              <a:rPr lang="en-US" sz="1200" smtClean="0"/>
              <a:pPr/>
              <a:t>‹#›</a:t>
            </a:fld>
            <a:endParaRPr lang="en-US"/>
          </a:p>
        </p:txBody>
      </p:sp>
      <p:sp>
        <p:nvSpPr>
          <p:cNvPr id="4" name="Rectangle 12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28" name="Rectangle 14"/>
          <p:cNvSpPr>
            <a:spLocks noGrp="1"/>
          </p:cNvSpPr>
          <p:nvPr>
            <p:ph type="title"/>
          </p:nvPr>
        </p:nvSpPr>
        <p:spPr/>
        <p:txBody>
          <a:bodyPr rtlCol="0" anchor="b"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/>
            <a:fld id="{8F67D422-08A8-451B-9A67-21962FC4B660}" type="datetimeFigureOut">
              <a:rPr lang="en-US" sz="1100" smtClean="0"/>
              <a:pPr algn="r"/>
              <a:t>11/5/2019</a:t>
            </a:fld>
            <a:endParaRPr lang="en-US"/>
          </a:p>
        </p:txBody>
      </p:sp>
      <p:sp>
        <p:nvSpPr>
          <p:cNvPr id="26" name="Rectangl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2" name="Rectangl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169B2101-2E9F-420A-91A3-890890D84497}" type="slidenum">
              <a:rPr lang="en-US" sz="1200" smtClean="0"/>
              <a:pPr/>
              <a:t>‹#›</a:t>
            </a:fld>
            <a:endParaRPr lang="en-US"/>
          </a:p>
        </p:txBody>
      </p:sp>
      <p:sp>
        <p:nvSpPr>
          <p:cNvPr id="27" name="Rectangle 6"/>
          <p:cNvSpPr>
            <a:spLocks noGrp="1"/>
          </p:cNvSpPr>
          <p:nvPr>
            <p:ph type="title" hasCustomPrompt="1"/>
          </p:nvPr>
        </p:nvSpPr>
        <p:spPr>
          <a:xfrm>
            <a:off x="228600" y="1676400"/>
            <a:ext cx="8229600" cy="1143000"/>
          </a:xfrm>
        </p:spPr>
        <p:txBody>
          <a:bodyPr rtlCol="0" anchor="ctr">
            <a:normAutofit/>
          </a:bodyPr>
          <a:lstStyle>
            <a:lvl1pPr>
              <a:defRPr kumimoji="0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Trebuchet MS"/>
                <a:ea typeface="+mj-ea"/>
                <a:cs typeface="+mj-cs"/>
              </a:defRPr>
            </a:lvl1pPr>
            <a:extLst/>
          </a:lstStyle>
          <a:p>
            <a:r>
              <a:rPr lang="en-US" dirty="0"/>
              <a:t>Click to add section title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mple Question &amp; Answ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>
              <a:defRPr/>
            </a:lvl1pPr>
            <a:extLst/>
          </a:lstStyle>
          <a:p>
            <a:fld id="{1BEBB2CB-903D-46EF-8227-E770ED8FF514}" type="datetimeFigureOut">
              <a:rPr lang="en-US" smtClean="0"/>
              <a:pPr/>
              <a:t>11/5/2019</a:t>
            </a:fld>
            <a:endParaRPr lang="en-US"/>
          </a:p>
        </p:txBody>
      </p:sp>
      <p:sp>
        <p:nvSpPr>
          <p:cNvPr id="22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/>
          <a:p>
            <a:endParaRPr lang="en-US"/>
          </a:p>
        </p:txBody>
      </p:sp>
      <p:sp>
        <p:nvSpPr>
          <p:cNvPr id="31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/>
          <a:p>
            <a:fld id="{C75B88FA-3392-4D65-A457-DB2A995319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Rectangle 8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>
              <a:defRPr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lang="en-US" dirty="0"/>
              <a:t>Click to add question</a:t>
            </a:r>
          </a:p>
        </p:txBody>
      </p:sp>
      <p:sp>
        <p:nvSpPr>
          <p:cNvPr id="13" name="Rectangle 13"/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1676400"/>
            <a:ext cx="8229600" cy="1143000"/>
          </a:xfrm>
        </p:spPr>
        <p:txBody>
          <a:bodyPr rtlCol="0" anchor="ctr"/>
          <a:lstStyle>
            <a:lvl1pPr algn="ctr">
              <a:buFontTx/>
              <a:buNone/>
              <a:defRPr kumimoji="0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pPr lvl="0"/>
            <a:r>
              <a:rPr lang="en-US" dirty="0"/>
              <a:t>Click to add answer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 build="p">
        <p:tmplLst>
          <p:tmpl lvl="1">
            <p:tnLst>
              <p:par>
                <p:cTn presetID="45" presetClass="entr" presetSubtype="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tailed Question &amp; Answ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>
              <a:defRPr/>
            </a:lvl1pPr>
            <a:extLst/>
          </a:lstStyle>
          <a:p>
            <a:fld id="{1BEBB2CB-903D-46EF-8227-E770ED8FF514}" type="datetimeFigureOut">
              <a:rPr lang="en-US" smtClean="0"/>
              <a:pPr/>
              <a:t>11/5/2019</a:t>
            </a:fld>
            <a:endParaRPr lang="en-US"/>
          </a:p>
        </p:txBody>
      </p:sp>
      <p:sp>
        <p:nvSpPr>
          <p:cNvPr id="28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/>
          <a:p>
            <a:endParaRPr lang="en-US"/>
          </a:p>
        </p:txBody>
      </p:sp>
      <p:sp>
        <p:nvSpPr>
          <p:cNvPr id="10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/>
          <a:p>
            <a:fld id="{C75B88FA-3392-4D65-A457-DB2A995319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1" name="Rectangle 8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>
              <a:defRPr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lang="en-US" dirty="0"/>
              <a:t>Click to add question</a:t>
            </a:r>
          </a:p>
        </p:txBody>
      </p:sp>
      <p:sp>
        <p:nvSpPr>
          <p:cNvPr id="25" name="Rectangle 13"/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1676400"/>
            <a:ext cx="8229600" cy="1143000"/>
          </a:xfrm>
        </p:spPr>
        <p:txBody>
          <a:bodyPr rtlCol="0" anchor="ctr"/>
          <a:lstStyle>
            <a:lvl1pPr algn="ctr">
              <a:buFontTx/>
              <a:buNone/>
              <a:defRPr kumimoji="0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pPr lvl="0"/>
            <a:r>
              <a:rPr lang="en-US" dirty="0"/>
              <a:t>Click to add answer</a:t>
            </a:r>
          </a:p>
        </p:txBody>
      </p:sp>
      <p:sp>
        <p:nvSpPr>
          <p:cNvPr id="22" name="Rectangle 9"/>
          <p:cNvSpPr>
            <a:spLocks noGrp="1"/>
          </p:cNvSpPr>
          <p:nvPr>
            <p:ph type="body" sz="quarter" idx="15" hasCustomPrompt="1"/>
          </p:nvPr>
        </p:nvSpPr>
        <p:spPr>
          <a:xfrm>
            <a:off x="1828800" y="3124200"/>
            <a:ext cx="5105400" cy="1981200"/>
          </a:xfrm>
        </p:spPr>
        <p:txBody>
          <a:bodyPr vert="horz"/>
          <a:lstStyle>
            <a:lvl1pPr algn="ctr">
              <a:buFontTx/>
              <a:buNone/>
              <a:defRPr i="1" baseline="0"/>
            </a:lvl1pPr>
            <a:extLst/>
          </a:lstStyle>
          <a:p>
            <a:pPr lvl="0"/>
            <a:r>
              <a:rPr lang="en-US" dirty="0"/>
              <a:t>Click to add detail to the answer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25" grpId="0" build="p">
        <p:tmplLst>
          <p:tmpl lvl="1">
            <p:tnLst>
              <p:par>
                <p:cTn presetID="45" presetClass="entr" presetSubtype="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 Question (Answer: Tr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>
              <a:defRPr/>
            </a:lvl1pPr>
            <a:extLst/>
          </a:lstStyle>
          <a:p>
            <a:fld id="{1BEBB2CB-903D-46EF-8227-E770ED8FF514}" type="datetimeFigureOut">
              <a:rPr lang="en-US" smtClean="0"/>
              <a:pPr/>
              <a:t>11/5/2019</a:t>
            </a:fld>
            <a:endParaRPr lang="en-US"/>
          </a:p>
        </p:txBody>
      </p:sp>
      <p:sp>
        <p:nvSpPr>
          <p:cNvPr id="11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/>
          <a:p>
            <a:endParaRPr lang="en-US"/>
          </a:p>
        </p:txBody>
      </p:sp>
      <p:sp>
        <p:nvSpPr>
          <p:cNvPr id="10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/>
          <a:p>
            <a:fld id="{C75B88FA-3392-4D65-A457-DB2A995319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7" name="Question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>
              <a:defRPr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lang="en-US" dirty="0"/>
              <a:t>Click to add question</a:t>
            </a:r>
          </a:p>
        </p:txBody>
      </p:sp>
      <p:sp>
        <p:nvSpPr>
          <p:cNvPr id="8" name="Answer Base"/>
          <p:cNvSpPr txBox="1"/>
          <p:nvPr userDrawn="1"/>
        </p:nvSpPr>
        <p:spPr>
          <a:xfrm>
            <a:off x="182880" y="1676400"/>
            <a:ext cx="8321040" cy="18288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marL="0" indent="0" algn="ctr" rtl="0" latinLnBrk="0">
              <a:spcBef>
                <a:spcPct val="20000"/>
              </a:spcBef>
              <a:buNone/>
            </a:pPr>
            <a:r>
              <a:rPr lang="en-US" sz="7200" dirty="0">
                <a:solidFill>
                  <a:schemeClr val="tx1">
                    <a:alpha val="40000"/>
                  </a:schemeClr>
                </a:solidFill>
              </a:rPr>
              <a:t>TRUE</a:t>
            </a:r>
            <a:r>
              <a:rPr lang="en-US" sz="7200" baseline="0" dirty="0">
                <a:solidFill>
                  <a:schemeClr val="tx1">
                    <a:alpha val="40000"/>
                  </a:schemeClr>
                </a:solidFill>
              </a:rPr>
              <a:t> </a:t>
            </a:r>
            <a:r>
              <a:rPr lang="en-US" sz="7200" dirty="0">
                <a:solidFill>
                  <a:schemeClr val="tx1">
                    <a:alpha val="40000"/>
                  </a:schemeClr>
                </a:solidFill>
              </a:rPr>
              <a:t>or FALSE?</a:t>
            </a:r>
          </a:p>
        </p:txBody>
      </p:sp>
      <p:sp>
        <p:nvSpPr>
          <p:cNvPr id="7" name="Answer"/>
          <p:cNvSpPr/>
          <p:nvPr userDrawn="1"/>
        </p:nvSpPr>
        <p:spPr>
          <a:xfrm>
            <a:off x="182880" y="1676400"/>
            <a:ext cx="83210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latinLnBrk="0">
              <a:spcBef>
                <a:spcPct val="20000"/>
              </a:spcBef>
              <a:buNone/>
            </a:pPr>
            <a:r>
              <a:rPr lang="en-US" sz="7200" dirty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ea typeface="+mn-ea"/>
                <a:cs typeface="+mn-cs"/>
              </a:rPr>
              <a:t>TRUE </a:t>
            </a:r>
            <a:r>
              <a:rPr lang="en-US" sz="7200" dirty="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or FALSE?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 Question (Answer: Fals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>
              <a:defRPr/>
            </a:lvl1pPr>
            <a:extLst/>
          </a:lstStyle>
          <a:p>
            <a:fld id="{1BEBB2CB-903D-46EF-8227-E770ED8FF514}" type="datetimeFigureOut">
              <a:rPr lang="en-US" smtClean="0"/>
              <a:pPr/>
              <a:t>11/5/2019</a:t>
            </a:fld>
            <a:endParaRPr lang="en-US"/>
          </a:p>
        </p:txBody>
      </p:sp>
      <p:sp>
        <p:nvSpPr>
          <p:cNvPr id="2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/>
          <a:p>
            <a:endParaRPr lang="en-US"/>
          </a:p>
        </p:txBody>
      </p:sp>
      <p:sp>
        <p:nvSpPr>
          <p:cNvPr id="28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/>
          <a:p>
            <a:fld id="{C75B88FA-3392-4D65-A457-DB2A995319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Question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>
              <a:defRPr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lang="en-US" dirty="0"/>
              <a:t>Click to add question</a:t>
            </a:r>
          </a:p>
        </p:txBody>
      </p:sp>
      <p:sp>
        <p:nvSpPr>
          <p:cNvPr id="29" name="Answer Base"/>
          <p:cNvSpPr txBox="1"/>
          <p:nvPr userDrawn="1"/>
        </p:nvSpPr>
        <p:spPr>
          <a:xfrm>
            <a:off x="228600" y="1600200"/>
            <a:ext cx="8229600" cy="1293926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marL="0" indent="0" algn="ctr" rtl="0" latinLnBrk="0">
              <a:spcBef>
                <a:spcPct val="20000"/>
              </a:spcBef>
              <a:buNone/>
            </a:pPr>
            <a:r>
              <a:rPr lang="en-US" sz="7200" dirty="0">
                <a:solidFill>
                  <a:schemeClr val="tx1">
                    <a:alpha val="40000"/>
                  </a:schemeClr>
                </a:solidFill>
              </a:rPr>
              <a:t>TRUE</a:t>
            </a:r>
            <a:r>
              <a:rPr lang="en-US" sz="7200" baseline="0" dirty="0">
                <a:solidFill>
                  <a:schemeClr val="tx1">
                    <a:alpha val="40000"/>
                  </a:schemeClr>
                </a:solidFill>
              </a:rPr>
              <a:t> </a:t>
            </a:r>
            <a:r>
              <a:rPr lang="en-US" sz="7200" dirty="0">
                <a:solidFill>
                  <a:schemeClr val="tx1">
                    <a:alpha val="40000"/>
                  </a:schemeClr>
                </a:solidFill>
              </a:rPr>
              <a:t>or FALSE?</a:t>
            </a:r>
          </a:p>
        </p:txBody>
      </p:sp>
      <p:sp>
        <p:nvSpPr>
          <p:cNvPr id="7" name="Answer"/>
          <p:cNvSpPr/>
          <p:nvPr userDrawn="1"/>
        </p:nvSpPr>
        <p:spPr>
          <a:xfrm>
            <a:off x="228600" y="1600200"/>
            <a:ext cx="8229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dirty="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TRUE or </a:t>
            </a:r>
            <a:r>
              <a:rPr lang="en-US" sz="7200" dirty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ea typeface="+mn-ea"/>
                <a:cs typeface="+mn-cs"/>
              </a:rPr>
              <a:t>FALSE</a:t>
            </a:r>
            <a:r>
              <a:rPr lang="en-US" sz="7200" dirty="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7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tem Match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/>
          <a:p>
            <a:endParaRPr lang="en-US"/>
          </a:p>
        </p:txBody>
      </p:sp>
      <p:sp>
        <p:nvSpPr>
          <p:cNvPr id="16" name="Rectangle 7"/>
          <p:cNvSpPr>
            <a:spLocks noGrp="1"/>
          </p:cNvSpPr>
          <p:nvPr>
            <p:ph type="body" sz="quarter" idx="13" hasCustomPrompt="1"/>
          </p:nvPr>
        </p:nvSpPr>
        <p:spPr>
          <a:xfrm>
            <a:off x="914400" y="20574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/>
              <a:t>Click to add item 1</a:t>
            </a:r>
          </a:p>
        </p:txBody>
      </p:sp>
      <p:sp>
        <p:nvSpPr>
          <p:cNvPr id="12" name="Rectangle 7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0" y="29718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/>
              <a:t>Click to add item 2</a:t>
            </a:r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15" hasCustomPrompt="1"/>
          </p:nvPr>
        </p:nvSpPr>
        <p:spPr>
          <a:xfrm>
            <a:off x="914400" y="38862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/>
              <a:t>Click to add item 3</a:t>
            </a:r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914400" y="48006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/>
              <a:t>Click to add item 4</a:t>
            </a:r>
          </a:p>
        </p:txBody>
      </p:sp>
      <p:sp>
        <p:nvSpPr>
          <p:cNvPr id="10" name="Rectangle 7"/>
          <p:cNvSpPr>
            <a:spLocks noGrp="1"/>
          </p:cNvSpPr>
          <p:nvPr>
            <p:ph type="body" sz="quarter" idx="17" hasCustomPrompt="1"/>
          </p:nvPr>
        </p:nvSpPr>
        <p:spPr>
          <a:xfrm>
            <a:off x="914400" y="57150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/>
              <a:t>Click to add item 5</a:t>
            </a:r>
          </a:p>
        </p:txBody>
      </p:sp>
      <p:sp>
        <p:nvSpPr>
          <p:cNvPr id="20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>
              <a:defRPr/>
            </a:lvl1pPr>
            <a:extLst/>
          </a:lstStyle>
          <a:p>
            <a:fld id="{1BEBB2CB-903D-46EF-8227-E770ED8FF514}" type="datetimeFigureOut">
              <a:rPr lang="en-US" smtClean="0"/>
              <a:pPr/>
              <a:t>11/5/2019</a:t>
            </a:fld>
            <a:endParaRPr lang="en-US"/>
          </a:p>
        </p:txBody>
      </p:sp>
      <p:sp>
        <p:nvSpPr>
          <p:cNvPr id="15" name="Rectangle 7"/>
          <p:cNvSpPr>
            <a:spLocks noGrp="1"/>
          </p:cNvSpPr>
          <p:nvPr>
            <p:ph type="body" sz="quarter" idx="18" hasCustomPrompt="1"/>
          </p:nvPr>
        </p:nvSpPr>
        <p:spPr>
          <a:xfrm>
            <a:off x="4800600" y="20574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/>
              <a:t>Click to add match 5</a:t>
            </a:r>
          </a:p>
        </p:txBody>
      </p:sp>
      <p:sp>
        <p:nvSpPr>
          <p:cNvPr id="17" name="Rectangle 7"/>
          <p:cNvSpPr>
            <a:spLocks noGrp="1"/>
          </p:cNvSpPr>
          <p:nvPr>
            <p:ph type="body" sz="quarter" idx="19" hasCustomPrompt="1"/>
          </p:nvPr>
        </p:nvSpPr>
        <p:spPr>
          <a:xfrm>
            <a:off x="4800600" y="29718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/>
              <a:t>Click to add match 3</a:t>
            </a:r>
          </a:p>
        </p:txBody>
      </p:sp>
      <p:sp>
        <p:nvSpPr>
          <p:cNvPr id="18" name="Rectangle 7"/>
          <p:cNvSpPr>
            <a:spLocks noGrp="1"/>
          </p:cNvSpPr>
          <p:nvPr>
            <p:ph type="body" sz="quarter" idx="20" hasCustomPrompt="1"/>
          </p:nvPr>
        </p:nvSpPr>
        <p:spPr>
          <a:xfrm>
            <a:off x="4800600" y="38862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/>
              <a:t>Click to add match 1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21" hasCustomPrompt="1"/>
          </p:nvPr>
        </p:nvSpPr>
        <p:spPr>
          <a:xfrm>
            <a:off x="4800600" y="48006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/>
              <a:t>Click to add match 2</a:t>
            </a:r>
          </a:p>
        </p:txBody>
      </p:sp>
      <p:sp>
        <p:nvSpPr>
          <p:cNvPr id="21" name="Rectangle 7"/>
          <p:cNvSpPr>
            <a:spLocks noGrp="1"/>
          </p:cNvSpPr>
          <p:nvPr>
            <p:ph type="body" sz="quarter" idx="22" hasCustomPrompt="1"/>
          </p:nvPr>
        </p:nvSpPr>
        <p:spPr>
          <a:xfrm>
            <a:off x="4800600" y="57150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/>
              <a:t>Click to add match 4</a:t>
            </a:r>
          </a:p>
        </p:txBody>
      </p:sp>
      <p:sp>
        <p:nvSpPr>
          <p:cNvPr id="11" name="Rectangle 2"/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 algn="l">
              <a:defRPr i="1" baseline="0"/>
            </a:lvl1pPr>
            <a:extLst/>
          </a:lstStyle>
          <a:p>
            <a:r>
              <a:rPr lang="en-US" dirty="0"/>
              <a:t>Click to type your question</a:t>
            </a:r>
          </a:p>
        </p:txBody>
      </p:sp>
      <p:sp>
        <p:nvSpPr>
          <p:cNvPr id="7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/>
          <a:p>
            <a:fld id="{C75B88FA-3392-4D65-A457-DB2A9953195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23" name="Straight Connector 23"/>
          <p:cNvCxnSpPr>
            <a:stCxn id="16" idx="3"/>
            <a:endCxn id="18" idx="1"/>
          </p:cNvCxnSpPr>
          <p:nvPr/>
        </p:nvCxnSpPr>
        <p:spPr>
          <a:xfrm>
            <a:off x="3886200" y="2286000"/>
            <a:ext cx="914400" cy="18288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2" idx="3"/>
            <a:endCxn id="19" idx="1"/>
          </p:cNvCxnSpPr>
          <p:nvPr/>
        </p:nvCxnSpPr>
        <p:spPr>
          <a:xfrm>
            <a:off x="3886200" y="3200400"/>
            <a:ext cx="914400" cy="18288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Straight Connector 23"/>
          <p:cNvCxnSpPr>
            <a:stCxn id="13" idx="3"/>
            <a:endCxn id="17" idx="1"/>
          </p:cNvCxnSpPr>
          <p:nvPr/>
        </p:nvCxnSpPr>
        <p:spPr>
          <a:xfrm flipV="1">
            <a:off x="3886200" y="3200400"/>
            <a:ext cx="914400" cy="9144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Straight Connector 23"/>
          <p:cNvCxnSpPr>
            <a:stCxn id="14" idx="3"/>
            <a:endCxn id="21" idx="1"/>
          </p:cNvCxnSpPr>
          <p:nvPr/>
        </p:nvCxnSpPr>
        <p:spPr>
          <a:xfrm>
            <a:off x="3886200" y="5029200"/>
            <a:ext cx="914400" cy="9144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Straight Connector 23"/>
          <p:cNvCxnSpPr>
            <a:stCxn id="10" idx="3"/>
            <a:endCxn id="15" idx="1"/>
          </p:cNvCxnSpPr>
          <p:nvPr/>
        </p:nvCxnSpPr>
        <p:spPr>
          <a:xfrm flipV="1">
            <a:off x="3886200" y="2286000"/>
            <a:ext cx="914400" cy="36576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dt" idx="10"/>
          </p:nvPr>
        </p:nvSpPr>
        <p:spPr>
          <a:xfrm>
            <a:off x="6705600" y="6248400"/>
            <a:ext cx="182880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ftr" idx="11"/>
          </p:nvPr>
        </p:nvSpPr>
        <p:spPr>
          <a:xfrm>
            <a:off x="457200" y="6248400"/>
            <a:ext cx="3260886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714936" y="6151098"/>
            <a:ext cx="429064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200"/>
            </a:lvl1pPr>
            <a:lvl2pPr marL="0" lvl="1" indent="0" algn="l">
              <a:spcBef>
                <a:spcPts val="0"/>
              </a:spcBef>
              <a:buNone/>
              <a:defRPr sz="1200"/>
            </a:lvl2pPr>
            <a:lvl3pPr marL="0" lvl="2" indent="0" algn="l">
              <a:spcBef>
                <a:spcPts val="0"/>
              </a:spcBef>
              <a:buNone/>
              <a:defRPr sz="1200"/>
            </a:lvl3pPr>
            <a:lvl4pPr marL="0" lvl="3" indent="0" algn="l">
              <a:spcBef>
                <a:spcPts val="0"/>
              </a:spcBef>
              <a:buNone/>
              <a:defRPr sz="1200"/>
            </a:lvl4pPr>
            <a:lvl5pPr marL="0" lvl="4" indent="0" algn="l">
              <a:spcBef>
                <a:spcPts val="0"/>
              </a:spcBef>
              <a:buNone/>
              <a:defRPr sz="1200"/>
            </a:lvl5pPr>
            <a:lvl6pPr marL="0" lvl="5" indent="0" algn="l">
              <a:spcBef>
                <a:spcPts val="0"/>
              </a:spcBef>
              <a:buNone/>
              <a:defRPr sz="1200"/>
            </a:lvl6pPr>
            <a:lvl7pPr marL="0" lvl="6" indent="0" algn="l">
              <a:spcBef>
                <a:spcPts val="0"/>
              </a:spcBef>
              <a:buNone/>
              <a:defRPr sz="1200"/>
            </a:lvl7pPr>
            <a:lvl8pPr marL="0" lvl="7" indent="0" algn="l">
              <a:spcBef>
                <a:spcPts val="0"/>
              </a:spcBef>
              <a:buNone/>
              <a:defRPr sz="1200"/>
            </a:lvl8pPr>
            <a:lvl9pPr marL="0" lvl="8" indent="0" algn="l">
              <a:spcBef>
                <a:spcPts val="0"/>
              </a:spcBef>
              <a:buNone/>
              <a:defRPr sz="1200"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228600" y="1676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E17F37"/>
              </a:buClr>
              <a:buSzPts val="4800"/>
              <a:buFont typeface="Trebuchet MS"/>
              <a:buNone/>
              <a:defRPr sz="4800" b="1" i="0" u="none" strike="noStrike" cap="none">
                <a:solidFill>
                  <a:srgbClr val="E17F37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88993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>
            <a:spLocks noGrp="1"/>
          </p:cNvSpPr>
          <p:nvPr>
            <p:ph type="title"/>
          </p:nvPr>
        </p:nvSpPr>
        <p:spPr>
          <a:xfrm>
            <a:off x="914400" y="457200"/>
            <a:ext cx="76962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Rectangle 3"/>
          <p:cNvSpPr>
            <a:spLocks noGrp="1"/>
          </p:cNvSpPr>
          <p:nvPr>
            <p:ph type="body" idx="1"/>
          </p:nvPr>
        </p:nvSpPr>
        <p:spPr>
          <a:xfrm>
            <a:off x="914400" y="1905000"/>
            <a:ext cx="7467600" cy="42211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Rectangle 4"/>
          <p:cNvSpPr>
            <a:spLocks noGrp="1"/>
          </p:cNvSpPr>
          <p:nvPr>
            <p:ph type="dt" sz="half" idx="2"/>
          </p:nvPr>
        </p:nvSpPr>
        <p:spPr>
          <a:xfrm>
            <a:off x="6705600" y="6248400"/>
            <a:ext cx="1828800" cy="323850"/>
          </a:xfrm>
          <a:prstGeom prst="rect">
            <a:avLst/>
          </a:prstGeom>
        </p:spPr>
        <p:txBody>
          <a:bodyPr vert="horz" anchor="ctr"/>
          <a:lstStyle>
            <a:lvl1pPr>
              <a:defRPr sz="1100"/>
            </a:lvl1pPr>
            <a:extLst/>
          </a:lstStyle>
          <a:p>
            <a:pPr algn="r"/>
            <a:fld id="{8F67D422-08A8-451B-9A67-21962FC4B660}" type="datetimeFigureOut">
              <a:rPr lang="en-US" sz="1100" smtClean="0"/>
              <a:pPr algn="r"/>
              <a:t>11/5/2019</a:t>
            </a:fld>
            <a:endParaRPr lang="en-US" sz="1050" dirty="0"/>
          </a:p>
        </p:txBody>
      </p:sp>
      <p:sp>
        <p:nvSpPr>
          <p:cNvPr id="18" name="Rectangle 5"/>
          <p:cNvSpPr>
            <a:spLocks noGrp="1"/>
          </p:cNvSpPr>
          <p:nvPr>
            <p:ph type="ftr" sz="quarter" idx="3"/>
          </p:nvPr>
        </p:nvSpPr>
        <p:spPr>
          <a:xfrm>
            <a:off x="457200" y="6248400"/>
            <a:ext cx="3260886" cy="323850"/>
          </a:xfrm>
          <a:prstGeom prst="rect">
            <a:avLst/>
          </a:prstGeom>
        </p:spPr>
        <p:txBody>
          <a:bodyPr vert="horz"/>
          <a:lstStyle>
            <a:lvl1pPr>
              <a:defRPr sz="1200"/>
            </a:lvl1pPr>
            <a:extLst/>
          </a:lstStyle>
          <a:p>
            <a:endParaRPr lang="en-US" sz="12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714936" y="6151098"/>
            <a:ext cx="429064" cy="457200"/>
          </a:xfrm>
          <a:prstGeom prst="rect">
            <a:avLst/>
          </a:prstGeom>
        </p:spPr>
        <p:txBody>
          <a:bodyPr vert="horz" anchor="ctr"/>
          <a:lstStyle>
            <a:lvl1pPr>
              <a:defRPr sz="1200"/>
            </a:lvl1pPr>
            <a:extLst/>
          </a:lstStyle>
          <a:p>
            <a:fld id="{169B2101-2E9F-420A-91A3-890890D84497}" type="slidenum">
              <a:rPr lang="en-US" sz="1200" smtClean="0"/>
              <a:pPr/>
              <a:t>‹#›</a:t>
            </a:fld>
            <a:endParaRPr lang="en-US" sz="1200" dirty="0"/>
          </a:p>
        </p:txBody>
      </p:sp>
      <p:grpSp>
        <p:nvGrpSpPr>
          <p:cNvPr id="2" name="Group 23"/>
          <p:cNvGrpSpPr/>
          <p:nvPr/>
        </p:nvGrpSpPr>
        <p:grpSpPr>
          <a:xfrm>
            <a:off x="11555" y="2000250"/>
            <a:ext cx="133350" cy="533400"/>
            <a:chOff x="0" y="2000250"/>
            <a:chExt cx="3733800" cy="533400"/>
          </a:xfrm>
        </p:grpSpPr>
        <p:sp>
          <p:nvSpPr>
            <p:cNvPr id="3" name="Rectangle 14"/>
            <p:cNvSpPr/>
            <p:nvPr/>
          </p:nvSpPr>
          <p:spPr>
            <a:xfrm>
              <a:off x="0" y="2381250"/>
              <a:ext cx="373380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28" name="Rectangle 14"/>
            <p:cNvSpPr/>
            <p:nvPr/>
          </p:nvSpPr>
          <p:spPr>
            <a:xfrm>
              <a:off x="0" y="2305050"/>
              <a:ext cx="373380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4" name="Rectangle 14"/>
            <p:cNvSpPr/>
            <p:nvPr/>
          </p:nvSpPr>
          <p:spPr>
            <a:xfrm>
              <a:off x="0" y="2228850"/>
              <a:ext cx="373380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12" name="Rectangle 14"/>
            <p:cNvSpPr/>
            <p:nvPr/>
          </p:nvSpPr>
          <p:spPr>
            <a:xfrm>
              <a:off x="0" y="2152650"/>
              <a:ext cx="373380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9" name="Rectangle 14"/>
            <p:cNvSpPr/>
            <p:nvPr/>
          </p:nvSpPr>
          <p:spPr>
            <a:xfrm>
              <a:off x="0" y="2076450"/>
              <a:ext cx="373380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11" name="Rectangle 14"/>
            <p:cNvSpPr/>
            <p:nvPr/>
          </p:nvSpPr>
          <p:spPr>
            <a:xfrm>
              <a:off x="0" y="20002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31" name="Rectangle 14"/>
            <p:cNvSpPr/>
            <p:nvPr/>
          </p:nvSpPr>
          <p:spPr>
            <a:xfrm>
              <a:off x="0" y="24574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35"/>
          <p:cNvGrpSpPr/>
          <p:nvPr/>
        </p:nvGrpSpPr>
        <p:grpSpPr>
          <a:xfrm>
            <a:off x="8584055" y="2000250"/>
            <a:ext cx="552450" cy="542925"/>
            <a:chOff x="8667750" y="2000250"/>
            <a:chExt cx="476250" cy="542925"/>
          </a:xfrm>
        </p:grpSpPr>
        <p:sp>
          <p:nvSpPr>
            <p:cNvPr id="13" name="Rectangle 14"/>
            <p:cNvSpPr/>
            <p:nvPr/>
          </p:nvSpPr>
          <p:spPr>
            <a:xfrm>
              <a:off x="8667750" y="2381250"/>
              <a:ext cx="47625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24" name="Rectangle 14"/>
            <p:cNvSpPr/>
            <p:nvPr/>
          </p:nvSpPr>
          <p:spPr>
            <a:xfrm>
              <a:off x="8667750" y="2305050"/>
              <a:ext cx="47625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19" name="Rectangle 14"/>
            <p:cNvSpPr/>
            <p:nvPr/>
          </p:nvSpPr>
          <p:spPr>
            <a:xfrm>
              <a:off x="8667750" y="2228850"/>
              <a:ext cx="47625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dirty="0"/>
            </a:p>
          </p:txBody>
        </p:sp>
        <p:sp>
          <p:nvSpPr>
            <p:cNvPr id="30" name="Rectangle 14"/>
            <p:cNvSpPr/>
            <p:nvPr/>
          </p:nvSpPr>
          <p:spPr>
            <a:xfrm>
              <a:off x="8667750" y="2152650"/>
              <a:ext cx="47625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4"/>
            <p:cNvSpPr/>
            <p:nvPr/>
          </p:nvSpPr>
          <p:spPr>
            <a:xfrm>
              <a:off x="8667750" y="2076450"/>
              <a:ext cx="47625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16" name="Rectangle 14"/>
            <p:cNvSpPr/>
            <p:nvPr/>
          </p:nvSpPr>
          <p:spPr>
            <a:xfrm>
              <a:off x="8667750" y="2000250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667750" y="2466975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</p:grpSp>
      <p:sp>
        <p:nvSpPr>
          <p:cNvPr id="23" name="Oval 28"/>
          <p:cNvSpPr/>
          <p:nvPr/>
        </p:nvSpPr>
        <p:spPr>
          <a:xfrm>
            <a:off x="8572500" y="63246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</p:sldLayoutIdLst>
  <p:txStyles>
    <p:titleStyle>
      <a:lvl1pPr algn="l" rtl="0" eaLnBrk="1" latinLnBrk="0" hangingPunct="1">
        <a:spcBef>
          <a:spcPct val="0"/>
        </a:spcBef>
        <a:buNone/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  <a:extLst/>
    </p:titleStyle>
    <p:bodyStyle>
      <a:lvl1pPr marL="342900" indent="-3429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6C6C6C"/>
            </a:gs>
            <a:gs pos="100000">
              <a:schemeClr val="dk1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>
            <a:spLocks noGrp="1"/>
          </p:cNvSpPr>
          <p:nvPr>
            <p:ph type="title"/>
          </p:nvPr>
        </p:nvSpPr>
        <p:spPr>
          <a:xfrm>
            <a:off x="914400" y="457200"/>
            <a:ext cx="7696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5"/>
          <p:cNvSpPr txBox="1">
            <a:spLocks noGrp="1"/>
          </p:cNvSpPr>
          <p:nvPr>
            <p:ph type="body" idx="1"/>
          </p:nvPr>
        </p:nvSpPr>
        <p:spPr>
          <a:xfrm>
            <a:off x="914400" y="1905000"/>
            <a:ext cx="7467600" cy="4221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rebuchet MS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rebuchet MS"/>
              <a:buChar char="–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rebuchet MS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rebuchet MS"/>
              <a:buChar char="–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rebuchet MS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rebuchet MS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rebuchet MS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rebuchet MS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" name="Google Shape;12;p5"/>
          <p:cNvSpPr txBox="1">
            <a:spLocks noGrp="1"/>
          </p:cNvSpPr>
          <p:nvPr>
            <p:ph type="dt" idx="10"/>
          </p:nvPr>
        </p:nvSpPr>
        <p:spPr>
          <a:xfrm>
            <a:off x="6705600" y="6248400"/>
            <a:ext cx="182880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" name="Google Shape;13;p5"/>
          <p:cNvSpPr txBox="1">
            <a:spLocks noGrp="1"/>
          </p:cNvSpPr>
          <p:nvPr>
            <p:ph type="ftr" idx="11"/>
          </p:nvPr>
        </p:nvSpPr>
        <p:spPr>
          <a:xfrm>
            <a:off x="457200" y="6248400"/>
            <a:ext cx="3260886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4" name="Google Shape;14;p5"/>
          <p:cNvSpPr txBox="1">
            <a:spLocks noGrp="1"/>
          </p:cNvSpPr>
          <p:nvPr>
            <p:ph type="sldNum" idx="12"/>
          </p:nvPr>
        </p:nvSpPr>
        <p:spPr>
          <a:xfrm>
            <a:off x="8714936" y="6151098"/>
            <a:ext cx="429064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5" name="Google Shape;15;p5"/>
          <p:cNvGrpSpPr/>
          <p:nvPr/>
        </p:nvGrpSpPr>
        <p:grpSpPr>
          <a:xfrm>
            <a:off x="11555" y="2000250"/>
            <a:ext cx="133350" cy="533400"/>
            <a:chOff x="0" y="2000250"/>
            <a:chExt cx="3733800" cy="533400"/>
          </a:xfrm>
        </p:grpSpPr>
        <p:sp>
          <p:nvSpPr>
            <p:cNvPr id="16" name="Google Shape;16;p5"/>
            <p:cNvSpPr/>
            <p:nvPr/>
          </p:nvSpPr>
          <p:spPr>
            <a:xfrm>
              <a:off x="0" y="2381250"/>
              <a:ext cx="3733800" cy="76200"/>
            </a:xfrm>
            <a:prstGeom prst="rect">
              <a:avLst/>
            </a:prstGeom>
            <a:gradFill>
              <a:gsLst>
                <a:gs pos="0">
                  <a:srgbClr val="FBB392"/>
                </a:gs>
                <a:gs pos="49000">
                  <a:srgbClr val="ED8642"/>
                </a:gs>
                <a:gs pos="49100">
                  <a:srgbClr val="E26509"/>
                </a:gs>
                <a:gs pos="92000">
                  <a:srgbClr val="FF842C"/>
                </a:gs>
                <a:gs pos="100000">
                  <a:srgbClr val="FF9451"/>
                </a:gs>
              </a:gsLst>
              <a:lin ang="5400000" scaled="0"/>
            </a:gradFill>
            <a:ln w="114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39000" dist="25400" dir="5400000" rotWithShape="0">
                <a:srgbClr val="000000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7" name="Google Shape;17;p5"/>
            <p:cNvSpPr/>
            <p:nvPr/>
          </p:nvSpPr>
          <p:spPr>
            <a:xfrm>
              <a:off x="0" y="2305050"/>
              <a:ext cx="3733800" cy="76200"/>
            </a:xfrm>
            <a:prstGeom prst="rect">
              <a:avLst/>
            </a:prstGeom>
            <a:gradFill>
              <a:gsLst>
                <a:gs pos="0">
                  <a:srgbClr val="DDA3C1"/>
                </a:gs>
                <a:gs pos="49000">
                  <a:srgbClr val="C5689C"/>
                </a:gs>
                <a:gs pos="49100">
                  <a:srgbClr val="AF407E"/>
                </a:gs>
                <a:gs pos="92000">
                  <a:srgbClr val="D25F9F"/>
                </a:gs>
                <a:gs pos="100000">
                  <a:srgbClr val="DB78AD"/>
                </a:gs>
              </a:gsLst>
              <a:lin ang="5400000" scaled="0"/>
            </a:gradFill>
            <a:ln w="114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39000" dist="25400" dir="5400000" rotWithShape="0">
                <a:srgbClr val="000000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8" name="Google Shape;18;p5"/>
            <p:cNvSpPr/>
            <p:nvPr/>
          </p:nvSpPr>
          <p:spPr>
            <a:xfrm>
              <a:off x="0" y="2228850"/>
              <a:ext cx="3733800" cy="76200"/>
            </a:xfrm>
            <a:prstGeom prst="rect">
              <a:avLst/>
            </a:prstGeom>
            <a:gradFill>
              <a:gsLst>
                <a:gs pos="0">
                  <a:srgbClr val="FBCC91"/>
                </a:gs>
                <a:gs pos="49000">
                  <a:srgbClr val="EDAD40"/>
                </a:gs>
                <a:gs pos="49100">
                  <a:srgbClr val="E19506"/>
                </a:gs>
                <a:gs pos="92000">
                  <a:srgbClr val="FFB528"/>
                </a:gs>
                <a:gs pos="100000">
                  <a:srgbClr val="FFC04F"/>
                </a:gs>
              </a:gsLst>
              <a:lin ang="5400000" scaled="0"/>
            </a:gradFill>
            <a:ln w="114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39000" dist="25400" dir="5400000" rotWithShape="0">
                <a:srgbClr val="000000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9" name="Google Shape;19;p5"/>
            <p:cNvSpPr/>
            <p:nvPr/>
          </p:nvSpPr>
          <p:spPr>
            <a:xfrm>
              <a:off x="0" y="2152650"/>
              <a:ext cx="3733800" cy="76200"/>
            </a:xfrm>
            <a:prstGeom prst="rect">
              <a:avLst/>
            </a:prstGeom>
            <a:gradFill>
              <a:gsLst>
                <a:gs pos="0">
                  <a:srgbClr val="E7A390"/>
                </a:gs>
                <a:gs pos="49000">
                  <a:srgbClr val="D46A40"/>
                </a:gs>
                <a:gs pos="49100">
                  <a:srgbClr val="C94608"/>
                </a:gs>
                <a:gs pos="92000">
                  <a:srgbClr val="E8622A"/>
                </a:gs>
                <a:gs pos="100000">
                  <a:srgbClr val="EF7951"/>
                </a:gs>
              </a:gsLst>
              <a:lin ang="5400000" scaled="0"/>
            </a:gradFill>
            <a:ln w="114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39000" dist="25400" dir="5400000" rotWithShape="0">
                <a:srgbClr val="000000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0" name="Google Shape;20;p5"/>
            <p:cNvSpPr/>
            <p:nvPr/>
          </p:nvSpPr>
          <p:spPr>
            <a:xfrm>
              <a:off x="0" y="2076450"/>
              <a:ext cx="3733800" cy="76200"/>
            </a:xfrm>
            <a:prstGeom prst="rect">
              <a:avLst/>
            </a:prstGeom>
            <a:gradFill>
              <a:gsLst>
                <a:gs pos="0">
                  <a:srgbClr val="C6A0CF"/>
                </a:gs>
                <a:gs pos="49000">
                  <a:srgbClr val="A464B2"/>
                </a:gs>
                <a:gs pos="49100">
                  <a:srgbClr val="8D3C9E"/>
                </a:gs>
                <a:gs pos="92000">
                  <a:srgbClr val="AB5BBE"/>
                </a:gs>
                <a:gs pos="100000">
                  <a:srgbClr val="B874C9"/>
                </a:gs>
              </a:gsLst>
              <a:lin ang="5400000" scaled="0"/>
            </a:gradFill>
            <a:ln w="114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39000" dist="25400" dir="5400000" rotWithShape="0">
                <a:srgbClr val="000000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1" name="Google Shape;21;p5"/>
            <p:cNvSpPr/>
            <p:nvPr/>
          </p:nvSpPr>
          <p:spPr>
            <a:xfrm>
              <a:off x="0" y="2000250"/>
              <a:ext cx="3733800" cy="76200"/>
            </a:xfrm>
            <a:prstGeom prst="rect">
              <a:avLst/>
            </a:prstGeom>
            <a:gradFill>
              <a:gsLst>
                <a:gs pos="0">
                  <a:srgbClr val="CD92A1"/>
                </a:gs>
                <a:gs pos="49000">
                  <a:srgbClr val="B04568"/>
                </a:gs>
                <a:gs pos="49100">
                  <a:srgbClr val="A31647"/>
                </a:gs>
                <a:gs pos="92000">
                  <a:srgbClr val="C03462"/>
                </a:gs>
                <a:gs pos="100000">
                  <a:srgbClr val="CA5979"/>
                </a:gs>
              </a:gsLst>
              <a:lin ang="5400000" scaled="0"/>
            </a:gradFill>
            <a:ln w="114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39000" dist="25400" dir="5400000" rotWithShape="0">
                <a:srgbClr val="000000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2" name="Google Shape;22;p5"/>
            <p:cNvSpPr/>
            <p:nvPr/>
          </p:nvSpPr>
          <p:spPr>
            <a:xfrm>
              <a:off x="0" y="2457450"/>
              <a:ext cx="3733800" cy="76200"/>
            </a:xfrm>
            <a:prstGeom prst="rect">
              <a:avLst/>
            </a:prstGeom>
            <a:gradFill>
              <a:gsLst>
                <a:gs pos="0">
                  <a:srgbClr val="CD92A1"/>
                </a:gs>
                <a:gs pos="49000">
                  <a:srgbClr val="B04568"/>
                </a:gs>
                <a:gs pos="49100">
                  <a:srgbClr val="A31647"/>
                </a:gs>
                <a:gs pos="92000">
                  <a:srgbClr val="C03462"/>
                </a:gs>
                <a:gs pos="100000">
                  <a:srgbClr val="CA5979"/>
                </a:gs>
              </a:gsLst>
              <a:lin ang="5400000" scaled="0"/>
            </a:gradFill>
            <a:ln w="114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39000" dist="25400" dir="5400000" rotWithShape="0">
                <a:srgbClr val="000000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grpSp>
        <p:nvGrpSpPr>
          <p:cNvPr id="23" name="Google Shape;23;p5"/>
          <p:cNvGrpSpPr/>
          <p:nvPr/>
        </p:nvGrpSpPr>
        <p:grpSpPr>
          <a:xfrm>
            <a:off x="8584055" y="2000250"/>
            <a:ext cx="552450" cy="542925"/>
            <a:chOff x="8667750" y="2000250"/>
            <a:chExt cx="476250" cy="542925"/>
          </a:xfrm>
        </p:grpSpPr>
        <p:sp>
          <p:nvSpPr>
            <p:cNvPr id="24" name="Google Shape;24;p5"/>
            <p:cNvSpPr/>
            <p:nvPr/>
          </p:nvSpPr>
          <p:spPr>
            <a:xfrm>
              <a:off x="8667750" y="2381250"/>
              <a:ext cx="476250" cy="76200"/>
            </a:xfrm>
            <a:prstGeom prst="rect">
              <a:avLst/>
            </a:prstGeom>
            <a:gradFill>
              <a:gsLst>
                <a:gs pos="0">
                  <a:srgbClr val="FBB392"/>
                </a:gs>
                <a:gs pos="49000">
                  <a:srgbClr val="ED8642"/>
                </a:gs>
                <a:gs pos="49100">
                  <a:srgbClr val="E26509"/>
                </a:gs>
                <a:gs pos="92000">
                  <a:srgbClr val="FF842C"/>
                </a:gs>
                <a:gs pos="100000">
                  <a:srgbClr val="FF9451"/>
                </a:gs>
              </a:gsLst>
              <a:lin ang="5400000" scaled="0"/>
            </a:gradFill>
            <a:ln w="114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39000" dist="25400" dir="5400000" rotWithShape="0">
                <a:srgbClr val="000000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5" name="Google Shape;25;p5"/>
            <p:cNvSpPr/>
            <p:nvPr/>
          </p:nvSpPr>
          <p:spPr>
            <a:xfrm>
              <a:off x="8667750" y="2305050"/>
              <a:ext cx="476250" cy="76200"/>
            </a:xfrm>
            <a:prstGeom prst="rect">
              <a:avLst/>
            </a:prstGeom>
            <a:gradFill>
              <a:gsLst>
                <a:gs pos="0">
                  <a:srgbClr val="DDA3C1"/>
                </a:gs>
                <a:gs pos="49000">
                  <a:srgbClr val="C5689C"/>
                </a:gs>
                <a:gs pos="49100">
                  <a:srgbClr val="AF407E"/>
                </a:gs>
                <a:gs pos="92000">
                  <a:srgbClr val="D25F9F"/>
                </a:gs>
                <a:gs pos="100000">
                  <a:srgbClr val="DB78AD"/>
                </a:gs>
              </a:gsLst>
              <a:lin ang="5400000" scaled="0"/>
            </a:gradFill>
            <a:ln w="114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39000" dist="25400" dir="5400000" rotWithShape="0">
                <a:srgbClr val="000000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6" name="Google Shape;26;p5"/>
            <p:cNvSpPr/>
            <p:nvPr/>
          </p:nvSpPr>
          <p:spPr>
            <a:xfrm>
              <a:off x="8667750" y="2228850"/>
              <a:ext cx="476250" cy="76200"/>
            </a:xfrm>
            <a:prstGeom prst="rect">
              <a:avLst/>
            </a:prstGeom>
            <a:gradFill>
              <a:gsLst>
                <a:gs pos="0">
                  <a:srgbClr val="FBCC91"/>
                </a:gs>
                <a:gs pos="49000">
                  <a:srgbClr val="EDAD40"/>
                </a:gs>
                <a:gs pos="49100">
                  <a:srgbClr val="E19506"/>
                </a:gs>
                <a:gs pos="92000">
                  <a:srgbClr val="FFB528"/>
                </a:gs>
                <a:gs pos="100000">
                  <a:srgbClr val="FFC04F"/>
                </a:gs>
              </a:gsLst>
              <a:lin ang="5400000" scaled="0"/>
            </a:gradFill>
            <a:ln w="114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39000" dist="25400" dir="5400000" rotWithShape="0">
                <a:srgbClr val="000000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7" name="Google Shape;27;p5"/>
            <p:cNvSpPr/>
            <p:nvPr/>
          </p:nvSpPr>
          <p:spPr>
            <a:xfrm>
              <a:off x="8667750" y="2152650"/>
              <a:ext cx="476250" cy="76200"/>
            </a:xfrm>
            <a:prstGeom prst="rect">
              <a:avLst/>
            </a:prstGeom>
            <a:gradFill>
              <a:gsLst>
                <a:gs pos="0">
                  <a:srgbClr val="E7A390"/>
                </a:gs>
                <a:gs pos="49000">
                  <a:srgbClr val="D46A40"/>
                </a:gs>
                <a:gs pos="49100">
                  <a:srgbClr val="C94608"/>
                </a:gs>
                <a:gs pos="92000">
                  <a:srgbClr val="E8622A"/>
                </a:gs>
                <a:gs pos="100000">
                  <a:srgbClr val="EF7951"/>
                </a:gs>
              </a:gsLst>
              <a:lin ang="5400000" scaled="0"/>
            </a:gradFill>
            <a:ln w="114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39000" dist="25400" dir="5400000" rotWithShape="0">
                <a:srgbClr val="000000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8" name="Google Shape;28;p5"/>
            <p:cNvSpPr/>
            <p:nvPr/>
          </p:nvSpPr>
          <p:spPr>
            <a:xfrm>
              <a:off x="8667750" y="2076450"/>
              <a:ext cx="476250" cy="76200"/>
            </a:xfrm>
            <a:prstGeom prst="rect">
              <a:avLst/>
            </a:prstGeom>
            <a:gradFill>
              <a:gsLst>
                <a:gs pos="0">
                  <a:srgbClr val="C6A0CF"/>
                </a:gs>
                <a:gs pos="49000">
                  <a:srgbClr val="A464B2"/>
                </a:gs>
                <a:gs pos="49100">
                  <a:srgbClr val="8D3C9E"/>
                </a:gs>
                <a:gs pos="92000">
                  <a:srgbClr val="AB5BBE"/>
                </a:gs>
                <a:gs pos="100000">
                  <a:srgbClr val="B874C9"/>
                </a:gs>
              </a:gsLst>
              <a:lin ang="5400000" scaled="0"/>
            </a:gradFill>
            <a:ln w="114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39000" dist="25400" dir="5400000" rotWithShape="0">
                <a:srgbClr val="000000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9" name="Google Shape;29;p5"/>
            <p:cNvSpPr/>
            <p:nvPr/>
          </p:nvSpPr>
          <p:spPr>
            <a:xfrm>
              <a:off x="8667750" y="2000250"/>
              <a:ext cx="476250" cy="76200"/>
            </a:xfrm>
            <a:prstGeom prst="rect">
              <a:avLst/>
            </a:prstGeom>
            <a:gradFill>
              <a:gsLst>
                <a:gs pos="0">
                  <a:srgbClr val="CD92A1"/>
                </a:gs>
                <a:gs pos="49000">
                  <a:srgbClr val="B04568"/>
                </a:gs>
                <a:gs pos="49100">
                  <a:srgbClr val="A31647"/>
                </a:gs>
                <a:gs pos="92000">
                  <a:srgbClr val="C03462"/>
                </a:gs>
                <a:gs pos="100000">
                  <a:srgbClr val="CA5979"/>
                </a:gs>
              </a:gsLst>
              <a:lin ang="5400000" scaled="0"/>
            </a:gradFill>
            <a:ln w="114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39000" dist="25400" dir="5400000" rotWithShape="0">
                <a:srgbClr val="000000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0" name="Google Shape;30;p5"/>
            <p:cNvSpPr/>
            <p:nvPr/>
          </p:nvSpPr>
          <p:spPr>
            <a:xfrm>
              <a:off x="8667750" y="2466975"/>
              <a:ext cx="476250" cy="76200"/>
            </a:xfrm>
            <a:prstGeom prst="rect">
              <a:avLst/>
            </a:prstGeom>
            <a:gradFill>
              <a:gsLst>
                <a:gs pos="0">
                  <a:srgbClr val="CD92A1"/>
                </a:gs>
                <a:gs pos="49000">
                  <a:srgbClr val="B04568"/>
                </a:gs>
                <a:gs pos="49100">
                  <a:srgbClr val="A31647"/>
                </a:gs>
                <a:gs pos="92000">
                  <a:srgbClr val="C03462"/>
                </a:gs>
                <a:gs pos="100000">
                  <a:srgbClr val="CA5979"/>
                </a:gs>
              </a:gsLst>
              <a:lin ang="5400000" scaled="0"/>
            </a:gradFill>
            <a:ln w="114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39000" dist="25400" dir="5400000" rotWithShape="0">
                <a:srgbClr val="000000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sp>
        <p:nvSpPr>
          <p:cNvPr id="31" name="Google Shape;31;p5"/>
          <p:cNvSpPr/>
          <p:nvPr/>
        </p:nvSpPr>
        <p:spPr>
          <a:xfrm>
            <a:off x="8572500" y="6324600"/>
            <a:ext cx="152400" cy="152400"/>
          </a:xfrm>
          <a:prstGeom prst="ellipse">
            <a:avLst/>
          </a:prstGeom>
          <a:gradFill>
            <a:gsLst>
              <a:gs pos="0">
                <a:srgbClr val="FBCC91"/>
              </a:gs>
              <a:gs pos="49000">
                <a:srgbClr val="EDAD40"/>
              </a:gs>
              <a:gs pos="49100">
                <a:srgbClr val="E19506"/>
              </a:gs>
              <a:gs pos="92000">
                <a:srgbClr val="FFB528"/>
              </a:gs>
              <a:gs pos="100000">
                <a:srgbClr val="FFC04F"/>
              </a:gs>
            </a:gsLst>
            <a:lin ang="5400000" scaled="0"/>
          </a:gradFill>
          <a:ln w="114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0175082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/>
          </p:cNvSpPr>
          <p:nvPr>
            <p:ph type="title"/>
          </p:nvPr>
        </p:nvSpPr>
        <p:spPr>
          <a:xfrm>
            <a:off x="4191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             </a:t>
            </a:r>
            <a:r>
              <a:rPr lang="en-US" dirty="0">
                <a:solidFill>
                  <a:srgbClr val="00B050"/>
                </a:solidFill>
              </a:rPr>
              <a:t>Objective</a:t>
            </a:r>
          </a:p>
        </p:txBody>
      </p:sp>
      <p:sp>
        <p:nvSpPr>
          <p:cNvPr id="4" name="Rectangle 25"/>
          <p:cNvSpPr txBox="1">
            <a:spLocks/>
          </p:cNvSpPr>
          <p:nvPr/>
        </p:nvSpPr>
        <p:spPr>
          <a:xfrm>
            <a:off x="990600" y="1981200"/>
            <a:ext cx="7086600" cy="12954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000" b="1" i="1" kern="0" noProof="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Implementing Terminal Mirroring using </a:t>
            </a:r>
            <a:r>
              <a:rPr lang="en-US" sz="2000" b="1" i="1" kern="0" noProof="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Messsage</a:t>
            </a:r>
            <a:r>
              <a:rPr lang="en-US" sz="2000" b="1" i="1" kern="0" noProof="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000" b="1" i="1" kern="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     </a:t>
            </a:r>
            <a:r>
              <a:rPr lang="en-US" sz="2000" b="1" i="1" kern="0" noProof="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                  Queue</a:t>
            </a:r>
            <a:endParaRPr kumimoji="0" lang="en-US" sz="2000" b="1" i="1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2400" y="3273380"/>
            <a:ext cx="8991600" cy="2308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We have to develop a system for multiple Terminals which will be interacting with each other using message queues. </a:t>
            </a:r>
          </a:p>
          <a:p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The commands on a given Terminal will be Mirrored in the coupled Terminal along with the output</a:t>
            </a:r>
          </a:p>
          <a:p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The system will have a server which will maintain a message queue and list of client Terminals</a:t>
            </a: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9520"/>
            <a:ext cx="8229600" cy="1143000"/>
          </a:xfrm>
        </p:spPr>
        <p:txBody>
          <a:bodyPr/>
          <a:lstStyle/>
          <a:p>
            <a:r>
              <a:rPr lang="en-US" dirty="0"/>
              <a:t>        </a:t>
            </a:r>
            <a:r>
              <a:rPr lang="en-US" dirty="0">
                <a:solidFill>
                  <a:srgbClr val="00B050"/>
                </a:solidFill>
              </a:rPr>
              <a:t>Terminal Mirroring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9557" y="1388514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The commands on a given terminal (shell), will be mirrored in the coupled              terminals along with output.</a:t>
            </a:r>
          </a:p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Server will receive the message from given terminal and broadcast the message to all the coupled Terminals</a:t>
            </a:r>
            <a:r>
              <a:rPr lang="en-US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3125A3-B531-4487-88B0-363377486D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3" t="12963" r="4167" b="16048"/>
          <a:stretch/>
        </p:blipFill>
        <p:spPr>
          <a:xfrm>
            <a:off x="457200" y="2674837"/>
            <a:ext cx="8458200" cy="4044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38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1143000"/>
          </a:xfrm>
          <a:noFill/>
        </p:spPr>
        <p:txBody>
          <a:bodyPr/>
          <a:lstStyle/>
          <a:p>
            <a:r>
              <a:rPr lang="en-US" dirty="0"/>
              <a:t>           </a:t>
            </a:r>
            <a:r>
              <a:rPr lang="en-US" dirty="0">
                <a:solidFill>
                  <a:srgbClr val="00B050"/>
                </a:solidFill>
              </a:rPr>
              <a:t>Message Queue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5800" y="1295400"/>
            <a:ext cx="7848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 A message queue is a queue of messages sent between applications.</a:t>
            </a:r>
          </a:p>
          <a:p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There are client applications  that create messages and deliver them to the message queue. </a:t>
            </a:r>
          </a:p>
          <a:p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Server  connects to the queue and gets the messages to be processed. Messages placed onto the queue are stored until the consumer retrieves them.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3733800"/>
            <a:ext cx="5562600" cy="294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307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r>
              <a:rPr lang="en-US" sz="2000" b="0" dirty="0" err="1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</a:rPr>
              <a:t>msgget</a:t>
            </a:r>
            <a:r>
              <a:rPr lang="en-US" sz="2000" b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</a:rPr>
              <a:t>(): A new queue is created or an existing queue opened. </a:t>
            </a:r>
            <a:r>
              <a:rPr lang="en-US" sz="2000" b="0" dirty="0" err="1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</a:rPr>
              <a:t>msgsnd</a:t>
            </a:r>
            <a:r>
              <a:rPr lang="en-US" sz="2000" b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</a:rPr>
              <a:t>(): Place data on to a message queue.</a:t>
            </a:r>
            <a:br>
              <a:rPr lang="en-US" sz="2000" b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</a:rPr>
            </a:br>
            <a:r>
              <a:rPr lang="en-US" sz="2000" b="0" dirty="0" err="1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</a:rPr>
              <a:t>msgrcv</a:t>
            </a:r>
            <a:r>
              <a:rPr lang="en-US" sz="2000" b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</a:rPr>
              <a:t>(): messages are retrieved from a queue.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600200"/>
            <a:ext cx="807720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209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2038290"/>
            <a:ext cx="2047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bg1"/>
                </a:solidFill>
              </a:rPr>
              <a:t>Extract</a:t>
            </a:r>
            <a:r>
              <a:rPr lang="en-IN" sz="2000" dirty="0"/>
              <a:t>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1783" y="2667000"/>
            <a:ext cx="107796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Input: A </a:t>
            </a:r>
            <a:r>
              <a:rPr lang="en-IN" sz="1600" dirty="0">
                <a:solidFill>
                  <a:srgbClr val="EAB187"/>
                </a:solidFill>
              </a:rPr>
              <a:t>char</a:t>
            </a:r>
            <a:r>
              <a:rPr lang="en-IN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array which is basically, client id and the message in the form of string</a:t>
            </a:r>
          </a:p>
          <a:p>
            <a:r>
              <a:rPr lang="en-IN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Processes: “pid” is used to store the client id and “msg_new” the message store after it</a:t>
            </a:r>
          </a:p>
          <a:p>
            <a:r>
              <a:rPr lang="en-IN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Output: the client id and the message is returned after separating as a pair of key and integer</a:t>
            </a:r>
          </a:p>
        </p:txBody>
      </p:sp>
      <p:sp>
        <p:nvSpPr>
          <p:cNvPr id="7" name="Google Shape;148;g73e64f5557_0_0"/>
          <p:cNvSpPr txBox="1">
            <a:spLocks noGrp="1"/>
          </p:cNvSpPr>
          <p:nvPr>
            <p:ph type="title"/>
          </p:nvPr>
        </p:nvSpPr>
        <p:spPr>
          <a:xfrm>
            <a:off x="269250" y="228600"/>
            <a:ext cx="8229600" cy="782575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>
                <a:ln>
                  <a:solidFill>
                    <a:schemeClr val="bg1"/>
                  </a:solidFill>
                </a:ln>
                <a:solidFill>
                  <a:srgbClr val="6AA84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Function Description:</a:t>
            </a:r>
            <a:endParaRPr sz="5400" dirty="0">
              <a:ln>
                <a:solidFill>
                  <a:schemeClr val="bg1"/>
                </a:solidFill>
              </a:ln>
              <a:solidFill>
                <a:srgbClr val="6AA84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4800" y="3657600"/>
            <a:ext cx="2047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rgbClr val="FFFFFF"/>
                </a:solidFill>
              </a:rPr>
              <a:t>Escape:</a:t>
            </a:r>
          </a:p>
        </p:txBody>
      </p:sp>
      <p:sp>
        <p:nvSpPr>
          <p:cNvPr id="10" name="Rectangle 9"/>
          <p:cNvSpPr/>
          <p:nvPr/>
        </p:nvSpPr>
        <p:spPr>
          <a:xfrm>
            <a:off x="457200" y="4038600"/>
            <a:ext cx="8153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FCBB8B"/>
                </a:solidFill>
              </a:rPr>
              <a:t>Removes the “\\” from the buffer and stores the remaining in the “dest” variable </a:t>
            </a:r>
          </a:p>
          <a:p>
            <a:r>
              <a:rPr lang="en-IN" dirty="0">
                <a:solidFill>
                  <a:srgbClr val="FCBB8B"/>
                </a:solidFill>
              </a:rPr>
              <a:t>Input: Buffer</a:t>
            </a:r>
          </a:p>
          <a:p>
            <a:r>
              <a:rPr lang="en-IN" dirty="0">
                <a:solidFill>
                  <a:srgbClr val="FCBB8B"/>
                </a:solidFill>
              </a:rPr>
              <a:t>Output: dest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5458361"/>
            <a:ext cx="838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rgbClr val="FCBB8B"/>
                </a:solidFill>
              </a:rPr>
              <a:t>Stores different words in the message in two dimensional char array which are separated by space, in other words Lemmatization is performed</a:t>
            </a:r>
          </a:p>
          <a:p>
            <a:r>
              <a:rPr lang="en-IN" sz="1600" dirty="0">
                <a:solidFill>
                  <a:srgbClr val="FCBB8B"/>
                </a:solidFill>
              </a:rPr>
              <a:t>Input: buffer and a counter “cnt” as a reference variable</a:t>
            </a:r>
          </a:p>
          <a:p>
            <a:r>
              <a:rPr lang="en-IN" sz="1600" dirty="0">
                <a:solidFill>
                  <a:srgbClr val="FCBB8B"/>
                </a:solidFill>
              </a:rPr>
              <a:t>Output: the 2d array of characters and “cnt” is updated as the count of the number of words in the buffer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04800" y="5086290"/>
            <a:ext cx="2047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rgbClr val="FFFFFF"/>
                </a:solidFill>
              </a:rPr>
              <a:t>Lexer:</a:t>
            </a:r>
          </a:p>
        </p:txBody>
      </p:sp>
    </p:spTree>
    <p:extLst>
      <p:ext uri="{BB962C8B-B14F-4D97-AF65-F5344CB8AC3E}">
        <p14:creationId xmlns:p14="http://schemas.microsoft.com/office/powerpoint/2010/main" val="3262949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9296" y="742890"/>
            <a:ext cx="2009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bg1"/>
                </a:solidFill>
              </a:rPr>
              <a:t>PWD: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5800" y="1244025"/>
            <a:ext cx="93114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rgbClr val="FCBB8B"/>
                </a:solidFill>
              </a:rPr>
              <a:t>It used the inbuilt “cwd” function to get the current directory and displays it on the output screen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2145268"/>
            <a:ext cx="2009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bg1"/>
                </a:solidFill>
              </a:rPr>
              <a:t>ChangeDir</a:t>
            </a:r>
          </a:p>
        </p:txBody>
      </p:sp>
      <p:sp>
        <p:nvSpPr>
          <p:cNvPr id="7" name="Rectangle 6"/>
          <p:cNvSpPr/>
          <p:nvPr/>
        </p:nvSpPr>
        <p:spPr>
          <a:xfrm>
            <a:off x="609600" y="2667000"/>
            <a:ext cx="7696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EAB187"/>
                </a:solidFill>
              </a:rPr>
              <a:t>Used for executing cd: the change directory command</a:t>
            </a:r>
          </a:p>
          <a:p>
            <a:r>
              <a:rPr lang="en-IN" dirty="0">
                <a:solidFill>
                  <a:srgbClr val="EAB187"/>
                </a:solidFill>
              </a:rPr>
              <a:t>Input: path </a:t>
            </a:r>
          </a:p>
          <a:p>
            <a:r>
              <a:rPr lang="en-IN" dirty="0">
                <a:solidFill>
                  <a:srgbClr val="EAB187"/>
                </a:solidFill>
              </a:rPr>
              <a:t>If the path exists then it changes the directory otherwise prints the error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733800"/>
            <a:ext cx="4953000" cy="2781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744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7A38D-6002-4DB0-8541-10E7EC07C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40145"/>
            <a:ext cx="8229600" cy="521855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Client.cpp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EE64608D-61F4-4FF6-B5D8-9CF6EDA4F545}"/>
              </a:ext>
            </a:extLst>
          </p:cNvPr>
          <p:cNvGraphicFramePr/>
          <p:nvPr/>
        </p:nvGraphicFramePr>
        <p:xfrm>
          <a:off x="914400" y="1066800"/>
          <a:ext cx="7696200" cy="541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21461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73e64f5557_0_0"/>
          <p:cNvSpPr txBox="1">
            <a:spLocks noGrp="1"/>
          </p:cNvSpPr>
          <p:nvPr>
            <p:ph type="title"/>
          </p:nvPr>
        </p:nvSpPr>
        <p:spPr>
          <a:xfrm>
            <a:off x="269250" y="228600"/>
            <a:ext cx="8229600" cy="782575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>
                <a:ln>
                  <a:solidFill>
                    <a:schemeClr val="bg1"/>
                  </a:solidFill>
                </a:ln>
                <a:solidFill>
                  <a:srgbClr val="6AA84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Server Side</a:t>
            </a:r>
            <a:endParaRPr sz="5400" dirty="0">
              <a:ln>
                <a:solidFill>
                  <a:schemeClr val="bg1"/>
                </a:solidFill>
              </a:ln>
              <a:solidFill>
                <a:srgbClr val="6AA84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9" name="Google Shape;149;g73e64f5557_0_0"/>
          <p:cNvSpPr txBox="1"/>
          <p:nvPr/>
        </p:nvSpPr>
        <p:spPr>
          <a:xfrm>
            <a:off x="477075" y="1011175"/>
            <a:ext cx="7969500" cy="51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1800"/>
              <a:buFont typeface="Comic Sans MS"/>
              <a:buChar char="●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E69138"/>
                </a:solidFill>
                <a:effectLst/>
                <a:uLnTx/>
                <a:uFillTx/>
                <a:latin typeface="Comic Sans MS"/>
                <a:ea typeface="Comic Sans MS"/>
                <a:cs typeface="Comic Sans MS"/>
                <a:sym typeface="Comic Sans MS"/>
              </a:rPr>
              <a:t>The server receives messages sent by the clients.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E69138"/>
              </a:solidFill>
              <a:effectLst/>
              <a:uLnTx/>
              <a:uFillTx/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1800"/>
              <a:buFont typeface="Comic Sans MS"/>
              <a:buChar char="●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E69138"/>
                </a:solidFill>
                <a:effectLst/>
                <a:uLnTx/>
                <a:uFillTx/>
                <a:latin typeface="Comic Sans MS"/>
                <a:ea typeface="Comic Sans MS"/>
                <a:cs typeface="Comic Sans MS"/>
                <a:sym typeface="Comic Sans MS"/>
              </a:rPr>
              <a:t>Extract function is called to separate client name and message and creates a unique integer key from the client name.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E69138"/>
              </a:solidFill>
              <a:effectLst/>
              <a:uLnTx/>
              <a:uFillTx/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9144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1800"/>
              <a:buFont typeface="Comic Sans MS"/>
              <a:buChar char="○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E69138"/>
                </a:solidFill>
                <a:effectLst/>
                <a:uLnTx/>
                <a:uFillTx/>
                <a:latin typeface="Comic Sans MS"/>
                <a:ea typeface="Comic Sans MS"/>
                <a:cs typeface="Comic Sans MS"/>
                <a:sym typeface="Comic Sans MS"/>
              </a:rPr>
              <a:t>If the message is “couple” then the server updates the vector “keys” by adding the key of the client obtained from “extract” function.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E69138"/>
              </a:solidFill>
              <a:effectLst/>
              <a:uLnTx/>
              <a:uFillTx/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9144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1800"/>
              <a:buFont typeface="Comic Sans MS"/>
              <a:buChar char="○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E69138"/>
                </a:solidFill>
                <a:effectLst/>
                <a:uLnTx/>
                <a:uFillTx/>
                <a:latin typeface="Comic Sans MS"/>
                <a:ea typeface="Comic Sans MS"/>
                <a:cs typeface="Comic Sans MS"/>
                <a:sym typeface="Comic Sans MS"/>
              </a:rPr>
              <a:t>Else if the message is “uncouple” then the server finds and erases the client key from the vector “keys”.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E69138"/>
              </a:solidFill>
              <a:effectLst/>
              <a:uLnTx/>
              <a:uFillTx/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9144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1800"/>
              <a:buFont typeface="Comic Sans MS"/>
              <a:buChar char="○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E69138"/>
                </a:solidFill>
                <a:effectLst/>
                <a:uLnTx/>
                <a:uFillTx/>
                <a:latin typeface="Comic Sans MS"/>
                <a:ea typeface="Comic Sans MS"/>
                <a:cs typeface="Comic Sans MS"/>
                <a:sym typeface="Comic Sans MS"/>
              </a:rPr>
              <a:t>Else the message is broadcasted to all the clients except the client sending the message thereby achieving Terminal Mirroring.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E69138"/>
              </a:solidFill>
              <a:effectLst/>
              <a:uLnTx/>
              <a:uFillTx/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 dirty="0">
              <a:ln>
                <a:noFill/>
              </a:ln>
              <a:solidFill>
                <a:srgbClr val="E69138"/>
              </a:solidFill>
              <a:effectLst/>
              <a:uLnTx/>
              <a:uFillTx/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50" name="Google Shape;150;g73e64f5557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1646" y="3993925"/>
            <a:ext cx="4293101" cy="270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iz Show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</a:schemeClr>
            </a:gs>
            <a:gs pos="100000">
              <a:schemeClr val="phClr">
                <a:shade val="80000"/>
                <a:satMod val="150000"/>
              </a:schemeClr>
            </a:gs>
          </a:gsLst>
          <a:path path="circle">
            <a:fillToRect l="50000" t="50000"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7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Quiz Show">
  <a:themeElements>
    <a:clrScheme name="Opulent">
      <a:dk1>
        <a:srgbClr val="000000"/>
      </a:dk1>
      <a:lt1>
        <a:srgbClr val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55000" dist="50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55000" dist="50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546</Words>
  <Application>Microsoft Office PowerPoint</Application>
  <PresentationFormat>On-screen Show (4:3)</PresentationFormat>
  <Paragraphs>60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Comic Sans MS</vt:lpstr>
      <vt:lpstr>Trebuchet MS</vt:lpstr>
      <vt:lpstr>Quiz Show</vt:lpstr>
      <vt:lpstr>1_Quiz Show</vt:lpstr>
      <vt:lpstr>             Objective</vt:lpstr>
      <vt:lpstr>        Terminal Mirroring</vt:lpstr>
      <vt:lpstr>           Message Queue</vt:lpstr>
      <vt:lpstr>msgget(): A new queue is created or an existing queue opened. msgsnd(): Place data on to a message queue. msgrcv(): messages are retrieved from a queue. </vt:lpstr>
      <vt:lpstr>Function Description:</vt:lpstr>
      <vt:lpstr>PowerPoint Presentation</vt:lpstr>
      <vt:lpstr>Client.cpp</vt:lpstr>
      <vt:lpstr>Server Side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2019-11-05T06:09:17Z</dcterms:created>
  <dcterms:modified xsi:type="dcterms:W3CDTF">2019-11-05T05:12:49Z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