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Bebas Neue"/>
      <p:regular r:id="rId39"/>
    </p:embeddedFont>
    <p:embeddedFont>
      <p:font typeface="Quicksa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2BED13-F9F9-4FCD-8DAC-7ADF6EEA9193}">
  <a:tblStyle styleId="{E72BED13-F9F9-4FCD-8DAC-7ADF6EEA91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icksand-regular.fntdata"/><Relationship Id="rId20" Type="http://schemas.openxmlformats.org/officeDocument/2006/relationships/slide" Target="slides/slide14.xml"/><Relationship Id="rId41" Type="http://schemas.openxmlformats.org/officeDocument/2006/relationships/font" Target="fonts/Quicksan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BebasNeu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aefed026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aefed026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3d3ffdf31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3d3ffdf31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3d3ffdf31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3d3ffdf31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3d3ffdf31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3d3ffdf31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3d3ffdf31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3d3ffdf31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3d3ffdf31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3d3ffdf31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dd05aefd11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dd05aefd11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13d3ffdf313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13d3ffdf313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3d3ffdf313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3d3ffdf313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78575c1cc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78575c1cc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3d3ffdf31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3d3ffdf31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a783214fb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a783214fb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13d3ffdf313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13d3ffdf313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13d3ffdf313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13d3ffdf313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749a25fc4bbbe90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749a25fc4bbbe90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749a25fc4bbbe90a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749a25fc4bbbe90a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749a25fc4bbbe90a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749a25fc4bbbe90a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3d58194a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3d58194a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13d58194a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13d58194a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13d58194a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13d58194a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3d58194a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3d58194a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3d58194a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3d58194a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3d3ffdf31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3d3ffdf31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13d58194a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13d58194a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13d58194ae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13d58194a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13d3ffdf313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13d3ffdf313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3d3ffdf3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3d3ffdf3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af55115641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af55115641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3d3ffdf31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3d3ffdf31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3d3ffdf3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3d3ffdf3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af5511564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af5511564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3d3ffdf31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3d3ffdf31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68000"/>
            <a:ext cx="3852000" cy="3007500"/>
          </a:xfrm>
          <a:prstGeom prst="rect">
            <a:avLst/>
          </a:prstGeom>
        </p:spPr>
        <p:txBody>
          <a:bodyPr anchorCtr="0" anchor="ctr" bIns="0" lIns="0" spcFirstLastPara="1" rIns="0" wrap="square" tIns="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98925" y="3139950"/>
            <a:ext cx="1877700" cy="729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0"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1"/>
          <p:cNvSpPr txBox="1"/>
          <p:nvPr>
            <p:ph hasCustomPrompt="1" type="title"/>
          </p:nvPr>
        </p:nvSpPr>
        <p:spPr>
          <a:xfrm>
            <a:off x="1365900" y="1626688"/>
            <a:ext cx="6412200" cy="14967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46" name="Google Shape;246;p11"/>
          <p:cNvSpPr txBox="1"/>
          <p:nvPr>
            <p:ph idx="1" type="subTitle"/>
          </p:nvPr>
        </p:nvSpPr>
        <p:spPr>
          <a:xfrm>
            <a:off x="1365900" y="3123513"/>
            <a:ext cx="6412200" cy="393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7" name="Shape 2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248" name="Shape 248"/>
        <p:cNvGrpSpPr/>
        <p:nvPr/>
      </p:nvGrpSpPr>
      <p:grpSpPr>
        <a:xfrm>
          <a:off x="0" y="0"/>
          <a:ext cx="0" cy="0"/>
          <a:chOff x="0" y="0"/>
          <a:chExt cx="0" cy="0"/>
        </a:xfrm>
      </p:grpSpPr>
      <p:grpSp>
        <p:nvGrpSpPr>
          <p:cNvPr id="249" name="Google Shape;249;p13"/>
          <p:cNvGrpSpPr/>
          <p:nvPr/>
        </p:nvGrpSpPr>
        <p:grpSpPr>
          <a:xfrm flipH="1">
            <a:off x="6398900" y="4838400"/>
            <a:ext cx="2758303" cy="193976"/>
            <a:chOff x="-344350" y="4817800"/>
            <a:chExt cx="2758303" cy="193976"/>
          </a:xfrm>
        </p:grpSpPr>
        <p:sp>
          <p:nvSpPr>
            <p:cNvPr id="250" name="Google Shape;250;p13"/>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3"/>
          <p:cNvGrpSpPr/>
          <p:nvPr/>
        </p:nvGrpSpPr>
        <p:grpSpPr>
          <a:xfrm rot="5400000">
            <a:off x="6554770" y="-1487956"/>
            <a:ext cx="1101268" cy="4077170"/>
            <a:chOff x="-7" y="0"/>
            <a:chExt cx="1101268" cy="4077170"/>
          </a:xfrm>
        </p:grpSpPr>
        <p:sp>
          <p:nvSpPr>
            <p:cNvPr id="255" name="Google Shape;255;p13"/>
            <p:cNvSpPr/>
            <p:nvPr/>
          </p:nvSpPr>
          <p:spPr>
            <a:xfrm>
              <a:off x="354318" y="3686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216376" y="14672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54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189446" y="4018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737284" y="3416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1041351" y="1469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3"/>
          <p:cNvGrpSpPr/>
          <p:nvPr/>
        </p:nvGrpSpPr>
        <p:grpSpPr>
          <a:xfrm rot="10800000">
            <a:off x="714797" y="111636"/>
            <a:ext cx="425883" cy="216100"/>
            <a:chOff x="259675" y="4807625"/>
            <a:chExt cx="425883" cy="216100"/>
          </a:xfrm>
        </p:grpSpPr>
        <p:sp>
          <p:nvSpPr>
            <p:cNvPr id="268" name="Google Shape;268;p13"/>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3"/>
          <p:cNvGrpSpPr/>
          <p:nvPr/>
        </p:nvGrpSpPr>
        <p:grpSpPr>
          <a:xfrm>
            <a:off x="-8" y="1128260"/>
            <a:ext cx="2468054" cy="4015243"/>
            <a:chOff x="-8" y="1128260"/>
            <a:chExt cx="2468054" cy="4015243"/>
          </a:xfrm>
        </p:grpSpPr>
        <p:sp>
          <p:nvSpPr>
            <p:cNvPr id="272" name="Google Shape;272;p13"/>
            <p:cNvSpPr/>
            <p:nvPr/>
          </p:nvSpPr>
          <p:spPr>
            <a:xfrm flipH="1">
              <a:off x="486889" y="2735610"/>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flipH="1">
              <a:off x="1829862" y="4758281"/>
              <a:ext cx="97115" cy="78159"/>
            </a:xfrm>
            <a:custGeom>
              <a:rect b="b" l="l" r="r" t="t"/>
              <a:pathLst>
                <a:path extrusionOk="0" h="4317" w="5364">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flipH="1">
              <a:off x="152001" y="4621463"/>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flipH="1">
              <a:off x="460236" y="4301957"/>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flipH="1">
              <a:off x="68519" y="2994928"/>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flipH="1">
              <a:off x="2408570" y="4695311"/>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flipH="1">
              <a:off x="347550" y="1964344"/>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a:off x="-8" y="3702906"/>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a:off x="690172" y="5120926"/>
              <a:ext cx="22704" cy="22577"/>
            </a:xfrm>
            <a:custGeom>
              <a:rect b="b" l="l" r="r" t="t"/>
              <a:pathLst>
                <a:path extrusionOk="0" h="1247" w="1254">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flipH="1">
              <a:off x="86660" y="1818954"/>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flipH="1">
              <a:off x="388501" y="3562405"/>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flipH="1">
              <a:off x="505938" y="1382244"/>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a:off x="49477" y="1128260"/>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a:off x="2075445" y="4948849"/>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flipH="1">
              <a:off x="1642092" y="501854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a:off x="898006" y="4905891"/>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3"/>
          <p:cNvSpPr txBox="1"/>
          <p:nvPr>
            <p:ph type="title"/>
          </p:nvPr>
        </p:nvSpPr>
        <p:spPr>
          <a:xfrm>
            <a:off x="1638750" y="1817850"/>
            <a:ext cx="5866500" cy="1209600"/>
          </a:xfrm>
          <a:prstGeom prst="rect">
            <a:avLst/>
          </a:prstGeom>
        </p:spPr>
        <p:txBody>
          <a:bodyPr anchorCtr="0" anchor="t" bIns="0" lIns="0" spcFirstLastPara="1" rIns="0" wrap="square" tIns="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p:txBody>
      </p:sp>
      <p:sp>
        <p:nvSpPr>
          <p:cNvPr id="289" name="Google Shape;289;p13"/>
          <p:cNvSpPr txBox="1"/>
          <p:nvPr>
            <p:ph idx="2" type="title"/>
          </p:nvPr>
        </p:nvSpPr>
        <p:spPr>
          <a:xfrm>
            <a:off x="1638750" y="3133902"/>
            <a:ext cx="5866500" cy="406500"/>
          </a:xfrm>
          <a:prstGeom prst="rect">
            <a:avLst/>
          </a:prstGeom>
        </p:spPr>
        <p:txBody>
          <a:bodyPr anchorCtr="0" anchor="t" bIns="0" lIns="0" spcFirstLastPara="1" rIns="0" wrap="square" tIns="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290" name="Shape 290"/>
        <p:cNvGrpSpPr/>
        <p:nvPr/>
      </p:nvGrpSpPr>
      <p:grpSpPr>
        <a:xfrm>
          <a:off x="0" y="0"/>
          <a:ext cx="0" cy="0"/>
          <a:chOff x="0" y="0"/>
          <a:chExt cx="0" cy="0"/>
        </a:xfrm>
      </p:grpSpPr>
      <p:sp>
        <p:nvSpPr>
          <p:cNvPr id="291" name="Google Shape;291;p14"/>
          <p:cNvSpPr txBox="1"/>
          <p:nvPr>
            <p:ph type="title"/>
          </p:nvPr>
        </p:nvSpPr>
        <p:spPr>
          <a:xfrm>
            <a:off x="4180138" y="1249425"/>
            <a:ext cx="2729400" cy="1943100"/>
          </a:xfrm>
          <a:prstGeom prst="rect">
            <a:avLst/>
          </a:prstGeom>
        </p:spPr>
        <p:txBody>
          <a:bodyPr anchorCtr="0" anchor="t" bIns="0" lIns="0" spcFirstLastPara="1" rIns="0" wrap="square" tIns="0">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2" name="Google Shape;292;p14"/>
          <p:cNvSpPr txBox="1"/>
          <p:nvPr>
            <p:ph idx="1" type="subTitle"/>
          </p:nvPr>
        </p:nvSpPr>
        <p:spPr>
          <a:xfrm>
            <a:off x="4180138" y="3192675"/>
            <a:ext cx="2729400" cy="701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3" name="Google Shape;293;p14"/>
          <p:cNvSpPr txBox="1"/>
          <p:nvPr>
            <p:ph hasCustomPrompt="1" idx="2" type="title"/>
          </p:nvPr>
        </p:nvSpPr>
        <p:spPr>
          <a:xfrm>
            <a:off x="1748513" y="1289150"/>
            <a:ext cx="1261500" cy="1284600"/>
          </a:xfrm>
          <a:prstGeom prst="rect">
            <a:avLst/>
          </a:prstGeom>
        </p:spPr>
        <p:txBody>
          <a:bodyPr anchorCtr="0" anchor="t" bIns="0" lIns="0" spcFirstLastPara="1" rIns="0" wrap="square" tIns="0">
            <a:noAutofit/>
          </a:bodyPr>
          <a:lstStyle>
            <a:lvl1pPr lvl="0" rtl="0">
              <a:spcBef>
                <a:spcPts val="0"/>
              </a:spcBef>
              <a:spcAft>
                <a:spcPts val="0"/>
              </a:spcAft>
              <a:buSzPts val="7200"/>
              <a:buNone/>
              <a:defRPr sz="9100">
                <a:solidFill>
                  <a:schemeClr val="accen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grpSp>
        <p:nvGrpSpPr>
          <p:cNvPr id="294" name="Google Shape;294;p14"/>
          <p:cNvGrpSpPr/>
          <p:nvPr/>
        </p:nvGrpSpPr>
        <p:grpSpPr>
          <a:xfrm flipH="1">
            <a:off x="8559523" y="1128258"/>
            <a:ext cx="584466" cy="3281784"/>
            <a:chOff x="8559523" y="1128258"/>
            <a:chExt cx="584466" cy="3281784"/>
          </a:xfrm>
        </p:grpSpPr>
        <p:sp>
          <p:nvSpPr>
            <p:cNvPr id="295" name="Google Shape;295;p14"/>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4"/>
          <p:cNvGrpSpPr/>
          <p:nvPr/>
        </p:nvGrpSpPr>
        <p:grpSpPr>
          <a:xfrm>
            <a:off x="-7" y="0"/>
            <a:ext cx="1295404" cy="3623066"/>
            <a:chOff x="-7" y="0"/>
            <a:chExt cx="1295404" cy="3623066"/>
          </a:xfrm>
        </p:grpSpPr>
        <p:grpSp>
          <p:nvGrpSpPr>
            <p:cNvPr id="305" name="Google Shape;305;p14"/>
            <p:cNvGrpSpPr/>
            <p:nvPr/>
          </p:nvGrpSpPr>
          <p:grpSpPr>
            <a:xfrm>
              <a:off x="-7" y="0"/>
              <a:ext cx="643914" cy="3623066"/>
              <a:chOff x="-7" y="0"/>
              <a:chExt cx="643914" cy="3623066"/>
            </a:xfrm>
          </p:grpSpPr>
          <p:sp>
            <p:nvSpPr>
              <p:cNvPr id="306" name="Google Shape;306;p14"/>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4"/>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4"/>
          <p:cNvGrpSpPr/>
          <p:nvPr/>
        </p:nvGrpSpPr>
        <p:grpSpPr>
          <a:xfrm>
            <a:off x="294125" y="4807625"/>
            <a:ext cx="425883" cy="216100"/>
            <a:chOff x="259675" y="4807625"/>
            <a:chExt cx="425883" cy="216100"/>
          </a:xfrm>
        </p:grpSpPr>
        <p:sp>
          <p:nvSpPr>
            <p:cNvPr id="321" name="Google Shape;321;p14"/>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4"/>
          <p:cNvSpPr/>
          <p:nvPr/>
        </p:nvSpPr>
        <p:spPr>
          <a:xfrm>
            <a:off x="1217100" y="872100"/>
            <a:ext cx="6709800" cy="33993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8">
    <p:spTree>
      <p:nvGrpSpPr>
        <p:cNvPr id="325" name="Shape 325"/>
        <p:cNvGrpSpPr/>
        <p:nvPr/>
      </p:nvGrpSpPr>
      <p:grpSpPr>
        <a:xfrm>
          <a:off x="0" y="0"/>
          <a:ext cx="0" cy="0"/>
          <a:chOff x="0" y="0"/>
          <a:chExt cx="0" cy="0"/>
        </a:xfrm>
      </p:grpSpPr>
      <p:sp>
        <p:nvSpPr>
          <p:cNvPr id="326" name="Google Shape;326;p15"/>
          <p:cNvSpPr txBox="1"/>
          <p:nvPr>
            <p:ph type="title"/>
          </p:nvPr>
        </p:nvSpPr>
        <p:spPr>
          <a:xfrm>
            <a:off x="3156375" y="2615400"/>
            <a:ext cx="2729400" cy="702600"/>
          </a:xfrm>
          <a:prstGeom prst="rect">
            <a:avLst/>
          </a:prstGeom>
        </p:spPr>
        <p:txBody>
          <a:bodyPr anchorCtr="0" anchor="t" bIns="0" lIns="0" spcFirstLastPara="1" rIns="0" wrap="square" tIns="0">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7" name="Google Shape;327;p15"/>
          <p:cNvSpPr txBox="1"/>
          <p:nvPr>
            <p:ph idx="1" type="subTitle"/>
          </p:nvPr>
        </p:nvSpPr>
        <p:spPr>
          <a:xfrm>
            <a:off x="3156375" y="3418275"/>
            <a:ext cx="2729400" cy="59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8" name="Google Shape;328;p15"/>
          <p:cNvSpPr txBox="1"/>
          <p:nvPr>
            <p:ph hasCustomPrompt="1" idx="2" type="title"/>
          </p:nvPr>
        </p:nvSpPr>
        <p:spPr>
          <a:xfrm>
            <a:off x="4059975" y="1211488"/>
            <a:ext cx="922200" cy="1284600"/>
          </a:xfrm>
          <a:prstGeom prst="rect">
            <a:avLst/>
          </a:prstGeom>
        </p:spPr>
        <p:txBody>
          <a:bodyPr anchorCtr="0" anchor="ctr" bIns="0" lIns="0" spcFirstLastPara="1" rIns="0" wrap="square" tIns="0">
            <a:noAutofit/>
          </a:bodyPr>
          <a:lstStyle>
            <a:lvl1pPr lvl="0" rtl="0">
              <a:spcBef>
                <a:spcPts val="0"/>
              </a:spcBef>
              <a:spcAft>
                <a:spcPts val="0"/>
              </a:spcAft>
              <a:buSzPts val="7200"/>
              <a:buNone/>
              <a:defRPr sz="6000">
                <a:solidFill>
                  <a:schemeClr val="dk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grpSp>
        <p:nvGrpSpPr>
          <p:cNvPr id="329" name="Google Shape;329;p15"/>
          <p:cNvGrpSpPr/>
          <p:nvPr/>
        </p:nvGrpSpPr>
        <p:grpSpPr>
          <a:xfrm rot="10800000">
            <a:off x="6398900" y="111123"/>
            <a:ext cx="2758303" cy="193976"/>
            <a:chOff x="-344350" y="4817800"/>
            <a:chExt cx="2758303" cy="193976"/>
          </a:xfrm>
        </p:grpSpPr>
        <p:sp>
          <p:nvSpPr>
            <p:cNvPr id="330" name="Google Shape;330;p15"/>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5"/>
          <p:cNvGrpSpPr/>
          <p:nvPr/>
        </p:nvGrpSpPr>
        <p:grpSpPr>
          <a:xfrm flipH="1" rot="5400000">
            <a:off x="6554770" y="2554284"/>
            <a:ext cx="1101268" cy="4077170"/>
            <a:chOff x="-7" y="0"/>
            <a:chExt cx="1101268" cy="4077170"/>
          </a:xfrm>
        </p:grpSpPr>
        <p:sp>
          <p:nvSpPr>
            <p:cNvPr id="335" name="Google Shape;335;p15"/>
            <p:cNvSpPr/>
            <p:nvPr/>
          </p:nvSpPr>
          <p:spPr>
            <a:xfrm>
              <a:off x="354318" y="3686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216376" y="14672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654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89446" y="4018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737284" y="3416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1041351" y="1469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flipH="1">
            <a:off x="714797" y="4815763"/>
            <a:ext cx="425883" cy="216100"/>
            <a:chOff x="259675" y="4807625"/>
            <a:chExt cx="425883" cy="216100"/>
          </a:xfrm>
        </p:grpSpPr>
        <p:sp>
          <p:nvSpPr>
            <p:cNvPr id="348" name="Google Shape;348;p15"/>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flipH="1" rot="10800000">
            <a:off x="-8" y="-4"/>
            <a:ext cx="2468054" cy="4015243"/>
            <a:chOff x="-8" y="1128260"/>
            <a:chExt cx="2468054" cy="4015243"/>
          </a:xfrm>
        </p:grpSpPr>
        <p:sp>
          <p:nvSpPr>
            <p:cNvPr id="352" name="Google Shape;352;p15"/>
            <p:cNvSpPr/>
            <p:nvPr/>
          </p:nvSpPr>
          <p:spPr>
            <a:xfrm flipH="1">
              <a:off x="486889" y="2735610"/>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flipH="1">
              <a:off x="1829862" y="4758281"/>
              <a:ext cx="97115" cy="78159"/>
            </a:xfrm>
            <a:custGeom>
              <a:rect b="b" l="l" r="r" t="t"/>
              <a:pathLst>
                <a:path extrusionOk="0" h="4317" w="5364">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flipH="1">
              <a:off x="152001" y="4621463"/>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flipH="1">
              <a:off x="460236" y="4301957"/>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flipH="1">
              <a:off x="68519" y="2994928"/>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flipH="1">
              <a:off x="2408570" y="4695311"/>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flipH="1">
              <a:off x="347550" y="1964344"/>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flipH="1">
              <a:off x="-8" y="3702906"/>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flipH="1">
              <a:off x="690172" y="5120926"/>
              <a:ext cx="22704" cy="22577"/>
            </a:xfrm>
            <a:custGeom>
              <a:rect b="b" l="l" r="r" t="t"/>
              <a:pathLst>
                <a:path extrusionOk="0" h="1247" w="1254">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flipH="1">
              <a:off x="86660" y="1818954"/>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flipH="1">
              <a:off x="388501" y="3562405"/>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flipH="1">
              <a:off x="505938" y="1382244"/>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flipH="1">
              <a:off x="49477" y="1128260"/>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flipH="1">
              <a:off x="2075445" y="4948849"/>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flipH="1">
              <a:off x="1642092" y="501854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flipH="1">
              <a:off x="898006" y="4905891"/>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68" name="Shape 368"/>
        <p:cNvGrpSpPr/>
        <p:nvPr/>
      </p:nvGrpSpPr>
      <p:grpSpPr>
        <a:xfrm>
          <a:off x="0" y="0"/>
          <a:ext cx="0" cy="0"/>
          <a:chOff x="0" y="0"/>
          <a:chExt cx="0" cy="0"/>
        </a:xfrm>
      </p:grpSpPr>
      <p:sp>
        <p:nvSpPr>
          <p:cNvPr id="369" name="Google Shape;369;p16"/>
          <p:cNvSpPr txBox="1"/>
          <p:nvPr>
            <p:ph type="title"/>
          </p:nvPr>
        </p:nvSpPr>
        <p:spPr>
          <a:xfrm>
            <a:off x="4908925" y="1498800"/>
            <a:ext cx="3515100" cy="841800"/>
          </a:xfrm>
          <a:prstGeom prst="rect">
            <a:avLst/>
          </a:prstGeom>
        </p:spPr>
        <p:txBody>
          <a:bodyPr anchorCtr="0" anchor="t" bIns="0" lIns="0" spcFirstLastPara="1" rIns="0" wrap="square" tIns="0">
            <a:noAutofit/>
          </a:bodyPr>
          <a:lstStyle>
            <a:lvl1pPr lvl="0" rtl="0" algn="r">
              <a:spcBef>
                <a:spcPts val="0"/>
              </a:spcBef>
              <a:spcAft>
                <a:spcPts val="0"/>
              </a:spcAft>
              <a:buSzPts val="4500"/>
              <a:buNone/>
              <a:defRPr sz="5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370" name="Google Shape;370;p16"/>
          <p:cNvSpPr txBox="1"/>
          <p:nvPr>
            <p:ph idx="1" type="subTitle"/>
          </p:nvPr>
        </p:nvSpPr>
        <p:spPr>
          <a:xfrm>
            <a:off x="4908925" y="2340600"/>
            <a:ext cx="3515100" cy="14565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
    <p:spTree>
      <p:nvGrpSpPr>
        <p:cNvPr id="371" name="Shape 371"/>
        <p:cNvGrpSpPr/>
        <p:nvPr/>
      </p:nvGrpSpPr>
      <p:grpSpPr>
        <a:xfrm>
          <a:off x="0" y="0"/>
          <a:ext cx="0" cy="0"/>
          <a:chOff x="0" y="0"/>
          <a:chExt cx="0" cy="0"/>
        </a:xfrm>
      </p:grpSpPr>
      <p:grpSp>
        <p:nvGrpSpPr>
          <p:cNvPr id="372" name="Google Shape;372;p17"/>
          <p:cNvGrpSpPr/>
          <p:nvPr/>
        </p:nvGrpSpPr>
        <p:grpSpPr>
          <a:xfrm flipH="1">
            <a:off x="-8" y="11222"/>
            <a:ext cx="584466" cy="3946393"/>
            <a:chOff x="8559523" y="791447"/>
            <a:chExt cx="584466" cy="3946393"/>
          </a:xfrm>
        </p:grpSpPr>
        <p:sp>
          <p:nvSpPr>
            <p:cNvPr id="373" name="Google Shape;373;p17"/>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7"/>
          <p:cNvGrpSpPr/>
          <p:nvPr/>
        </p:nvGrpSpPr>
        <p:grpSpPr>
          <a:xfrm>
            <a:off x="818699" y="4915675"/>
            <a:ext cx="616750" cy="78715"/>
            <a:chOff x="818699" y="4915675"/>
            <a:chExt cx="616750" cy="78715"/>
          </a:xfrm>
        </p:grpSpPr>
        <p:sp>
          <p:nvSpPr>
            <p:cNvPr id="385" name="Google Shape;385;p17"/>
            <p:cNvSpPr/>
            <p:nvPr/>
          </p:nvSpPr>
          <p:spPr>
            <a:xfrm flipH="1">
              <a:off x="1356776" y="4915675"/>
              <a:ext cx="78673" cy="78715"/>
            </a:xfrm>
            <a:custGeom>
              <a:rect b="b" l="l" r="r" t="t"/>
              <a:pathLst>
                <a:path extrusionOk="0" h="1881" w="1880">
                  <a:moveTo>
                    <a:pt x="0" y="0"/>
                  </a:moveTo>
                  <a:lnTo>
                    <a:pt x="0" y="1880"/>
                  </a:lnTo>
                  <a:lnTo>
                    <a:pt x="1880" y="1880"/>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flipH="1">
              <a:off x="1088282" y="4915675"/>
              <a:ext cx="77627" cy="78715"/>
            </a:xfrm>
            <a:custGeom>
              <a:rect b="b" l="l" r="r" t="t"/>
              <a:pathLst>
                <a:path extrusionOk="0" h="1881" w="1855">
                  <a:moveTo>
                    <a:pt x="0" y="0"/>
                  </a:moveTo>
                  <a:lnTo>
                    <a:pt x="0" y="1880"/>
                  </a:lnTo>
                  <a:lnTo>
                    <a:pt x="1855" y="1880"/>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flipH="1">
              <a:off x="818699" y="4915675"/>
              <a:ext cx="78715" cy="78715"/>
            </a:xfrm>
            <a:custGeom>
              <a:rect b="b" l="l" r="r" t="t"/>
              <a:pathLst>
                <a:path extrusionOk="0" h="1881" w="1881">
                  <a:moveTo>
                    <a:pt x="0" y="0"/>
                  </a:moveTo>
                  <a:lnTo>
                    <a:pt x="0" y="1880"/>
                  </a:lnTo>
                  <a:lnTo>
                    <a:pt x="1880" y="1880"/>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7"/>
          <p:cNvGrpSpPr/>
          <p:nvPr/>
        </p:nvGrpSpPr>
        <p:grpSpPr>
          <a:xfrm>
            <a:off x="259675" y="4807625"/>
            <a:ext cx="425883" cy="216100"/>
            <a:chOff x="259675" y="4807625"/>
            <a:chExt cx="425883" cy="216100"/>
          </a:xfrm>
        </p:grpSpPr>
        <p:sp>
          <p:nvSpPr>
            <p:cNvPr id="389" name="Google Shape;389;p17"/>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7"/>
          <p:cNvGrpSpPr/>
          <p:nvPr/>
        </p:nvGrpSpPr>
        <p:grpSpPr>
          <a:xfrm>
            <a:off x="7444711" y="1171313"/>
            <a:ext cx="1758614" cy="3882110"/>
            <a:chOff x="7444711" y="1171313"/>
            <a:chExt cx="1758614" cy="3882110"/>
          </a:xfrm>
        </p:grpSpPr>
        <p:sp>
          <p:nvSpPr>
            <p:cNvPr id="393" name="Google Shape;393;p17"/>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17"/>
          <p:cNvSpPr txBox="1"/>
          <p:nvPr>
            <p:ph idx="1" type="subTitle"/>
          </p:nvPr>
        </p:nvSpPr>
        <p:spPr>
          <a:xfrm>
            <a:off x="1826475" y="3599552"/>
            <a:ext cx="2331000" cy="327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410" name="Google Shape;410;p17"/>
          <p:cNvSpPr txBox="1"/>
          <p:nvPr>
            <p:ph idx="2" type="subTitle"/>
          </p:nvPr>
        </p:nvSpPr>
        <p:spPr>
          <a:xfrm>
            <a:off x="1826486" y="3974103"/>
            <a:ext cx="2331000" cy="591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1" name="Google Shape;411;p17"/>
          <p:cNvSpPr txBox="1"/>
          <p:nvPr>
            <p:ph idx="3" type="subTitle"/>
          </p:nvPr>
        </p:nvSpPr>
        <p:spPr>
          <a:xfrm>
            <a:off x="6093000" y="3599552"/>
            <a:ext cx="2331000" cy="327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412" name="Google Shape;412;p17"/>
          <p:cNvSpPr txBox="1"/>
          <p:nvPr>
            <p:ph idx="4" type="subTitle"/>
          </p:nvPr>
        </p:nvSpPr>
        <p:spPr>
          <a:xfrm>
            <a:off x="6093011" y="3974103"/>
            <a:ext cx="2331000" cy="591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3" name="Google Shape;413;p17"/>
          <p:cNvSpPr txBox="1"/>
          <p:nvPr>
            <p:ph idx="5" type="subTitle"/>
          </p:nvPr>
        </p:nvSpPr>
        <p:spPr>
          <a:xfrm>
            <a:off x="1826475" y="1844775"/>
            <a:ext cx="2331000" cy="327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414" name="Google Shape;414;p17"/>
          <p:cNvSpPr txBox="1"/>
          <p:nvPr>
            <p:ph idx="6" type="subTitle"/>
          </p:nvPr>
        </p:nvSpPr>
        <p:spPr>
          <a:xfrm>
            <a:off x="1826486" y="2238373"/>
            <a:ext cx="2331000" cy="591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5" name="Google Shape;415;p17"/>
          <p:cNvSpPr txBox="1"/>
          <p:nvPr>
            <p:ph idx="7" type="subTitle"/>
          </p:nvPr>
        </p:nvSpPr>
        <p:spPr>
          <a:xfrm>
            <a:off x="6093000" y="1844775"/>
            <a:ext cx="2331000" cy="327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416" name="Google Shape;416;p17"/>
          <p:cNvSpPr txBox="1"/>
          <p:nvPr>
            <p:ph idx="8" type="subTitle"/>
          </p:nvPr>
        </p:nvSpPr>
        <p:spPr>
          <a:xfrm>
            <a:off x="6093011" y="2238373"/>
            <a:ext cx="2331000" cy="591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7" name="Google Shape;417;p17"/>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418" name="Shape 418"/>
        <p:cNvGrpSpPr/>
        <p:nvPr/>
      </p:nvGrpSpPr>
      <p:grpSpPr>
        <a:xfrm>
          <a:off x="0" y="0"/>
          <a:ext cx="0" cy="0"/>
          <a:chOff x="0" y="0"/>
          <a:chExt cx="0" cy="0"/>
        </a:xfrm>
      </p:grpSpPr>
      <p:sp>
        <p:nvSpPr>
          <p:cNvPr id="419" name="Google Shape;419;p18"/>
          <p:cNvSpPr txBox="1"/>
          <p:nvPr>
            <p:ph idx="1" type="subTitle"/>
          </p:nvPr>
        </p:nvSpPr>
        <p:spPr>
          <a:xfrm>
            <a:off x="720000" y="36027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0" name="Google Shape;420;p18"/>
          <p:cNvSpPr txBox="1"/>
          <p:nvPr>
            <p:ph idx="2" type="subTitle"/>
          </p:nvPr>
        </p:nvSpPr>
        <p:spPr>
          <a:xfrm>
            <a:off x="720000" y="4050832"/>
            <a:ext cx="2067300" cy="531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1" name="Google Shape;421;p18"/>
          <p:cNvSpPr txBox="1"/>
          <p:nvPr>
            <p:ph idx="3" type="subTitle"/>
          </p:nvPr>
        </p:nvSpPr>
        <p:spPr>
          <a:xfrm>
            <a:off x="3538350" y="36027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2" name="Google Shape;422;p18"/>
          <p:cNvSpPr txBox="1"/>
          <p:nvPr>
            <p:ph idx="4" type="subTitle"/>
          </p:nvPr>
        </p:nvSpPr>
        <p:spPr>
          <a:xfrm>
            <a:off x="3538350" y="4050832"/>
            <a:ext cx="2067300" cy="531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3" name="Google Shape;423;p18"/>
          <p:cNvSpPr txBox="1"/>
          <p:nvPr>
            <p:ph idx="5" type="subTitle"/>
          </p:nvPr>
        </p:nvSpPr>
        <p:spPr>
          <a:xfrm>
            <a:off x="6356700" y="36027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4" name="Google Shape;424;p18"/>
          <p:cNvSpPr txBox="1"/>
          <p:nvPr>
            <p:ph idx="6" type="subTitle"/>
          </p:nvPr>
        </p:nvSpPr>
        <p:spPr>
          <a:xfrm>
            <a:off x="6356700" y="4050832"/>
            <a:ext cx="2067300" cy="531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5" name="Google Shape;425;p18"/>
          <p:cNvSpPr txBox="1"/>
          <p:nvPr>
            <p:ph idx="7" type="subTitle"/>
          </p:nvPr>
        </p:nvSpPr>
        <p:spPr>
          <a:xfrm>
            <a:off x="720000" y="18121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6" name="Google Shape;426;p18"/>
          <p:cNvSpPr txBox="1"/>
          <p:nvPr>
            <p:ph idx="8" type="subTitle"/>
          </p:nvPr>
        </p:nvSpPr>
        <p:spPr>
          <a:xfrm>
            <a:off x="720000" y="228191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7" name="Google Shape;427;p18"/>
          <p:cNvSpPr txBox="1"/>
          <p:nvPr>
            <p:ph idx="9" type="subTitle"/>
          </p:nvPr>
        </p:nvSpPr>
        <p:spPr>
          <a:xfrm>
            <a:off x="3538350" y="18121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8" name="Google Shape;428;p18"/>
          <p:cNvSpPr txBox="1"/>
          <p:nvPr>
            <p:ph idx="13" type="subTitle"/>
          </p:nvPr>
        </p:nvSpPr>
        <p:spPr>
          <a:xfrm>
            <a:off x="3538350" y="228191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9" name="Google Shape;429;p18"/>
          <p:cNvSpPr txBox="1"/>
          <p:nvPr>
            <p:ph idx="14" type="subTitle"/>
          </p:nvPr>
        </p:nvSpPr>
        <p:spPr>
          <a:xfrm>
            <a:off x="6356700" y="181210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30" name="Google Shape;430;p18"/>
          <p:cNvSpPr txBox="1"/>
          <p:nvPr>
            <p:ph idx="15" type="subTitle"/>
          </p:nvPr>
        </p:nvSpPr>
        <p:spPr>
          <a:xfrm>
            <a:off x="6356700" y="228191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431" name="Google Shape;431;p18"/>
          <p:cNvGrpSpPr/>
          <p:nvPr/>
        </p:nvGrpSpPr>
        <p:grpSpPr>
          <a:xfrm>
            <a:off x="-7" y="0"/>
            <a:ext cx="9143996" cy="5023725"/>
            <a:chOff x="-7" y="0"/>
            <a:chExt cx="9143996" cy="5023725"/>
          </a:xfrm>
        </p:grpSpPr>
        <p:grpSp>
          <p:nvGrpSpPr>
            <p:cNvPr id="432" name="Google Shape;432;p18"/>
            <p:cNvGrpSpPr/>
            <p:nvPr/>
          </p:nvGrpSpPr>
          <p:grpSpPr>
            <a:xfrm flipH="1">
              <a:off x="8559523" y="1128258"/>
              <a:ext cx="584466" cy="3281784"/>
              <a:chOff x="8559523" y="1128258"/>
              <a:chExt cx="584466" cy="3281784"/>
            </a:xfrm>
          </p:grpSpPr>
          <p:sp>
            <p:nvSpPr>
              <p:cNvPr id="433" name="Google Shape;433;p18"/>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8"/>
            <p:cNvGrpSpPr/>
            <p:nvPr/>
          </p:nvGrpSpPr>
          <p:grpSpPr>
            <a:xfrm>
              <a:off x="-7" y="0"/>
              <a:ext cx="1295404" cy="3623066"/>
              <a:chOff x="-7" y="0"/>
              <a:chExt cx="1295404" cy="3623066"/>
            </a:xfrm>
          </p:grpSpPr>
          <p:grpSp>
            <p:nvGrpSpPr>
              <p:cNvPr id="443" name="Google Shape;443;p18"/>
              <p:cNvGrpSpPr/>
              <p:nvPr/>
            </p:nvGrpSpPr>
            <p:grpSpPr>
              <a:xfrm>
                <a:off x="-7" y="0"/>
                <a:ext cx="643914" cy="3623066"/>
                <a:chOff x="-7" y="0"/>
                <a:chExt cx="643914" cy="3623066"/>
              </a:xfrm>
            </p:grpSpPr>
            <p:sp>
              <p:nvSpPr>
                <p:cNvPr id="444" name="Google Shape;444;p18"/>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8"/>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8"/>
            <p:cNvGrpSpPr/>
            <p:nvPr/>
          </p:nvGrpSpPr>
          <p:grpSpPr>
            <a:xfrm>
              <a:off x="294125" y="4807625"/>
              <a:ext cx="425883" cy="216100"/>
              <a:chOff x="259675" y="4807625"/>
              <a:chExt cx="425883" cy="216100"/>
            </a:xfrm>
          </p:grpSpPr>
          <p:sp>
            <p:nvSpPr>
              <p:cNvPr id="459" name="Google Shape;459;p18"/>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2" name="Google Shape;462;p18"/>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4">
    <p:spTree>
      <p:nvGrpSpPr>
        <p:cNvPr id="463" name="Shape 463"/>
        <p:cNvGrpSpPr/>
        <p:nvPr/>
      </p:nvGrpSpPr>
      <p:grpSpPr>
        <a:xfrm>
          <a:off x="0" y="0"/>
          <a:ext cx="0" cy="0"/>
          <a:chOff x="0" y="0"/>
          <a:chExt cx="0" cy="0"/>
        </a:xfrm>
      </p:grpSpPr>
      <p:sp>
        <p:nvSpPr>
          <p:cNvPr id="464" name="Google Shape;464;p19"/>
          <p:cNvSpPr/>
          <p:nvPr/>
        </p:nvSpPr>
        <p:spPr>
          <a:xfrm>
            <a:off x="7543575" y="4771600"/>
            <a:ext cx="8349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543575" y="4945107"/>
            <a:ext cx="11991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8530275" y="4771600"/>
            <a:ext cx="2124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19"/>
          <p:cNvGrpSpPr/>
          <p:nvPr/>
        </p:nvGrpSpPr>
        <p:grpSpPr>
          <a:xfrm>
            <a:off x="-7" y="1128258"/>
            <a:ext cx="584466" cy="3281784"/>
            <a:chOff x="8559523" y="1128258"/>
            <a:chExt cx="584466" cy="3281784"/>
          </a:xfrm>
        </p:grpSpPr>
        <p:sp>
          <p:nvSpPr>
            <p:cNvPr id="468" name="Google Shape;468;p19"/>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9"/>
          <p:cNvGrpSpPr/>
          <p:nvPr/>
        </p:nvGrpSpPr>
        <p:grpSpPr>
          <a:xfrm flipH="1">
            <a:off x="7848585" y="0"/>
            <a:ext cx="1295404" cy="3623066"/>
            <a:chOff x="-7" y="0"/>
            <a:chExt cx="1295404" cy="3623066"/>
          </a:xfrm>
        </p:grpSpPr>
        <p:grpSp>
          <p:nvGrpSpPr>
            <p:cNvPr id="478" name="Google Shape;478;p19"/>
            <p:cNvGrpSpPr/>
            <p:nvPr/>
          </p:nvGrpSpPr>
          <p:grpSpPr>
            <a:xfrm>
              <a:off x="-7" y="0"/>
              <a:ext cx="643914" cy="3623066"/>
              <a:chOff x="-7" y="0"/>
              <a:chExt cx="643914" cy="3623066"/>
            </a:xfrm>
          </p:grpSpPr>
          <p:sp>
            <p:nvSpPr>
              <p:cNvPr id="479" name="Google Shape;479;p19"/>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19"/>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9"/>
          <p:cNvGrpSpPr/>
          <p:nvPr/>
        </p:nvGrpSpPr>
        <p:grpSpPr>
          <a:xfrm>
            <a:off x="294125" y="111775"/>
            <a:ext cx="425883" cy="216100"/>
            <a:chOff x="259675" y="4807625"/>
            <a:chExt cx="425883" cy="216100"/>
          </a:xfrm>
        </p:grpSpPr>
        <p:sp>
          <p:nvSpPr>
            <p:cNvPr id="494" name="Google Shape;494;p19"/>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9"/>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
    <p:spTree>
      <p:nvGrpSpPr>
        <p:cNvPr id="498" name="Shape 498"/>
        <p:cNvGrpSpPr/>
        <p:nvPr/>
      </p:nvGrpSpPr>
      <p:grpSpPr>
        <a:xfrm>
          <a:off x="0" y="0"/>
          <a:ext cx="0" cy="0"/>
          <a:chOff x="0" y="0"/>
          <a:chExt cx="0" cy="0"/>
        </a:xfrm>
      </p:grpSpPr>
      <p:sp>
        <p:nvSpPr>
          <p:cNvPr id="499" name="Google Shape;499;p20"/>
          <p:cNvSpPr txBox="1"/>
          <p:nvPr>
            <p:ph hasCustomPrompt="1" type="title"/>
          </p:nvPr>
        </p:nvSpPr>
        <p:spPr>
          <a:xfrm>
            <a:off x="926475" y="2860782"/>
            <a:ext cx="1935600" cy="837000"/>
          </a:xfrm>
          <a:prstGeom prst="rect">
            <a:avLst/>
          </a:prstGeom>
        </p:spPr>
        <p:txBody>
          <a:bodyPr anchorCtr="0" anchor="t" bIns="0" lIns="0" spcFirstLastPara="1" rIns="0" wrap="square" tIns="0">
            <a:noAutofit/>
          </a:bodyPr>
          <a:lstStyle>
            <a:lvl1pPr lvl="0" rtl="0" algn="ctr">
              <a:spcBef>
                <a:spcPts val="0"/>
              </a:spcBef>
              <a:spcAft>
                <a:spcPts val="0"/>
              </a:spcAft>
              <a:buSzPts val="4800"/>
              <a:buNone/>
              <a:defRPr sz="5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0" name="Google Shape;500;p20"/>
          <p:cNvSpPr txBox="1"/>
          <p:nvPr>
            <p:ph idx="1" type="subTitle"/>
          </p:nvPr>
        </p:nvSpPr>
        <p:spPr>
          <a:xfrm>
            <a:off x="926486" y="3685277"/>
            <a:ext cx="1935600" cy="51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1" name="Google Shape;501;p20"/>
          <p:cNvSpPr txBox="1"/>
          <p:nvPr>
            <p:ph hasCustomPrompt="1" idx="2" type="title"/>
          </p:nvPr>
        </p:nvSpPr>
        <p:spPr>
          <a:xfrm>
            <a:off x="6282071" y="2860772"/>
            <a:ext cx="1935600" cy="837000"/>
          </a:xfrm>
          <a:prstGeom prst="rect">
            <a:avLst/>
          </a:prstGeom>
        </p:spPr>
        <p:txBody>
          <a:bodyPr anchorCtr="0" anchor="t" bIns="0" lIns="0" spcFirstLastPara="1" rIns="0" wrap="square" tIns="0">
            <a:noAutofit/>
          </a:bodyPr>
          <a:lstStyle>
            <a:lvl1pPr lvl="0" rtl="0" algn="ctr">
              <a:spcBef>
                <a:spcPts val="0"/>
              </a:spcBef>
              <a:spcAft>
                <a:spcPts val="0"/>
              </a:spcAft>
              <a:buSzPts val="4800"/>
              <a:buNone/>
              <a:defRPr sz="5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2" name="Google Shape;502;p20"/>
          <p:cNvSpPr txBox="1"/>
          <p:nvPr>
            <p:ph idx="3" type="subTitle"/>
          </p:nvPr>
        </p:nvSpPr>
        <p:spPr>
          <a:xfrm>
            <a:off x="6282073" y="3685265"/>
            <a:ext cx="1935600" cy="51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3" name="Google Shape;503;p20"/>
          <p:cNvSpPr txBox="1"/>
          <p:nvPr>
            <p:ph hasCustomPrompt="1" idx="4" type="title"/>
          </p:nvPr>
        </p:nvSpPr>
        <p:spPr>
          <a:xfrm>
            <a:off x="3604280" y="2860772"/>
            <a:ext cx="1935600" cy="837000"/>
          </a:xfrm>
          <a:prstGeom prst="rect">
            <a:avLst/>
          </a:prstGeom>
        </p:spPr>
        <p:txBody>
          <a:bodyPr anchorCtr="0" anchor="t" bIns="0" lIns="0" spcFirstLastPara="1" rIns="0" wrap="square" tIns="0">
            <a:noAutofit/>
          </a:bodyPr>
          <a:lstStyle>
            <a:lvl1pPr lvl="0" rtl="0" algn="ctr">
              <a:spcBef>
                <a:spcPts val="0"/>
              </a:spcBef>
              <a:spcAft>
                <a:spcPts val="0"/>
              </a:spcAft>
              <a:buSzPts val="4800"/>
              <a:buNone/>
              <a:defRPr sz="5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4" name="Google Shape;504;p20"/>
          <p:cNvSpPr txBox="1"/>
          <p:nvPr>
            <p:ph idx="5" type="subTitle"/>
          </p:nvPr>
        </p:nvSpPr>
        <p:spPr>
          <a:xfrm>
            <a:off x="3604286" y="3685265"/>
            <a:ext cx="1935600" cy="51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505" name="Google Shape;505;p20"/>
          <p:cNvGrpSpPr/>
          <p:nvPr/>
        </p:nvGrpSpPr>
        <p:grpSpPr>
          <a:xfrm flipH="1">
            <a:off x="6385700" y="110887"/>
            <a:ext cx="2758303" cy="193976"/>
            <a:chOff x="-344350" y="4817800"/>
            <a:chExt cx="2758303" cy="193976"/>
          </a:xfrm>
        </p:grpSpPr>
        <p:sp>
          <p:nvSpPr>
            <p:cNvPr id="506" name="Google Shape;506;p20"/>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0"/>
          <p:cNvGrpSpPr/>
          <p:nvPr/>
        </p:nvGrpSpPr>
        <p:grpSpPr>
          <a:xfrm flipH="1" rot="10800000">
            <a:off x="8589197" y="1197104"/>
            <a:ext cx="584466" cy="3946393"/>
            <a:chOff x="8559523" y="791447"/>
            <a:chExt cx="584466" cy="3946393"/>
          </a:xfrm>
        </p:grpSpPr>
        <p:sp>
          <p:nvSpPr>
            <p:cNvPr id="511" name="Google Shape;511;p20"/>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0"/>
          <p:cNvGrpSpPr/>
          <p:nvPr/>
        </p:nvGrpSpPr>
        <p:grpSpPr>
          <a:xfrm rot="10800000">
            <a:off x="-29671" y="11222"/>
            <a:ext cx="1758614" cy="3882110"/>
            <a:chOff x="7444711" y="1171313"/>
            <a:chExt cx="1758614" cy="3882110"/>
          </a:xfrm>
        </p:grpSpPr>
        <p:sp>
          <p:nvSpPr>
            <p:cNvPr id="523" name="Google Shape;523;p20"/>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000" y="1860550"/>
            <a:ext cx="2729400" cy="2001000"/>
          </a:xfrm>
          <a:prstGeom prst="rect">
            <a:avLst/>
          </a:prstGeom>
        </p:spPr>
        <p:txBody>
          <a:bodyPr anchorCtr="0" anchor="t" bIns="0" lIns="0" spcFirstLastPara="1" rIns="0" wrap="square" tIns="0">
            <a:noAutofit/>
          </a:bodyPr>
          <a:lstStyle>
            <a:lvl1pPr lvl="0" rtl="0" algn="l">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 name="Google Shape;13;p3"/>
          <p:cNvSpPr txBox="1"/>
          <p:nvPr>
            <p:ph idx="1" type="subTitle"/>
          </p:nvPr>
        </p:nvSpPr>
        <p:spPr>
          <a:xfrm>
            <a:off x="720000" y="4004500"/>
            <a:ext cx="2729400" cy="598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888250" y="653025"/>
            <a:ext cx="948300" cy="948300"/>
          </a:xfrm>
          <a:prstGeom prst="rect">
            <a:avLst/>
          </a:prstGeom>
        </p:spPr>
        <p:txBody>
          <a:bodyPr anchorCtr="0" anchor="t" bIns="0" lIns="0" spcFirstLastPara="1" rIns="0" wrap="square" tIns="0">
            <a:noAutofit/>
          </a:bodyPr>
          <a:lstStyle>
            <a:lvl1pPr lvl="0" rtl="0">
              <a:spcBef>
                <a:spcPts val="0"/>
              </a:spcBef>
              <a:spcAft>
                <a:spcPts val="0"/>
              </a:spcAft>
              <a:buSzPts val="7200"/>
              <a:buNone/>
              <a:defRPr sz="60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39" name="Shape 539"/>
        <p:cNvGrpSpPr/>
        <p:nvPr/>
      </p:nvGrpSpPr>
      <p:grpSpPr>
        <a:xfrm>
          <a:off x="0" y="0"/>
          <a:ext cx="0" cy="0"/>
          <a:chOff x="0" y="0"/>
          <a:chExt cx="0" cy="0"/>
        </a:xfrm>
      </p:grpSpPr>
      <p:sp>
        <p:nvSpPr>
          <p:cNvPr id="540" name="Google Shape;540;p21"/>
          <p:cNvSpPr txBox="1"/>
          <p:nvPr>
            <p:ph type="title"/>
          </p:nvPr>
        </p:nvSpPr>
        <p:spPr>
          <a:xfrm>
            <a:off x="720000" y="445025"/>
            <a:ext cx="3852000" cy="1079400"/>
          </a:xfrm>
          <a:prstGeom prst="rect">
            <a:avLst/>
          </a:prstGeom>
        </p:spPr>
        <p:txBody>
          <a:bodyPr anchorCtr="0" anchor="ctr" bIns="0" lIns="0" spcFirstLastPara="1" rIns="0" wrap="square" tIns="0">
            <a:noAutofit/>
          </a:bodyPr>
          <a:lstStyle>
            <a:lvl1pPr lvl="0" rtl="0" algn="l">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1" name="Google Shape;541;p21"/>
          <p:cNvSpPr txBox="1"/>
          <p:nvPr>
            <p:ph idx="1" type="subTitle"/>
          </p:nvPr>
        </p:nvSpPr>
        <p:spPr>
          <a:xfrm>
            <a:off x="720000" y="2166150"/>
            <a:ext cx="3291300" cy="332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42" name="Google Shape;542;p21"/>
          <p:cNvSpPr txBox="1"/>
          <p:nvPr>
            <p:ph idx="2" type="subTitle"/>
          </p:nvPr>
        </p:nvSpPr>
        <p:spPr>
          <a:xfrm>
            <a:off x="720000" y="2498625"/>
            <a:ext cx="2667300" cy="8265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43" name="Google Shape;543;p21"/>
          <p:cNvSpPr txBox="1"/>
          <p:nvPr/>
        </p:nvSpPr>
        <p:spPr>
          <a:xfrm>
            <a:off x="720000" y="3650850"/>
            <a:ext cx="3408300" cy="64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b="1" lang="en" sz="1200">
                <a:solidFill>
                  <a:schemeClr val="lt2"/>
                </a:solidFill>
                <a:uFill>
                  <a:noFill/>
                </a:uFill>
                <a:latin typeface="Quicksand"/>
                <a:ea typeface="Quicksand"/>
                <a:cs typeface="Quicksand"/>
                <a:sym typeface="Quicksand"/>
                <a:hlinkClick r:id="rId2">
                  <a:extLst>
                    <a:ext uri="{A12FA001-AC4F-418D-AE19-62706E023703}">
                      <ahyp:hlinkClr val="tx"/>
                    </a:ext>
                  </a:extLst>
                </a:hlinkClick>
              </a:rPr>
              <a:t>Slidesgo</a:t>
            </a:r>
            <a:r>
              <a:rPr lang="en" sz="1200">
                <a:solidFill>
                  <a:schemeClr val="dk2"/>
                </a:solidFill>
                <a:latin typeface="Quicksand"/>
                <a:ea typeface="Quicksand"/>
                <a:cs typeface="Quicksand"/>
                <a:sym typeface="Quicksand"/>
              </a:rPr>
              <a:t>, including icons by </a:t>
            </a:r>
            <a:r>
              <a:rPr b="1" lang="en" sz="1200">
                <a:solidFill>
                  <a:schemeClr val="lt2"/>
                </a:solidFill>
                <a:uFill>
                  <a:noFill/>
                </a:uFill>
                <a:latin typeface="Quicksand"/>
                <a:ea typeface="Quicksand"/>
                <a:cs typeface="Quicksand"/>
                <a:sym typeface="Quicksand"/>
                <a:hlinkClick r:id="rId3">
                  <a:extLst>
                    <a:ext uri="{A12FA001-AC4F-418D-AE19-62706E023703}">
                      <ahyp:hlinkClr val="tx"/>
                    </a:ext>
                  </a:extLst>
                </a:hlinkClick>
              </a:rPr>
              <a:t>Flaticon</a:t>
            </a:r>
            <a:r>
              <a:rPr lang="en" sz="1200">
                <a:solidFill>
                  <a:schemeClr val="dk2"/>
                </a:solidFill>
                <a:latin typeface="Quicksand"/>
                <a:ea typeface="Quicksand"/>
                <a:cs typeface="Quicksand"/>
                <a:sym typeface="Quicksand"/>
              </a:rPr>
              <a:t>, and infographics &amp; images by </a:t>
            </a:r>
            <a:r>
              <a:rPr b="1" lang="en" sz="1200">
                <a:solidFill>
                  <a:schemeClr val="lt2"/>
                </a:solidFill>
                <a:uFill>
                  <a:noFill/>
                </a:uFill>
                <a:latin typeface="Quicksand"/>
                <a:ea typeface="Quicksand"/>
                <a:cs typeface="Quicksand"/>
                <a:sym typeface="Quicksand"/>
                <a:hlinkClick r:id="rId4">
                  <a:extLst>
                    <a:ext uri="{A12FA001-AC4F-418D-AE19-62706E023703}">
                      <ahyp:hlinkCl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9">
    <p:spTree>
      <p:nvGrpSpPr>
        <p:cNvPr id="544" name="Shape 544"/>
        <p:cNvGrpSpPr/>
        <p:nvPr/>
      </p:nvGrpSpPr>
      <p:grpSpPr>
        <a:xfrm>
          <a:off x="0" y="0"/>
          <a:ext cx="0" cy="0"/>
          <a:chOff x="0" y="0"/>
          <a:chExt cx="0" cy="0"/>
        </a:xfrm>
      </p:grpSpPr>
      <p:grpSp>
        <p:nvGrpSpPr>
          <p:cNvPr id="545" name="Google Shape;545;p22"/>
          <p:cNvGrpSpPr/>
          <p:nvPr/>
        </p:nvGrpSpPr>
        <p:grpSpPr>
          <a:xfrm>
            <a:off x="-7" y="0"/>
            <a:ext cx="9143996" cy="5023725"/>
            <a:chOff x="-7" y="0"/>
            <a:chExt cx="9143996" cy="5023725"/>
          </a:xfrm>
        </p:grpSpPr>
        <p:grpSp>
          <p:nvGrpSpPr>
            <p:cNvPr id="546" name="Google Shape;546;p22"/>
            <p:cNvGrpSpPr/>
            <p:nvPr/>
          </p:nvGrpSpPr>
          <p:grpSpPr>
            <a:xfrm flipH="1">
              <a:off x="8559523" y="1128258"/>
              <a:ext cx="584466" cy="3281784"/>
              <a:chOff x="8559523" y="1128258"/>
              <a:chExt cx="584466" cy="3281784"/>
            </a:xfrm>
          </p:grpSpPr>
          <p:sp>
            <p:nvSpPr>
              <p:cNvPr id="547" name="Google Shape;547;p22"/>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2"/>
            <p:cNvGrpSpPr/>
            <p:nvPr/>
          </p:nvGrpSpPr>
          <p:grpSpPr>
            <a:xfrm>
              <a:off x="-7" y="0"/>
              <a:ext cx="1295404" cy="3623066"/>
              <a:chOff x="-7" y="0"/>
              <a:chExt cx="1295404" cy="3623066"/>
            </a:xfrm>
          </p:grpSpPr>
          <p:grpSp>
            <p:nvGrpSpPr>
              <p:cNvPr id="557" name="Google Shape;557;p22"/>
              <p:cNvGrpSpPr/>
              <p:nvPr/>
            </p:nvGrpSpPr>
            <p:grpSpPr>
              <a:xfrm>
                <a:off x="-7" y="0"/>
                <a:ext cx="643914" cy="3623066"/>
                <a:chOff x="-7" y="0"/>
                <a:chExt cx="643914" cy="3623066"/>
              </a:xfrm>
            </p:grpSpPr>
            <p:sp>
              <p:nvSpPr>
                <p:cNvPr id="558" name="Google Shape;558;p22"/>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22"/>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2"/>
            <p:cNvGrpSpPr/>
            <p:nvPr/>
          </p:nvGrpSpPr>
          <p:grpSpPr>
            <a:xfrm>
              <a:off x="294125" y="4807625"/>
              <a:ext cx="425883" cy="216100"/>
              <a:chOff x="259675" y="4807625"/>
              <a:chExt cx="425883" cy="216100"/>
            </a:xfrm>
          </p:grpSpPr>
          <p:sp>
            <p:nvSpPr>
              <p:cNvPr id="573" name="Google Shape;573;p22"/>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0">
    <p:spTree>
      <p:nvGrpSpPr>
        <p:cNvPr id="576" name="Shape 576"/>
        <p:cNvGrpSpPr/>
        <p:nvPr/>
      </p:nvGrpSpPr>
      <p:grpSpPr>
        <a:xfrm>
          <a:off x="0" y="0"/>
          <a:ext cx="0" cy="0"/>
          <a:chOff x="0" y="0"/>
          <a:chExt cx="0" cy="0"/>
        </a:xfrm>
      </p:grpSpPr>
      <p:grpSp>
        <p:nvGrpSpPr>
          <p:cNvPr id="577" name="Google Shape;577;p23"/>
          <p:cNvGrpSpPr/>
          <p:nvPr/>
        </p:nvGrpSpPr>
        <p:grpSpPr>
          <a:xfrm flipH="1">
            <a:off x="-323200" y="4603363"/>
            <a:ext cx="2758303" cy="193976"/>
            <a:chOff x="-344350" y="4817800"/>
            <a:chExt cx="2758303" cy="193976"/>
          </a:xfrm>
        </p:grpSpPr>
        <p:sp>
          <p:nvSpPr>
            <p:cNvPr id="578" name="Google Shape;578;p23"/>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3"/>
          <p:cNvGrpSpPr/>
          <p:nvPr/>
        </p:nvGrpSpPr>
        <p:grpSpPr>
          <a:xfrm flipH="1" rot="10800000">
            <a:off x="8589197" y="1197104"/>
            <a:ext cx="584466" cy="3946393"/>
            <a:chOff x="8559523" y="791447"/>
            <a:chExt cx="584466" cy="3946393"/>
          </a:xfrm>
        </p:grpSpPr>
        <p:sp>
          <p:nvSpPr>
            <p:cNvPr id="583" name="Google Shape;583;p23"/>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3"/>
          <p:cNvGrpSpPr/>
          <p:nvPr/>
        </p:nvGrpSpPr>
        <p:grpSpPr>
          <a:xfrm rot="10800000">
            <a:off x="-29671" y="11222"/>
            <a:ext cx="1758614" cy="3882110"/>
            <a:chOff x="7444711" y="1171313"/>
            <a:chExt cx="1758614" cy="3882110"/>
          </a:xfrm>
        </p:grpSpPr>
        <p:sp>
          <p:nvSpPr>
            <p:cNvPr id="595" name="Google Shape;595;p23"/>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1">
    <p:spTree>
      <p:nvGrpSpPr>
        <p:cNvPr id="611" name="Shape 611"/>
        <p:cNvGrpSpPr/>
        <p:nvPr/>
      </p:nvGrpSpPr>
      <p:grpSpPr>
        <a:xfrm>
          <a:off x="0" y="0"/>
          <a:ext cx="0" cy="0"/>
          <a:chOff x="0" y="0"/>
          <a:chExt cx="0" cy="0"/>
        </a:xfrm>
      </p:grpSpPr>
      <p:sp>
        <p:nvSpPr>
          <p:cNvPr id="612" name="Google Shape;612;p24"/>
          <p:cNvSpPr/>
          <p:nvPr/>
        </p:nvSpPr>
        <p:spPr>
          <a:xfrm>
            <a:off x="7543575" y="4771600"/>
            <a:ext cx="8349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7543575" y="4945107"/>
            <a:ext cx="11991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8530275" y="4771600"/>
            <a:ext cx="2124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24"/>
          <p:cNvGrpSpPr/>
          <p:nvPr/>
        </p:nvGrpSpPr>
        <p:grpSpPr>
          <a:xfrm>
            <a:off x="-7" y="1128258"/>
            <a:ext cx="584466" cy="3281784"/>
            <a:chOff x="8559523" y="1128258"/>
            <a:chExt cx="584466" cy="3281784"/>
          </a:xfrm>
        </p:grpSpPr>
        <p:sp>
          <p:nvSpPr>
            <p:cNvPr id="616" name="Google Shape;616;p24"/>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4"/>
          <p:cNvGrpSpPr/>
          <p:nvPr/>
        </p:nvGrpSpPr>
        <p:grpSpPr>
          <a:xfrm flipH="1">
            <a:off x="7848585" y="0"/>
            <a:ext cx="1295404" cy="3623066"/>
            <a:chOff x="-7" y="0"/>
            <a:chExt cx="1295404" cy="3623066"/>
          </a:xfrm>
        </p:grpSpPr>
        <p:grpSp>
          <p:nvGrpSpPr>
            <p:cNvPr id="626" name="Google Shape;626;p24"/>
            <p:cNvGrpSpPr/>
            <p:nvPr/>
          </p:nvGrpSpPr>
          <p:grpSpPr>
            <a:xfrm>
              <a:off x="-7" y="0"/>
              <a:ext cx="643914" cy="3623066"/>
              <a:chOff x="-7" y="0"/>
              <a:chExt cx="643914" cy="3623066"/>
            </a:xfrm>
          </p:grpSpPr>
          <p:sp>
            <p:nvSpPr>
              <p:cNvPr id="627" name="Google Shape;627;p24"/>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4"/>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4"/>
          <p:cNvGrpSpPr/>
          <p:nvPr/>
        </p:nvGrpSpPr>
        <p:grpSpPr>
          <a:xfrm>
            <a:off x="294125" y="111775"/>
            <a:ext cx="425883" cy="216100"/>
            <a:chOff x="259675" y="4807625"/>
            <a:chExt cx="425883" cy="216100"/>
          </a:xfrm>
        </p:grpSpPr>
        <p:sp>
          <p:nvSpPr>
            <p:cNvPr id="642" name="Google Shape;642;p24"/>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2">
    <p:spTree>
      <p:nvGrpSpPr>
        <p:cNvPr id="645" name="Shape 645"/>
        <p:cNvGrpSpPr/>
        <p:nvPr/>
      </p:nvGrpSpPr>
      <p:grpSpPr>
        <a:xfrm>
          <a:off x="0" y="0"/>
          <a:ext cx="0" cy="0"/>
          <a:chOff x="0" y="0"/>
          <a:chExt cx="0" cy="0"/>
        </a:xfrm>
      </p:grpSpPr>
      <p:sp>
        <p:nvSpPr>
          <p:cNvPr id="646" name="Google Shape;646;p25"/>
          <p:cNvSpPr/>
          <p:nvPr/>
        </p:nvSpPr>
        <p:spPr>
          <a:xfrm>
            <a:off x="1226400" y="657150"/>
            <a:ext cx="6691200" cy="3829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5"/>
          <p:cNvGrpSpPr/>
          <p:nvPr/>
        </p:nvGrpSpPr>
        <p:grpSpPr>
          <a:xfrm flipH="1">
            <a:off x="8559523" y="1128258"/>
            <a:ext cx="584466" cy="3281784"/>
            <a:chOff x="8559523" y="1128258"/>
            <a:chExt cx="584466" cy="3281784"/>
          </a:xfrm>
        </p:grpSpPr>
        <p:sp>
          <p:nvSpPr>
            <p:cNvPr id="648" name="Google Shape;648;p25"/>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5"/>
          <p:cNvGrpSpPr/>
          <p:nvPr/>
        </p:nvGrpSpPr>
        <p:grpSpPr>
          <a:xfrm>
            <a:off x="-7" y="0"/>
            <a:ext cx="1295404" cy="3623066"/>
            <a:chOff x="-7" y="0"/>
            <a:chExt cx="1295404" cy="3623066"/>
          </a:xfrm>
        </p:grpSpPr>
        <p:grpSp>
          <p:nvGrpSpPr>
            <p:cNvPr id="658" name="Google Shape;658;p25"/>
            <p:cNvGrpSpPr/>
            <p:nvPr/>
          </p:nvGrpSpPr>
          <p:grpSpPr>
            <a:xfrm>
              <a:off x="-7" y="0"/>
              <a:ext cx="643914" cy="3623066"/>
              <a:chOff x="-7" y="0"/>
              <a:chExt cx="643914" cy="3623066"/>
            </a:xfrm>
          </p:grpSpPr>
          <p:sp>
            <p:nvSpPr>
              <p:cNvPr id="659" name="Google Shape;659;p25"/>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63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3418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25"/>
            <p:cNvSpPr/>
            <p:nvPr/>
          </p:nvSpPr>
          <p:spPr>
            <a:xfrm>
              <a:off x="853926" y="2268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1272693" y="1650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5"/>
          <p:cNvGrpSpPr/>
          <p:nvPr/>
        </p:nvGrpSpPr>
        <p:grpSpPr>
          <a:xfrm>
            <a:off x="294125" y="4807625"/>
            <a:ext cx="425883" cy="216100"/>
            <a:chOff x="259675" y="4807625"/>
            <a:chExt cx="425883" cy="216100"/>
          </a:xfrm>
        </p:grpSpPr>
        <p:sp>
          <p:nvSpPr>
            <p:cNvPr id="674" name="Google Shape;674;p25"/>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444976" y="15434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5226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51484" y="10274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809535" y="5000109"/>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431104" y="5120924"/>
              <a:ext cx="22704" cy="22577"/>
            </a:xfrm>
            <a:custGeom>
              <a:rect b="b" l="l" r="r" t="t"/>
              <a:pathLst>
                <a:path extrusionOk="0" h="1247" w="1254">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4"/>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lvl1pPr indent="-304800" lvl="0" marL="457200">
              <a:lnSpc>
                <a:spcPct val="100000"/>
              </a:lnSpc>
              <a:spcBef>
                <a:spcPts val="0"/>
              </a:spcBef>
              <a:spcAft>
                <a:spcPts val="0"/>
              </a:spcAft>
              <a:buClr>
                <a:schemeClr val="lt2"/>
              </a:buClr>
              <a:buSzPts val="1200"/>
              <a:buFont typeface="Livvic"/>
              <a:buChar char="●"/>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216376" y="14672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11628" y="3180578"/>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70258" y="4858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88472" y="25155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76818" y="3564044"/>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96921" y="2238919"/>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03052" y="0"/>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 y="1029179"/>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570446" y="970166"/>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84884" y="201802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507951" y="2890115"/>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217003" y="4758278"/>
              <a:ext cx="97115" cy="78159"/>
            </a:xfrm>
            <a:custGeom>
              <a:rect b="b" l="l" r="r" t="t"/>
              <a:pathLst>
                <a:path extrusionOk="0" h="4317" w="5364">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675935" y="4695309"/>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8431104" y="5120924"/>
              <a:ext cx="22704" cy="22577"/>
            </a:xfrm>
            <a:custGeom>
              <a:rect b="b" l="l" r="r" t="t"/>
              <a:pathLst>
                <a:path extrusionOk="0" h="1247" w="1254">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09060" y="49488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479167" y="5018542"/>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5"/>
          <p:cNvGrpSpPr/>
          <p:nvPr/>
        </p:nvGrpSpPr>
        <p:grpSpPr>
          <a:xfrm flipH="1" rot="-5400000">
            <a:off x="-1086325" y="839075"/>
            <a:ext cx="2758303" cy="193976"/>
            <a:chOff x="-344350" y="4817800"/>
            <a:chExt cx="2758303" cy="193976"/>
          </a:xfrm>
        </p:grpSpPr>
        <p:sp>
          <p:nvSpPr>
            <p:cNvPr id="78" name="Google Shape;78;p5"/>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txBox="1"/>
          <p:nvPr>
            <p:ph idx="1" type="subTitle"/>
          </p:nvPr>
        </p:nvSpPr>
        <p:spPr>
          <a:xfrm>
            <a:off x="1354425" y="2858750"/>
            <a:ext cx="2518500" cy="36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83" name="Google Shape;83;p5"/>
          <p:cNvSpPr txBox="1"/>
          <p:nvPr>
            <p:ph idx="2" type="subTitle"/>
          </p:nvPr>
        </p:nvSpPr>
        <p:spPr>
          <a:xfrm>
            <a:off x="1354425" y="3252350"/>
            <a:ext cx="2518500" cy="863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4" name="Google Shape;84;p5"/>
          <p:cNvSpPr txBox="1"/>
          <p:nvPr>
            <p:ph idx="3" type="subTitle"/>
          </p:nvPr>
        </p:nvSpPr>
        <p:spPr>
          <a:xfrm>
            <a:off x="5271100" y="2858750"/>
            <a:ext cx="2518500" cy="36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85" name="Google Shape;85;p5"/>
          <p:cNvSpPr txBox="1"/>
          <p:nvPr>
            <p:ph idx="4" type="subTitle"/>
          </p:nvPr>
        </p:nvSpPr>
        <p:spPr>
          <a:xfrm>
            <a:off x="5271100" y="3252350"/>
            <a:ext cx="2518500" cy="863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6" name="Google Shape;86;p5"/>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flipH="1" rot="10800000">
              <a:off x="7292311" y="48963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6"/>
          <p:cNvSpPr txBox="1"/>
          <p:nvPr>
            <p:ph type="title"/>
          </p:nvPr>
        </p:nvSpPr>
        <p:spPr>
          <a:xfrm>
            <a:off x="1365850" y="447121"/>
            <a:ext cx="6412200" cy="572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7"/>
          <p:cNvSpPr txBox="1"/>
          <p:nvPr>
            <p:ph type="title"/>
          </p:nvPr>
        </p:nvSpPr>
        <p:spPr>
          <a:xfrm>
            <a:off x="720000" y="1181100"/>
            <a:ext cx="2952600" cy="1852500"/>
          </a:xfrm>
          <a:prstGeom prst="rect">
            <a:avLst/>
          </a:prstGeom>
        </p:spPr>
        <p:txBody>
          <a:bodyPr anchorCtr="0" anchor="t" bIns="0" lIns="0" spcFirstLastPara="1" rIns="0" wrap="square" tIns="0">
            <a:noAutofit/>
          </a:bodyPr>
          <a:lstStyle>
            <a:lvl1pPr lvl="0" algn="l">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5" name="Google Shape;125;p7"/>
          <p:cNvSpPr txBox="1"/>
          <p:nvPr>
            <p:ph idx="1" type="subTitle"/>
          </p:nvPr>
        </p:nvSpPr>
        <p:spPr>
          <a:xfrm>
            <a:off x="720000" y="3033613"/>
            <a:ext cx="2952600" cy="928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8"/>
          <p:cNvSpPr txBox="1"/>
          <p:nvPr>
            <p:ph type="title"/>
          </p:nvPr>
        </p:nvSpPr>
        <p:spPr>
          <a:xfrm>
            <a:off x="720000" y="1418900"/>
            <a:ext cx="3852000" cy="2678400"/>
          </a:xfrm>
          <a:prstGeom prst="rect">
            <a:avLst/>
          </a:prstGeom>
        </p:spPr>
        <p:txBody>
          <a:bodyPr anchorCtr="0" anchor="ctr" bIns="0" lIns="0" spcFirstLastPara="1" rIns="0" wrap="square" tIns="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28" name="Shape 128"/>
        <p:cNvGrpSpPr/>
        <p:nvPr/>
      </p:nvGrpSpPr>
      <p:grpSpPr>
        <a:xfrm>
          <a:off x="0" y="0"/>
          <a:ext cx="0" cy="0"/>
          <a:chOff x="0" y="0"/>
          <a:chExt cx="0" cy="0"/>
        </a:xfrm>
      </p:grpSpPr>
      <p:sp>
        <p:nvSpPr>
          <p:cNvPr id="129" name="Google Shape;129;p9"/>
          <p:cNvSpPr/>
          <p:nvPr/>
        </p:nvSpPr>
        <p:spPr>
          <a:xfrm>
            <a:off x="120450" y="4604825"/>
            <a:ext cx="8349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120450" y="4778332"/>
            <a:ext cx="1199100" cy="9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txBox="1"/>
          <p:nvPr>
            <p:ph type="title"/>
          </p:nvPr>
        </p:nvSpPr>
        <p:spPr>
          <a:xfrm>
            <a:off x="2814450" y="1575000"/>
            <a:ext cx="3515100" cy="841800"/>
          </a:xfrm>
          <a:prstGeom prst="rect">
            <a:avLst/>
          </a:prstGeom>
        </p:spPr>
        <p:txBody>
          <a:bodyPr anchorCtr="0" anchor="t" bIns="0" lIns="0" spcFirstLastPara="1" rIns="0" wrap="square" tIns="0">
            <a:noAutofit/>
          </a:bodyPr>
          <a:lstStyle>
            <a:lvl1pPr lvl="0" rtl="0">
              <a:spcBef>
                <a:spcPts val="0"/>
              </a:spcBef>
              <a:spcAft>
                <a:spcPts val="0"/>
              </a:spcAft>
              <a:buSzPts val="4500"/>
              <a:buNone/>
              <a:defRPr sz="50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132" name="Google Shape;132;p9"/>
          <p:cNvSpPr txBox="1"/>
          <p:nvPr>
            <p:ph idx="1" type="subTitle"/>
          </p:nvPr>
        </p:nvSpPr>
        <p:spPr>
          <a:xfrm>
            <a:off x="2814450" y="2626350"/>
            <a:ext cx="3515100" cy="1456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133" name="Google Shape;133;p9"/>
          <p:cNvGrpSpPr/>
          <p:nvPr/>
        </p:nvGrpSpPr>
        <p:grpSpPr>
          <a:xfrm flipH="1">
            <a:off x="-8" y="11222"/>
            <a:ext cx="584466" cy="3946393"/>
            <a:chOff x="8559523" y="791447"/>
            <a:chExt cx="584466" cy="3946393"/>
          </a:xfrm>
        </p:grpSpPr>
        <p:sp>
          <p:nvSpPr>
            <p:cNvPr id="134" name="Google Shape;134;p9"/>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9"/>
          <p:cNvGrpSpPr/>
          <p:nvPr/>
        </p:nvGrpSpPr>
        <p:grpSpPr>
          <a:xfrm>
            <a:off x="818699" y="4915675"/>
            <a:ext cx="616750" cy="78715"/>
            <a:chOff x="818699" y="4915675"/>
            <a:chExt cx="616750" cy="78715"/>
          </a:xfrm>
        </p:grpSpPr>
        <p:sp>
          <p:nvSpPr>
            <p:cNvPr id="146" name="Google Shape;146;p9"/>
            <p:cNvSpPr/>
            <p:nvPr/>
          </p:nvSpPr>
          <p:spPr>
            <a:xfrm flipH="1">
              <a:off x="1356776" y="4915675"/>
              <a:ext cx="78673" cy="78715"/>
            </a:xfrm>
            <a:custGeom>
              <a:rect b="b" l="l" r="r" t="t"/>
              <a:pathLst>
                <a:path extrusionOk="0" h="1881" w="1880">
                  <a:moveTo>
                    <a:pt x="0" y="0"/>
                  </a:moveTo>
                  <a:lnTo>
                    <a:pt x="0" y="1880"/>
                  </a:lnTo>
                  <a:lnTo>
                    <a:pt x="1880" y="1880"/>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flipH="1">
              <a:off x="1088282" y="4915675"/>
              <a:ext cx="77627" cy="78715"/>
            </a:xfrm>
            <a:custGeom>
              <a:rect b="b" l="l" r="r" t="t"/>
              <a:pathLst>
                <a:path extrusionOk="0" h="1881" w="1855">
                  <a:moveTo>
                    <a:pt x="0" y="0"/>
                  </a:moveTo>
                  <a:lnTo>
                    <a:pt x="0" y="1880"/>
                  </a:lnTo>
                  <a:lnTo>
                    <a:pt x="1855" y="1880"/>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flipH="1">
              <a:off x="818699" y="4915675"/>
              <a:ext cx="78715" cy="78715"/>
            </a:xfrm>
            <a:custGeom>
              <a:rect b="b" l="l" r="r" t="t"/>
              <a:pathLst>
                <a:path extrusionOk="0" h="1881" w="1881">
                  <a:moveTo>
                    <a:pt x="0" y="0"/>
                  </a:moveTo>
                  <a:lnTo>
                    <a:pt x="0" y="1880"/>
                  </a:lnTo>
                  <a:lnTo>
                    <a:pt x="1880" y="1880"/>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a:off x="259675" y="4807625"/>
            <a:ext cx="425883" cy="216100"/>
            <a:chOff x="259675" y="4807625"/>
            <a:chExt cx="425883" cy="216100"/>
          </a:xfrm>
        </p:grpSpPr>
        <p:sp>
          <p:nvSpPr>
            <p:cNvPr id="150" name="Google Shape;150;p9"/>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9"/>
          <p:cNvGrpSpPr/>
          <p:nvPr/>
        </p:nvGrpSpPr>
        <p:grpSpPr>
          <a:xfrm>
            <a:off x="7444711" y="1171313"/>
            <a:ext cx="1758614" cy="3882110"/>
            <a:chOff x="7444711" y="1171313"/>
            <a:chExt cx="1758614" cy="3882110"/>
          </a:xfrm>
        </p:grpSpPr>
        <p:sp>
          <p:nvSpPr>
            <p:cNvPr id="154" name="Google Shape;154;p9"/>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grpSp>
        <p:nvGrpSpPr>
          <p:cNvPr id="171" name="Google Shape;171;p10"/>
          <p:cNvGrpSpPr/>
          <p:nvPr/>
        </p:nvGrpSpPr>
        <p:grpSpPr>
          <a:xfrm flipH="1" rot="10800000">
            <a:off x="8589197" y="1197104"/>
            <a:ext cx="584466" cy="3946393"/>
            <a:chOff x="8559523" y="791447"/>
            <a:chExt cx="584466" cy="3946393"/>
          </a:xfrm>
        </p:grpSpPr>
        <p:sp>
          <p:nvSpPr>
            <p:cNvPr id="172" name="Google Shape;172;p10"/>
            <p:cNvSpPr/>
            <p:nvPr/>
          </p:nvSpPr>
          <p:spPr>
            <a:xfrm>
              <a:off x="8559523" y="273560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8955190" y="4621461"/>
              <a:ext cx="36789" cy="116379"/>
            </a:xfrm>
            <a:custGeom>
              <a:rect b="b" l="l" r="r" t="t"/>
              <a:pathLst>
                <a:path extrusionOk="0" h="6428" w="2032">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8623363" y="4301955"/>
              <a:ext cx="60380" cy="108087"/>
            </a:xfrm>
            <a:custGeom>
              <a:rect b="b" l="l" r="r" t="t"/>
              <a:pathLst>
                <a:path extrusionOk="0" h="5970" w="3335">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9016004" y="2994926"/>
              <a:ext cx="59457" cy="59004"/>
            </a:xfrm>
            <a:custGeom>
              <a:rect b="b" l="l" r="r" t="t"/>
              <a:pathLst>
                <a:path extrusionOk="0" h="3259" w="3284">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736973" y="19643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9121267" y="3702904"/>
              <a:ext cx="22722" cy="22595"/>
            </a:xfrm>
            <a:custGeom>
              <a:rect b="b" l="l" r="r" t="t"/>
              <a:pathLst>
                <a:path extrusionOk="0" h="1248" w="1255">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9034598" y="1818952"/>
              <a:ext cx="22722" cy="22993"/>
            </a:xfrm>
            <a:custGeom>
              <a:rect b="b" l="l" r="r" t="t"/>
              <a:pathLst>
                <a:path extrusionOk="0" h="1270" w="1255">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8700096" y="3562403"/>
              <a:ext cx="55383" cy="54007"/>
            </a:xfrm>
            <a:custGeom>
              <a:rect b="b" l="l" r="r" t="t"/>
              <a:pathLst>
                <a:path extrusionOk="0" h="2983" w="3059">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8578586" y="1382241"/>
              <a:ext cx="59457" cy="59004"/>
            </a:xfrm>
            <a:custGeom>
              <a:rect b="b" l="l" r="r" t="t"/>
              <a:pathLst>
                <a:path extrusionOk="0" h="3259" w="3284">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8996935" y="1128258"/>
              <a:ext cx="97568" cy="78286"/>
            </a:xfrm>
            <a:custGeom>
              <a:rect b="b" l="l" r="r" t="t"/>
              <a:pathLst>
                <a:path extrusionOk="0" h="4324" w="5389">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736972" y="791447"/>
              <a:ext cx="59475" cy="59457"/>
            </a:xfrm>
            <a:custGeom>
              <a:rect b="b" l="l" r="r" t="t"/>
              <a:pathLst>
                <a:path extrusionOk="0" h="3284" w="3285">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0"/>
          <p:cNvGrpSpPr/>
          <p:nvPr/>
        </p:nvGrpSpPr>
        <p:grpSpPr>
          <a:xfrm rot="10800000">
            <a:off x="-29671" y="11222"/>
            <a:ext cx="1758614" cy="3882110"/>
            <a:chOff x="7444711" y="1171313"/>
            <a:chExt cx="1758614" cy="3882110"/>
          </a:xfrm>
        </p:grpSpPr>
        <p:sp>
          <p:nvSpPr>
            <p:cNvPr id="184" name="Google Shape;184;p10"/>
            <p:cNvSpPr/>
            <p:nvPr/>
          </p:nvSpPr>
          <p:spPr>
            <a:xfrm flipH="1" rot="10800000">
              <a:off x="8761336" y="4629316"/>
              <a:ext cx="72619" cy="101243"/>
            </a:xfrm>
            <a:custGeom>
              <a:rect b="b" l="l" r="r" t="t"/>
              <a:pathLst>
                <a:path extrusionOk="0" h="5592" w="4011">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flipH="1" rot="10800000">
              <a:off x="8775794" y="32185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flipH="1" rot="10800000">
              <a:off x="8671046" y="1505624"/>
              <a:ext cx="60362" cy="108177"/>
            </a:xfrm>
            <a:custGeom>
              <a:rect b="b" l="l" r="r" t="t"/>
              <a:pathLst>
                <a:path extrusionOk="0" h="5975" w="3334">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flipH="1" rot="10800000">
              <a:off x="8929676" y="42495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flipH="1" rot="10800000">
              <a:off x="8647890" y="22193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flipH="1" rot="10800000">
              <a:off x="8936236" y="1171313"/>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flipH="1" rot="10800000">
              <a:off x="8756339" y="2532485"/>
              <a:ext cx="22722" cy="22975"/>
            </a:xfrm>
            <a:custGeom>
              <a:rect b="b" l="l" r="r" t="t"/>
              <a:pathLst>
                <a:path extrusionOk="0" h="1269" w="1255">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flipH="1" rot="10800000">
              <a:off x="9162470" y="4771784"/>
              <a:ext cx="22704" cy="22595"/>
            </a:xfrm>
            <a:custGeom>
              <a:rect b="b" l="l" r="r" t="t"/>
              <a:pathLst>
                <a:path extrusionOk="0" h="1248" w="1254">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flipH="1" rot="10800000">
              <a:off x="8559411" y="3742207"/>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flipH="1" rot="10800000">
              <a:off x="9129864" y="37652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flipH="1" rot="10800000">
              <a:off x="9144303" y="2716877"/>
              <a:ext cx="59022" cy="59475"/>
            </a:xfrm>
            <a:custGeom>
              <a:rect b="b" l="l" r="r" t="t"/>
              <a:pathLst>
                <a:path extrusionOk="0" h="3285" w="326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flipH="1" rot="10800000">
              <a:off x="9067369" y="179563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flipH="1" rot="10800000">
              <a:off x="8152594" y="4794384"/>
              <a:ext cx="59909" cy="108630"/>
            </a:xfrm>
            <a:custGeom>
              <a:rect b="b" l="l" r="r" t="t"/>
              <a:pathLst>
                <a:path extrusionOk="0" h="6000" w="3309">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flipH="1" rot="10800000">
              <a:off x="8582114" y="4994409"/>
              <a:ext cx="59022" cy="59004"/>
            </a:xfrm>
            <a:custGeom>
              <a:rect b="b" l="l" r="r" t="t"/>
              <a:pathLst>
                <a:path extrusionOk="0" h="3259" w="326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flipH="1" rot="10800000">
              <a:off x="7572936" y="4994400"/>
              <a:ext cx="59004" cy="59022"/>
            </a:xfrm>
            <a:custGeom>
              <a:rect b="b" l="l" r="r" t="t"/>
              <a:pathLst>
                <a:path extrusionOk="0" h="3260" w="3259">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flipH="1" rot="10800000">
              <a:off x="7444711" y="4743982"/>
              <a:ext cx="22704" cy="22993"/>
            </a:xfrm>
            <a:custGeom>
              <a:rect b="b" l="l" r="r" t="t"/>
              <a:pathLst>
                <a:path extrusionOk="0" h="1270" w="1254">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0"/>
          <p:cNvGrpSpPr/>
          <p:nvPr/>
        </p:nvGrpSpPr>
        <p:grpSpPr>
          <a:xfrm flipH="1" rot="10800000">
            <a:off x="294125" y="4824706"/>
            <a:ext cx="425883" cy="216100"/>
            <a:chOff x="259675" y="4807625"/>
            <a:chExt cx="425883" cy="216100"/>
          </a:xfrm>
        </p:grpSpPr>
        <p:sp>
          <p:nvSpPr>
            <p:cNvPr id="201" name="Google Shape;201;p10"/>
            <p:cNvSpPr/>
            <p:nvPr/>
          </p:nvSpPr>
          <p:spPr>
            <a:xfrm flipH="1">
              <a:off x="538673" y="4807625"/>
              <a:ext cx="146885" cy="216100"/>
            </a:xfrm>
            <a:custGeom>
              <a:rect b="b" l="l" r="r" t="t"/>
              <a:pathLst>
                <a:path extrusionOk="0" h="5164" w="3510">
                  <a:moveTo>
                    <a:pt x="2131" y="1"/>
                  </a:moveTo>
                  <a:lnTo>
                    <a:pt x="1" y="5164"/>
                  </a:lnTo>
                  <a:lnTo>
                    <a:pt x="1379" y="5164"/>
                  </a:lnTo>
                  <a:lnTo>
                    <a:pt x="35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flipH="1">
              <a:off x="399195" y="4807625"/>
              <a:ext cx="145797" cy="216100"/>
            </a:xfrm>
            <a:custGeom>
              <a:rect b="b" l="l" r="r" t="t"/>
              <a:pathLst>
                <a:path extrusionOk="0" h="5164" w="3484">
                  <a:moveTo>
                    <a:pt x="2105" y="1"/>
                  </a:moveTo>
                  <a:lnTo>
                    <a:pt x="0" y="5164"/>
                  </a:lnTo>
                  <a:lnTo>
                    <a:pt x="1353" y="5164"/>
                  </a:lnTo>
                  <a:lnTo>
                    <a:pt x="34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flipH="1">
              <a:off x="259675" y="4807625"/>
              <a:ext cx="145839" cy="216100"/>
            </a:xfrm>
            <a:custGeom>
              <a:rect b="b" l="l" r="r" t="t"/>
              <a:pathLst>
                <a:path extrusionOk="0" h="5164" w="3485">
                  <a:moveTo>
                    <a:pt x="2131" y="1"/>
                  </a:moveTo>
                  <a:lnTo>
                    <a:pt x="0" y="5164"/>
                  </a:lnTo>
                  <a:lnTo>
                    <a:pt x="1379" y="5164"/>
                  </a:lnTo>
                  <a:lnTo>
                    <a:pt x="34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0"/>
          <p:cNvGrpSpPr/>
          <p:nvPr/>
        </p:nvGrpSpPr>
        <p:grpSpPr>
          <a:xfrm flipH="1">
            <a:off x="6385700" y="110887"/>
            <a:ext cx="2758303" cy="193976"/>
            <a:chOff x="-344350" y="4817800"/>
            <a:chExt cx="2758303" cy="193976"/>
          </a:xfrm>
        </p:grpSpPr>
        <p:sp>
          <p:nvSpPr>
            <p:cNvPr id="205" name="Google Shape;205;p10"/>
            <p:cNvSpPr/>
            <p:nvPr/>
          </p:nvSpPr>
          <p:spPr>
            <a:xfrm>
              <a:off x="1676492" y="4830170"/>
              <a:ext cx="92660" cy="91419"/>
            </a:xfrm>
            <a:custGeom>
              <a:rect b="b" l="l" r="r" t="t"/>
              <a:pathLst>
                <a:path extrusionOk="0" h="1855" w="1880">
                  <a:moveTo>
                    <a:pt x="0" y="0"/>
                  </a:moveTo>
                  <a:lnTo>
                    <a:pt x="0" y="1855"/>
                  </a:lnTo>
                  <a:lnTo>
                    <a:pt x="1880" y="1855"/>
                  </a:lnTo>
                  <a:lnTo>
                    <a:pt x="18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1993939" y="4830170"/>
              <a:ext cx="91428" cy="91419"/>
            </a:xfrm>
            <a:custGeom>
              <a:rect b="b" l="l" r="r" t="t"/>
              <a:pathLst>
                <a:path extrusionOk="0" h="1855" w="1855">
                  <a:moveTo>
                    <a:pt x="0" y="0"/>
                  </a:moveTo>
                  <a:lnTo>
                    <a:pt x="0" y="1855"/>
                  </a:lnTo>
                  <a:lnTo>
                    <a:pt x="1855" y="1855"/>
                  </a:lnTo>
                  <a:lnTo>
                    <a:pt x="1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2299014" y="4817800"/>
              <a:ext cx="114938" cy="114927"/>
            </a:xfrm>
            <a:custGeom>
              <a:rect b="b" l="l" r="r" t="t"/>
              <a:pathLst>
                <a:path extrusionOk="0" h="2332" w="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344350" y="4864717"/>
              <a:ext cx="2033307" cy="147059"/>
            </a:xfrm>
            <a:custGeom>
              <a:rect b="b" l="l" r="r" t="t"/>
              <a:pathLst>
                <a:path extrusionOk="0" h="2984" w="4125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0"/>
          <p:cNvSpPr txBox="1"/>
          <p:nvPr>
            <p:ph type="title"/>
          </p:nvPr>
        </p:nvSpPr>
        <p:spPr>
          <a:xfrm>
            <a:off x="1365900" y="436960"/>
            <a:ext cx="6412200" cy="5727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indent="-330200" lvl="1" marL="9144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indent="-330200" lvl="2" marL="13716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indent="-330200" lvl="3" marL="18288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indent="-330200" lvl="4" marL="22860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indent="-330200" lvl="5" marL="2743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indent="-330200" lvl="6" marL="32004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indent="-330200" lvl="7" marL="36576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indent="-330200" lvl="8" marL="41148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6"/>
          <p:cNvSpPr txBox="1"/>
          <p:nvPr>
            <p:ph type="ctrTitle"/>
          </p:nvPr>
        </p:nvSpPr>
        <p:spPr>
          <a:xfrm>
            <a:off x="720000" y="1068000"/>
            <a:ext cx="4095900" cy="300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ECG data-based</a:t>
            </a:r>
            <a:endParaRPr/>
          </a:p>
          <a:p>
            <a:pPr indent="0" lvl="0" marL="0" rtl="0" algn="l">
              <a:spcBef>
                <a:spcPts val="0"/>
              </a:spcBef>
              <a:spcAft>
                <a:spcPts val="0"/>
              </a:spcAft>
              <a:buNone/>
            </a:pPr>
            <a:r>
              <a:rPr lang="en">
                <a:solidFill>
                  <a:schemeClr val="lt2"/>
                </a:solidFill>
              </a:rPr>
              <a:t>Blood Pressure </a:t>
            </a:r>
            <a:r>
              <a:rPr lang="en">
                <a:solidFill>
                  <a:schemeClr val="lt2"/>
                </a:solidFill>
              </a:rPr>
              <a:t> </a:t>
            </a:r>
            <a:r>
              <a:rPr lang="en">
                <a:solidFill>
                  <a:schemeClr val="dk2"/>
                </a:solidFill>
              </a:rPr>
              <a:t>Estimation</a:t>
            </a:r>
            <a:endParaRPr>
              <a:solidFill>
                <a:schemeClr val="dk2"/>
              </a:solidFill>
            </a:endParaRPr>
          </a:p>
        </p:txBody>
      </p:sp>
      <p:sp>
        <p:nvSpPr>
          <p:cNvPr id="682" name="Google Shape;682;p26"/>
          <p:cNvSpPr/>
          <p:nvPr/>
        </p:nvSpPr>
        <p:spPr>
          <a:xfrm>
            <a:off x="720000" y="4031725"/>
            <a:ext cx="2641200" cy="793200"/>
          </a:xfrm>
          <a:prstGeom prst="roundRect">
            <a:avLst>
              <a:gd fmla="val 8541"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26"/>
          <p:cNvGrpSpPr/>
          <p:nvPr/>
        </p:nvGrpSpPr>
        <p:grpSpPr>
          <a:xfrm>
            <a:off x="4572007" y="219520"/>
            <a:ext cx="5580355" cy="3990947"/>
            <a:chOff x="4942637" y="602891"/>
            <a:chExt cx="5182832" cy="3706647"/>
          </a:xfrm>
        </p:grpSpPr>
        <p:grpSp>
          <p:nvGrpSpPr>
            <p:cNvPr id="684" name="Google Shape;684;p26"/>
            <p:cNvGrpSpPr/>
            <p:nvPr/>
          </p:nvGrpSpPr>
          <p:grpSpPr>
            <a:xfrm>
              <a:off x="4942637" y="602891"/>
              <a:ext cx="4739256" cy="3706647"/>
              <a:chOff x="492625" y="305827"/>
              <a:chExt cx="6376825" cy="4987416"/>
            </a:xfrm>
          </p:grpSpPr>
          <p:sp>
            <p:nvSpPr>
              <p:cNvPr id="685" name="Google Shape;685;p26"/>
              <p:cNvSpPr/>
              <p:nvPr/>
            </p:nvSpPr>
            <p:spPr>
              <a:xfrm>
                <a:off x="3241925" y="1323275"/>
                <a:ext cx="149525" cy="33750"/>
              </a:xfrm>
              <a:custGeom>
                <a:rect b="b" l="l" r="r" t="t"/>
                <a:pathLst>
                  <a:path extrusionOk="0" h="1350" w="5981">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3021644" y="5055609"/>
                <a:ext cx="122725" cy="98600"/>
              </a:xfrm>
              <a:custGeom>
                <a:rect b="b" l="l" r="r" t="t"/>
                <a:pathLst>
                  <a:path extrusionOk="0" h="3944" w="4909">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4444250" y="635625"/>
                <a:ext cx="74775" cy="136525"/>
              </a:xfrm>
              <a:custGeom>
                <a:rect b="b" l="l" r="r" t="t"/>
                <a:pathLst>
                  <a:path extrusionOk="0" h="5461" w="2991">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579925" y="2930925"/>
                <a:ext cx="122700" cy="98625"/>
              </a:xfrm>
              <a:custGeom>
                <a:rect b="b" l="l" r="r" t="t"/>
                <a:pathLst>
                  <a:path extrusionOk="0" h="3945" w="4908">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6695950" y="3134175"/>
                <a:ext cx="143825" cy="59725"/>
              </a:xfrm>
              <a:custGeom>
                <a:rect b="b" l="l" r="r" t="t"/>
                <a:pathLst>
                  <a:path extrusionOk="0" h="2389" w="5753">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5039975" y="4862325"/>
                <a:ext cx="46250" cy="146750"/>
              </a:xfrm>
              <a:custGeom>
                <a:rect b="b" l="l" r="r" t="t"/>
                <a:pathLst>
                  <a:path extrusionOk="0" h="5870" w="185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1269825" y="4614525"/>
                <a:ext cx="76475" cy="136050"/>
              </a:xfrm>
              <a:custGeom>
                <a:rect b="b" l="l" r="r" t="t"/>
                <a:pathLst>
                  <a:path extrusionOk="0" h="5442" w="3059">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6793550" y="1389425"/>
                <a:ext cx="75900" cy="135950"/>
              </a:xfrm>
              <a:custGeom>
                <a:rect b="b" l="l" r="r" t="t"/>
                <a:pathLst>
                  <a:path extrusionOk="0" h="5438" w="3036">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1094625" y="2300825"/>
                <a:ext cx="74775" cy="74800"/>
              </a:xfrm>
              <a:custGeom>
                <a:rect b="b" l="l" r="r" t="t"/>
                <a:pathLst>
                  <a:path extrusionOk="0" h="2992" w="2991">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5709061" y="5218468"/>
                <a:ext cx="74200" cy="74775"/>
              </a:xfrm>
              <a:custGeom>
                <a:rect b="b" l="l" r="r" t="t"/>
                <a:pathLst>
                  <a:path extrusionOk="0" h="2991" w="2968">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1498650" y="85600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03900" y="419305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247450" y="795500"/>
                <a:ext cx="74200" cy="74800"/>
              </a:xfrm>
              <a:custGeom>
                <a:rect b="b" l="l" r="r" t="t"/>
                <a:pathLst>
                  <a:path extrusionOk="0" h="2992" w="2968">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3710975" y="885675"/>
                <a:ext cx="74775" cy="74775"/>
              </a:xfrm>
              <a:custGeom>
                <a:rect b="b" l="l" r="r" t="t"/>
                <a:pathLst>
                  <a:path extrusionOk="0" h="2991" w="2991">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1816475" y="4928600"/>
                <a:ext cx="74775" cy="74200"/>
              </a:xfrm>
              <a:custGeom>
                <a:rect b="b" l="l" r="r" t="t"/>
                <a:pathLst>
                  <a:path extrusionOk="0" h="2968" w="2991">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5183876" y="379114"/>
                <a:ext cx="74200" cy="74775"/>
              </a:xfrm>
              <a:custGeom>
                <a:rect b="b" l="l" r="r" t="t"/>
                <a:pathLst>
                  <a:path extrusionOk="0" h="2991" w="2968">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5536161" y="4856289"/>
                <a:ext cx="28550" cy="28400"/>
              </a:xfrm>
              <a:custGeom>
                <a:rect b="b" l="l" r="r" t="t"/>
                <a:pathLst>
                  <a:path extrusionOk="0" h="1136" w="1142">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680350" y="2063100"/>
                <a:ext cx="28550" cy="28900"/>
              </a:xfrm>
              <a:custGeom>
                <a:rect b="b" l="l" r="r" t="t"/>
                <a:pathLst>
                  <a:path extrusionOk="0" h="1156" w="1142">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5498775" y="818475"/>
                <a:ext cx="28550" cy="28425"/>
              </a:xfrm>
              <a:custGeom>
                <a:rect b="b" l="l" r="r" t="t"/>
                <a:pathLst>
                  <a:path extrusionOk="0" h="1137" w="1142">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492625" y="4885500"/>
                <a:ext cx="28550" cy="28275"/>
              </a:xfrm>
              <a:custGeom>
                <a:rect b="b" l="l" r="r" t="t"/>
                <a:pathLst>
                  <a:path extrusionOk="0" h="1131" w="1142">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2655300" y="788800"/>
                <a:ext cx="28575" cy="28425"/>
              </a:xfrm>
              <a:custGeom>
                <a:rect b="b" l="l" r="r" t="t"/>
                <a:pathLst>
                  <a:path extrusionOk="0" h="1137" w="1143">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5721440" y="305827"/>
                <a:ext cx="28550" cy="28425"/>
              </a:xfrm>
              <a:custGeom>
                <a:rect b="b" l="l" r="r" t="t"/>
                <a:pathLst>
                  <a:path extrusionOk="0" h="1137" w="1142">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3878175" y="5028675"/>
                <a:ext cx="28550" cy="28325"/>
              </a:xfrm>
              <a:custGeom>
                <a:rect b="b" l="l" r="r" t="t"/>
                <a:pathLst>
                  <a:path extrusionOk="0" h="1133" w="1142">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734000" y="799425"/>
                <a:ext cx="91900" cy="127350"/>
              </a:xfrm>
              <a:custGeom>
                <a:rect b="b" l="l" r="r" t="t"/>
                <a:pathLst>
                  <a:path extrusionOk="0" h="5094" w="3676">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5971250" y="1563275"/>
                <a:ext cx="131275" cy="288500"/>
              </a:xfrm>
              <a:custGeom>
                <a:rect b="b" l="l" r="r" t="t"/>
                <a:pathLst>
                  <a:path extrusionOk="0" h="11540" w="5251">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279825" y="4071425"/>
                <a:ext cx="90200" cy="279725"/>
              </a:xfrm>
              <a:custGeom>
                <a:rect b="b" l="l" r="r" t="t"/>
                <a:pathLst>
                  <a:path extrusionOk="0" h="11189" w="3608">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119500" y="4071450"/>
                <a:ext cx="77625" cy="223775"/>
              </a:xfrm>
              <a:custGeom>
                <a:rect b="b" l="l" r="r" t="t"/>
                <a:pathLst>
                  <a:path extrusionOk="0" h="8951" w="3105">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1723475" y="2973900"/>
                <a:ext cx="412025" cy="49950"/>
              </a:xfrm>
              <a:custGeom>
                <a:rect b="b" l="l" r="r" t="t"/>
                <a:pathLst>
                  <a:path extrusionOk="0" h="1998" w="16481">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1632750" y="1843400"/>
                <a:ext cx="200875" cy="193250"/>
              </a:xfrm>
              <a:custGeom>
                <a:rect b="b" l="l" r="r" t="t"/>
                <a:pathLst>
                  <a:path extrusionOk="0" h="7730" w="8035">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716375" y="1473375"/>
                <a:ext cx="71925" cy="285950"/>
              </a:xfrm>
              <a:custGeom>
                <a:rect b="b" l="l" r="r" t="t"/>
                <a:pathLst>
                  <a:path extrusionOk="0" h="11438" w="2877">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26"/>
            <p:cNvSpPr/>
            <p:nvPr/>
          </p:nvSpPr>
          <p:spPr>
            <a:xfrm>
              <a:off x="5361150" y="825225"/>
              <a:ext cx="4764320" cy="3134826"/>
            </a:xfrm>
            <a:custGeom>
              <a:rect b="b" l="l" r="r" t="t"/>
              <a:pathLst>
                <a:path extrusionOk="0" h="158987" w="241629">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5821983" y="1661069"/>
              <a:ext cx="2787680" cy="1910961"/>
            </a:xfrm>
            <a:custGeom>
              <a:rect b="b" l="l" r="r" t="t"/>
              <a:pathLst>
                <a:path extrusionOk="0" h="96917" w="141381">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8163163" y="1391195"/>
              <a:ext cx="176472" cy="219929"/>
            </a:xfrm>
            <a:custGeom>
              <a:rect b="b" l="l" r="r" t="t"/>
              <a:pathLst>
                <a:path extrusionOk="0" h="11154" w="895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8190649" y="1229827"/>
              <a:ext cx="553589" cy="752144"/>
            </a:xfrm>
            <a:custGeom>
              <a:rect b="b" l="l" r="r" t="t"/>
              <a:pathLst>
                <a:path extrusionOk="0" h="38146" w="28076">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8351327" y="1417577"/>
              <a:ext cx="211096" cy="406871"/>
            </a:xfrm>
            <a:custGeom>
              <a:rect b="b" l="l" r="r" t="t"/>
              <a:pathLst>
                <a:path extrusionOk="0" h="20635" w="10706">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6915635" y="3201162"/>
              <a:ext cx="1281894" cy="753662"/>
            </a:xfrm>
            <a:custGeom>
              <a:rect b="b" l="l" r="r" t="t"/>
              <a:pathLst>
                <a:path extrusionOk="0" h="38223" w="65013">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6919224" y="3348610"/>
              <a:ext cx="1063956" cy="366529"/>
            </a:xfrm>
            <a:custGeom>
              <a:rect b="b" l="l" r="r" t="t"/>
              <a:pathLst>
                <a:path extrusionOk="0" h="18589" w="5396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5882121" y="1298306"/>
              <a:ext cx="221171" cy="328119"/>
            </a:xfrm>
            <a:custGeom>
              <a:rect b="b" l="l" r="r" t="t"/>
              <a:pathLst>
                <a:path extrusionOk="0" h="16641" w="11217">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5285528" y="1142775"/>
              <a:ext cx="855128" cy="737494"/>
            </a:xfrm>
            <a:custGeom>
              <a:rect b="b" l="l" r="r" t="t"/>
              <a:pathLst>
                <a:path extrusionOk="0" h="37403" w="43369">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5641509" y="1311773"/>
              <a:ext cx="234047" cy="508179"/>
            </a:xfrm>
            <a:custGeom>
              <a:rect b="b" l="l" r="r" t="t"/>
              <a:pathLst>
                <a:path extrusionOk="0" h="25773" w="1187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5722981" y="1578709"/>
              <a:ext cx="2787680" cy="1910961"/>
            </a:xfrm>
            <a:custGeom>
              <a:rect b="b" l="l" r="r" t="t"/>
              <a:pathLst>
                <a:path extrusionOk="0" h="96917" w="141381">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5717579" y="1572852"/>
              <a:ext cx="2798919" cy="1922220"/>
            </a:xfrm>
            <a:custGeom>
              <a:rect b="b" l="l" r="r" t="t"/>
              <a:pathLst>
                <a:path extrusionOk="0" h="97488" w="141951">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5664460" y="1578709"/>
              <a:ext cx="2787680" cy="1910961"/>
            </a:xfrm>
            <a:custGeom>
              <a:rect b="b" l="l" r="r" t="t"/>
              <a:pathLst>
                <a:path extrusionOk="0" h="96917" w="141381">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5659077" y="1572852"/>
              <a:ext cx="2798465" cy="1922220"/>
            </a:xfrm>
            <a:custGeom>
              <a:rect b="b" l="l" r="r" t="t"/>
              <a:pathLst>
                <a:path extrusionOk="0" h="97488" w="141928">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5664460" y="3307834"/>
              <a:ext cx="2787680" cy="181835"/>
            </a:xfrm>
            <a:custGeom>
              <a:rect b="b" l="l" r="r" t="t"/>
              <a:pathLst>
                <a:path extrusionOk="0" h="9222" w="141381">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5659077" y="3301978"/>
              <a:ext cx="2798465" cy="193093"/>
            </a:xfrm>
            <a:custGeom>
              <a:rect b="b" l="l" r="r" t="t"/>
              <a:pathLst>
                <a:path extrusionOk="0" h="9793" w="141928">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7013749" y="3354190"/>
              <a:ext cx="89123" cy="88670"/>
            </a:xfrm>
            <a:custGeom>
              <a:rect b="b" l="l" r="r" t="t"/>
              <a:pathLst>
                <a:path extrusionOk="0" h="4497" w="452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7008347" y="3348787"/>
              <a:ext cx="99928" cy="99928"/>
            </a:xfrm>
            <a:custGeom>
              <a:rect b="b" l="l" r="r" t="t"/>
              <a:pathLst>
                <a:path extrusionOk="0" h="5068" w="5068">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5664460" y="1578709"/>
              <a:ext cx="2787680" cy="90030"/>
            </a:xfrm>
            <a:custGeom>
              <a:rect b="b" l="l" r="r" t="t"/>
              <a:pathLst>
                <a:path extrusionOk="0" h="4566" w="141381">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5659077" y="1572852"/>
              <a:ext cx="2798465" cy="101289"/>
            </a:xfrm>
            <a:custGeom>
              <a:rect b="b" l="l" r="r" t="t"/>
              <a:pathLst>
                <a:path extrusionOk="0" h="5137" w="141928">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5850337" y="1818592"/>
              <a:ext cx="1007702" cy="684552"/>
            </a:xfrm>
            <a:custGeom>
              <a:rect b="b" l="l" r="r" t="t"/>
              <a:pathLst>
                <a:path extrusionOk="0" h="34718" w="51107">
                  <a:moveTo>
                    <a:pt x="1" y="0"/>
                  </a:moveTo>
                  <a:lnTo>
                    <a:pt x="1" y="34717"/>
                  </a:lnTo>
                  <a:lnTo>
                    <a:pt x="51107" y="34717"/>
                  </a:lnTo>
                  <a:lnTo>
                    <a:pt x="511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5850337" y="2478812"/>
              <a:ext cx="1007702" cy="24331"/>
            </a:xfrm>
            <a:custGeom>
              <a:rect b="b" l="l" r="r" t="t"/>
              <a:pathLst>
                <a:path extrusionOk="0" h="1234" w="51107">
                  <a:moveTo>
                    <a:pt x="1" y="1"/>
                  </a:moveTo>
                  <a:lnTo>
                    <a:pt x="1" y="1233"/>
                  </a:lnTo>
                  <a:lnTo>
                    <a:pt x="51107" y="1233"/>
                  </a:lnTo>
                  <a:lnTo>
                    <a:pt x="51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5892197" y="1860432"/>
              <a:ext cx="57634" cy="57634"/>
            </a:xfrm>
            <a:custGeom>
              <a:rect b="b" l="l" r="r" t="t"/>
              <a:pathLst>
                <a:path extrusionOk="0" h="2923" w="2923">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5984455" y="1906788"/>
              <a:ext cx="57634" cy="11278"/>
            </a:xfrm>
            <a:custGeom>
              <a:rect b="b" l="l" r="r" t="t"/>
              <a:pathLst>
                <a:path extrusionOk="0" h="572" w="2923">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6015057" y="2040906"/>
              <a:ext cx="697171" cy="274113"/>
            </a:xfrm>
            <a:custGeom>
              <a:rect b="b" l="l" r="r" t="t"/>
              <a:pathLst>
                <a:path extrusionOk="0" h="13902" w="35358">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6004705" y="2292502"/>
              <a:ext cx="33323" cy="33323"/>
            </a:xfrm>
            <a:custGeom>
              <a:rect b="b" l="l" r="r" t="t"/>
              <a:pathLst>
                <a:path extrusionOk="0" h="1690" w="169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5999303" y="2287099"/>
              <a:ext cx="44128" cy="44581"/>
            </a:xfrm>
            <a:custGeom>
              <a:rect b="b" l="l" r="r" t="t"/>
              <a:pathLst>
                <a:path extrusionOk="0" h="2261" w="2238">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6429559" y="2071961"/>
              <a:ext cx="32889" cy="33323"/>
            </a:xfrm>
            <a:custGeom>
              <a:rect b="b" l="l" r="r" t="t"/>
              <a:pathLst>
                <a:path extrusionOk="0" h="1690" w="1668">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6423722" y="2066559"/>
              <a:ext cx="44562" cy="44128"/>
            </a:xfrm>
            <a:custGeom>
              <a:rect b="b" l="l" r="r" t="t"/>
              <a:pathLst>
                <a:path extrusionOk="0" h="2238" w="226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6272942" y="2229938"/>
              <a:ext cx="33323" cy="32869"/>
            </a:xfrm>
            <a:custGeom>
              <a:rect b="b" l="l" r="r" t="t"/>
              <a:pathLst>
                <a:path extrusionOk="0" h="1667" w="169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6267540" y="2224082"/>
              <a:ext cx="44128" cy="44581"/>
            </a:xfrm>
            <a:custGeom>
              <a:rect b="b" l="l" r="r" t="t"/>
              <a:pathLst>
                <a:path extrusionOk="0" h="2261" w="2238">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6529921" y="2189892"/>
              <a:ext cx="33342" cy="32869"/>
            </a:xfrm>
            <a:custGeom>
              <a:rect b="b" l="l" r="r" t="t"/>
              <a:pathLst>
                <a:path extrusionOk="0" h="1667" w="1691">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6524085" y="2184036"/>
              <a:ext cx="44562" cy="44581"/>
            </a:xfrm>
            <a:custGeom>
              <a:rect b="b" l="l" r="r" t="t"/>
              <a:pathLst>
                <a:path extrusionOk="0" h="2261" w="226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6140638" y="2030121"/>
              <a:ext cx="32869" cy="32869"/>
            </a:xfrm>
            <a:custGeom>
              <a:rect b="b" l="l" r="r" t="t"/>
              <a:pathLst>
                <a:path extrusionOk="0" h="1667" w="1667">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6134782" y="2024265"/>
              <a:ext cx="44581" cy="44581"/>
            </a:xfrm>
            <a:custGeom>
              <a:rect b="b" l="l" r="r" t="t"/>
              <a:pathLst>
                <a:path extrusionOk="0" h="2261" w="2261">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6689258" y="2265942"/>
              <a:ext cx="33323" cy="33323"/>
            </a:xfrm>
            <a:custGeom>
              <a:rect b="b" l="l" r="r" t="t"/>
              <a:pathLst>
                <a:path extrusionOk="0" h="1690" w="169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6683402" y="2260539"/>
              <a:ext cx="44581" cy="44128"/>
            </a:xfrm>
            <a:custGeom>
              <a:rect b="b" l="l" r="r" t="t"/>
              <a:pathLst>
                <a:path extrusionOk="0" h="2238" w="2261">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6015964" y="2387007"/>
              <a:ext cx="695357" cy="11278"/>
            </a:xfrm>
            <a:custGeom>
              <a:rect b="b" l="l" r="r" t="t"/>
              <a:pathLst>
                <a:path extrusionOk="0" h="572" w="35266">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6544788" y="1866288"/>
              <a:ext cx="262854" cy="45922"/>
            </a:xfrm>
            <a:custGeom>
              <a:rect b="b" l="l" r="r" t="t"/>
              <a:pathLst>
                <a:path extrusionOk="0" h="2329" w="13331">
                  <a:moveTo>
                    <a:pt x="0" y="1"/>
                  </a:moveTo>
                  <a:lnTo>
                    <a:pt x="0" y="2329"/>
                  </a:lnTo>
                  <a:lnTo>
                    <a:pt x="13330" y="2329"/>
                  </a:lnTo>
                  <a:lnTo>
                    <a:pt x="133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6673504" y="1934254"/>
              <a:ext cx="134138" cy="46376"/>
            </a:xfrm>
            <a:custGeom>
              <a:rect b="b" l="l" r="r" t="t"/>
              <a:pathLst>
                <a:path extrusionOk="0" h="2352" w="6803">
                  <a:moveTo>
                    <a:pt x="0" y="0"/>
                  </a:moveTo>
                  <a:lnTo>
                    <a:pt x="0" y="2351"/>
                  </a:lnTo>
                  <a:lnTo>
                    <a:pt x="6802" y="2351"/>
                  </a:lnTo>
                  <a:lnTo>
                    <a:pt x="6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5850337" y="2564780"/>
              <a:ext cx="1007702" cy="592747"/>
            </a:xfrm>
            <a:custGeom>
              <a:rect b="b" l="l" r="r" t="t"/>
              <a:pathLst>
                <a:path extrusionOk="0" h="30062" w="51107">
                  <a:moveTo>
                    <a:pt x="1" y="1"/>
                  </a:moveTo>
                  <a:lnTo>
                    <a:pt x="1" y="30061"/>
                  </a:lnTo>
                  <a:lnTo>
                    <a:pt x="51107" y="30061"/>
                  </a:lnTo>
                  <a:lnTo>
                    <a:pt x="511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5850337" y="3133196"/>
              <a:ext cx="1007702" cy="24331"/>
            </a:xfrm>
            <a:custGeom>
              <a:rect b="b" l="l" r="r" t="t"/>
              <a:pathLst>
                <a:path extrusionOk="0" h="1234" w="51107">
                  <a:moveTo>
                    <a:pt x="1" y="1"/>
                  </a:moveTo>
                  <a:lnTo>
                    <a:pt x="1" y="1233"/>
                  </a:lnTo>
                  <a:lnTo>
                    <a:pt x="51107" y="1233"/>
                  </a:lnTo>
                  <a:lnTo>
                    <a:pt x="51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5892197" y="2606641"/>
              <a:ext cx="57634" cy="57615"/>
            </a:xfrm>
            <a:custGeom>
              <a:rect b="b" l="l" r="r" t="t"/>
              <a:pathLst>
                <a:path extrusionOk="0" h="2922" w="2923">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5984455" y="2652996"/>
              <a:ext cx="57634" cy="11259"/>
            </a:xfrm>
            <a:custGeom>
              <a:rect b="b" l="l" r="r" t="t"/>
              <a:pathLst>
                <a:path extrusionOk="0" h="571" w="2923">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5943956" y="2720509"/>
              <a:ext cx="863686" cy="33323"/>
            </a:xfrm>
            <a:custGeom>
              <a:rect b="b" l="l" r="r" t="t"/>
              <a:pathLst>
                <a:path extrusionOk="0" h="1690" w="43803">
                  <a:moveTo>
                    <a:pt x="0" y="0"/>
                  </a:moveTo>
                  <a:lnTo>
                    <a:pt x="0" y="1689"/>
                  </a:lnTo>
                  <a:lnTo>
                    <a:pt x="43802" y="1689"/>
                  </a:lnTo>
                  <a:lnTo>
                    <a:pt x="43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5943956" y="2798807"/>
              <a:ext cx="863686" cy="33323"/>
            </a:xfrm>
            <a:custGeom>
              <a:rect b="b" l="l" r="r" t="t"/>
              <a:pathLst>
                <a:path extrusionOk="0" h="1690" w="43803">
                  <a:moveTo>
                    <a:pt x="0" y="1"/>
                  </a:moveTo>
                  <a:lnTo>
                    <a:pt x="0" y="1690"/>
                  </a:lnTo>
                  <a:lnTo>
                    <a:pt x="43802" y="1690"/>
                  </a:lnTo>
                  <a:lnTo>
                    <a:pt x="43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5943956" y="2877579"/>
              <a:ext cx="535133" cy="33323"/>
            </a:xfrm>
            <a:custGeom>
              <a:rect b="b" l="l" r="r" t="t"/>
              <a:pathLst>
                <a:path extrusionOk="0" h="1690" w="27140">
                  <a:moveTo>
                    <a:pt x="0" y="0"/>
                  </a:moveTo>
                  <a:lnTo>
                    <a:pt x="0" y="1689"/>
                  </a:lnTo>
                  <a:lnTo>
                    <a:pt x="27140" y="1689"/>
                  </a:lnTo>
                  <a:lnTo>
                    <a:pt x="27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5943956" y="2955877"/>
              <a:ext cx="387074" cy="33323"/>
            </a:xfrm>
            <a:custGeom>
              <a:rect b="b" l="l" r="r" t="t"/>
              <a:pathLst>
                <a:path extrusionOk="0" h="1690" w="19631">
                  <a:moveTo>
                    <a:pt x="0" y="1"/>
                  </a:moveTo>
                  <a:lnTo>
                    <a:pt x="0" y="1690"/>
                  </a:lnTo>
                  <a:lnTo>
                    <a:pt x="19630" y="1690"/>
                  </a:lnTo>
                  <a:lnTo>
                    <a:pt x="19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6372417" y="2955877"/>
              <a:ext cx="217839" cy="33323"/>
            </a:xfrm>
            <a:custGeom>
              <a:rect b="b" l="l" r="r" t="t"/>
              <a:pathLst>
                <a:path extrusionOk="0" h="1690" w="11048">
                  <a:moveTo>
                    <a:pt x="0" y="1"/>
                  </a:moveTo>
                  <a:lnTo>
                    <a:pt x="0" y="1690"/>
                  </a:lnTo>
                  <a:lnTo>
                    <a:pt x="11048" y="1690"/>
                  </a:lnTo>
                  <a:lnTo>
                    <a:pt x="1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5943956" y="3034648"/>
              <a:ext cx="235407" cy="32869"/>
            </a:xfrm>
            <a:custGeom>
              <a:rect b="b" l="l" r="r" t="t"/>
              <a:pathLst>
                <a:path extrusionOk="0" h="1667" w="11939">
                  <a:moveTo>
                    <a:pt x="0" y="0"/>
                  </a:moveTo>
                  <a:lnTo>
                    <a:pt x="0" y="1666"/>
                  </a:lnTo>
                  <a:lnTo>
                    <a:pt x="11938" y="1666"/>
                  </a:lnTo>
                  <a:lnTo>
                    <a:pt x="119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6964692" y="1818592"/>
              <a:ext cx="1301592" cy="169689"/>
            </a:xfrm>
            <a:custGeom>
              <a:rect b="b" l="l" r="r" t="t"/>
              <a:pathLst>
                <a:path extrusionOk="0" h="8606" w="66012">
                  <a:moveTo>
                    <a:pt x="0" y="0"/>
                  </a:moveTo>
                  <a:lnTo>
                    <a:pt x="0" y="8605"/>
                  </a:lnTo>
                  <a:lnTo>
                    <a:pt x="66011" y="8605"/>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964692" y="1988261"/>
              <a:ext cx="1301592" cy="24312"/>
            </a:xfrm>
            <a:custGeom>
              <a:rect b="b" l="l" r="r" t="t"/>
              <a:pathLst>
                <a:path extrusionOk="0" h="1233" w="66012">
                  <a:moveTo>
                    <a:pt x="0" y="0"/>
                  </a:moveTo>
                  <a:lnTo>
                    <a:pt x="0" y="1233"/>
                  </a:lnTo>
                  <a:lnTo>
                    <a:pt x="66011" y="1233"/>
                  </a:lnTo>
                  <a:lnTo>
                    <a:pt x="66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7006533" y="1860432"/>
              <a:ext cx="57634" cy="11278"/>
            </a:xfrm>
            <a:custGeom>
              <a:rect b="b" l="l" r="r" t="t"/>
              <a:pathLst>
                <a:path extrusionOk="0" h="572" w="2923">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7099264" y="1860432"/>
              <a:ext cx="57161" cy="11278"/>
            </a:xfrm>
            <a:custGeom>
              <a:rect b="b" l="l" r="r" t="t"/>
              <a:pathLst>
                <a:path extrusionOk="0" h="572" w="2899">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7006533" y="1842430"/>
              <a:ext cx="57634" cy="29280"/>
            </a:xfrm>
            <a:custGeom>
              <a:rect b="b" l="l" r="r" t="t"/>
              <a:pathLst>
                <a:path extrusionOk="0" h="1485" w="2923">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7058291" y="1906788"/>
              <a:ext cx="462691" cy="32889"/>
            </a:xfrm>
            <a:custGeom>
              <a:rect b="b" l="l" r="r" t="t"/>
              <a:pathLst>
                <a:path extrusionOk="0" h="1668" w="23466">
                  <a:moveTo>
                    <a:pt x="1" y="1"/>
                  </a:moveTo>
                  <a:lnTo>
                    <a:pt x="1" y="1667"/>
                  </a:lnTo>
                  <a:lnTo>
                    <a:pt x="23465" y="1667"/>
                  </a:lnTo>
                  <a:lnTo>
                    <a:pt x="234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7548863" y="1906788"/>
              <a:ext cx="194454" cy="32889"/>
            </a:xfrm>
            <a:custGeom>
              <a:rect b="b" l="l" r="r" t="t"/>
              <a:pathLst>
                <a:path extrusionOk="0" h="1668" w="9862">
                  <a:moveTo>
                    <a:pt x="0" y="1"/>
                  </a:moveTo>
                  <a:lnTo>
                    <a:pt x="0" y="1667"/>
                  </a:lnTo>
                  <a:lnTo>
                    <a:pt x="9861" y="1667"/>
                  </a:lnTo>
                  <a:lnTo>
                    <a:pt x="98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6964692" y="2047216"/>
              <a:ext cx="1301592" cy="169235"/>
            </a:xfrm>
            <a:custGeom>
              <a:rect b="b" l="l" r="r" t="t"/>
              <a:pathLst>
                <a:path extrusionOk="0" h="8583" w="66012">
                  <a:moveTo>
                    <a:pt x="0" y="0"/>
                  </a:moveTo>
                  <a:lnTo>
                    <a:pt x="0" y="8583"/>
                  </a:lnTo>
                  <a:lnTo>
                    <a:pt x="66011" y="8583"/>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6964692" y="2216431"/>
              <a:ext cx="1301592" cy="24785"/>
            </a:xfrm>
            <a:custGeom>
              <a:rect b="b" l="l" r="r" t="t"/>
              <a:pathLst>
                <a:path extrusionOk="0" h="1257" w="66012">
                  <a:moveTo>
                    <a:pt x="0" y="1"/>
                  </a:moveTo>
                  <a:lnTo>
                    <a:pt x="0" y="1256"/>
                  </a:lnTo>
                  <a:lnTo>
                    <a:pt x="66011" y="1256"/>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7006533" y="2089076"/>
              <a:ext cx="57634" cy="11259"/>
            </a:xfrm>
            <a:custGeom>
              <a:rect b="b" l="l" r="r" t="t"/>
              <a:pathLst>
                <a:path extrusionOk="0" h="571" w="2923">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7099264" y="2089076"/>
              <a:ext cx="57161" cy="11259"/>
            </a:xfrm>
            <a:custGeom>
              <a:rect b="b" l="l" r="r" t="t"/>
              <a:pathLst>
                <a:path extrusionOk="0" h="571" w="2899">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7006533" y="2071074"/>
              <a:ext cx="57634" cy="29261"/>
            </a:xfrm>
            <a:custGeom>
              <a:rect b="b" l="l" r="r" t="t"/>
              <a:pathLst>
                <a:path extrusionOk="0" h="1484" w="2923">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7058291" y="2134978"/>
              <a:ext cx="211549" cy="33323"/>
            </a:xfrm>
            <a:custGeom>
              <a:rect b="b" l="l" r="r" t="t"/>
              <a:pathLst>
                <a:path extrusionOk="0" h="1690" w="10729">
                  <a:moveTo>
                    <a:pt x="1" y="0"/>
                  </a:moveTo>
                  <a:lnTo>
                    <a:pt x="1" y="1689"/>
                  </a:lnTo>
                  <a:lnTo>
                    <a:pt x="10729" y="1689"/>
                  </a:lnTo>
                  <a:lnTo>
                    <a:pt x="107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7528160" y="2134978"/>
              <a:ext cx="617493" cy="33323"/>
            </a:xfrm>
            <a:custGeom>
              <a:rect b="b" l="l" r="r" t="t"/>
              <a:pathLst>
                <a:path extrusionOk="0" h="1690" w="31317">
                  <a:moveTo>
                    <a:pt x="1" y="0"/>
                  </a:moveTo>
                  <a:lnTo>
                    <a:pt x="1" y="1689"/>
                  </a:lnTo>
                  <a:lnTo>
                    <a:pt x="31317" y="1689"/>
                  </a:lnTo>
                  <a:lnTo>
                    <a:pt x="313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7304938" y="2134978"/>
              <a:ext cx="193981" cy="33323"/>
            </a:xfrm>
            <a:custGeom>
              <a:rect b="b" l="l" r="r" t="t"/>
              <a:pathLst>
                <a:path extrusionOk="0" h="1690" w="9838">
                  <a:moveTo>
                    <a:pt x="0" y="0"/>
                  </a:moveTo>
                  <a:lnTo>
                    <a:pt x="0" y="1689"/>
                  </a:lnTo>
                  <a:lnTo>
                    <a:pt x="9838" y="1689"/>
                  </a:lnTo>
                  <a:lnTo>
                    <a:pt x="98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6964692" y="2275387"/>
              <a:ext cx="1301592" cy="169689"/>
            </a:xfrm>
            <a:custGeom>
              <a:rect b="b" l="l" r="r" t="t"/>
              <a:pathLst>
                <a:path extrusionOk="0" h="8606" w="66012">
                  <a:moveTo>
                    <a:pt x="0" y="1"/>
                  </a:moveTo>
                  <a:lnTo>
                    <a:pt x="0" y="8606"/>
                  </a:lnTo>
                  <a:lnTo>
                    <a:pt x="66011" y="8606"/>
                  </a:lnTo>
                  <a:lnTo>
                    <a:pt x="66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6964692" y="2445056"/>
              <a:ext cx="1301592" cy="24331"/>
            </a:xfrm>
            <a:custGeom>
              <a:rect b="b" l="l" r="r" t="t"/>
              <a:pathLst>
                <a:path extrusionOk="0" h="1234" w="66012">
                  <a:moveTo>
                    <a:pt x="0" y="1"/>
                  </a:moveTo>
                  <a:lnTo>
                    <a:pt x="0" y="1234"/>
                  </a:lnTo>
                  <a:lnTo>
                    <a:pt x="66011" y="1234"/>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7006533" y="2317247"/>
              <a:ext cx="57634" cy="11278"/>
            </a:xfrm>
            <a:custGeom>
              <a:rect b="b" l="l" r="r" t="t"/>
              <a:pathLst>
                <a:path extrusionOk="0" h="572" w="2923">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7099264" y="2317247"/>
              <a:ext cx="57161" cy="11278"/>
            </a:xfrm>
            <a:custGeom>
              <a:rect b="b" l="l" r="r" t="t"/>
              <a:pathLst>
                <a:path extrusionOk="0" h="572" w="2899">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7006533" y="2299245"/>
              <a:ext cx="57634" cy="29280"/>
            </a:xfrm>
            <a:custGeom>
              <a:rect b="b" l="l" r="r" t="t"/>
              <a:pathLst>
                <a:path extrusionOk="0" h="1485" w="2923">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7058291" y="2363603"/>
              <a:ext cx="462691" cy="33323"/>
            </a:xfrm>
            <a:custGeom>
              <a:rect b="b" l="l" r="r" t="t"/>
              <a:pathLst>
                <a:path extrusionOk="0" h="1690" w="23466">
                  <a:moveTo>
                    <a:pt x="1" y="1"/>
                  </a:moveTo>
                  <a:lnTo>
                    <a:pt x="1" y="1690"/>
                  </a:lnTo>
                  <a:lnTo>
                    <a:pt x="23465" y="1690"/>
                  </a:lnTo>
                  <a:lnTo>
                    <a:pt x="234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6964692" y="2504031"/>
              <a:ext cx="1301592" cy="169235"/>
            </a:xfrm>
            <a:custGeom>
              <a:rect b="b" l="l" r="r" t="t"/>
              <a:pathLst>
                <a:path extrusionOk="0" h="8583" w="66012">
                  <a:moveTo>
                    <a:pt x="0" y="0"/>
                  </a:moveTo>
                  <a:lnTo>
                    <a:pt x="0" y="8582"/>
                  </a:lnTo>
                  <a:lnTo>
                    <a:pt x="66011" y="8582"/>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6964692" y="2673246"/>
              <a:ext cx="1301592" cy="24765"/>
            </a:xfrm>
            <a:custGeom>
              <a:rect b="b" l="l" r="r" t="t"/>
              <a:pathLst>
                <a:path extrusionOk="0" h="1256" w="66012">
                  <a:moveTo>
                    <a:pt x="0" y="0"/>
                  </a:moveTo>
                  <a:lnTo>
                    <a:pt x="0" y="1256"/>
                  </a:lnTo>
                  <a:lnTo>
                    <a:pt x="66011" y="1256"/>
                  </a:lnTo>
                  <a:lnTo>
                    <a:pt x="66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7006533" y="2545871"/>
              <a:ext cx="57634" cy="11278"/>
            </a:xfrm>
            <a:custGeom>
              <a:rect b="b" l="l" r="r" t="t"/>
              <a:pathLst>
                <a:path extrusionOk="0" h="572" w="2923">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7099264" y="2545871"/>
              <a:ext cx="57161" cy="11278"/>
            </a:xfrm>
            <a:custGeom>
              <a:rect b="b" l="l" r="r" t="t"/>
              <a:pathLst>
                <a:path extrusionOk="0" h="572" w="2899">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7006533" y="2527869"/>
              <a:ext cx="57634" cy="29280"/>
            </a:xfrm>
            <a:custGeom>
              <a:rect b="b" l="l" r="r" t="t"/>
              <a:pathLst>
                <a:path extrusionOk="0" h="1485" w="2923">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7058291" y="2591793"/>
              <a:ext cx="324077" cy="33323"/>
            </a:xfrm>
            <a:custGeom>
              <a:rect b="b" l="l" r="r" t="t"/>
              <a:pathLst>
                <a:path extrusionOk="0" h="1690" w="16436">
                  <a:moveTo>
                    <a:pt x="1" y="0"/>
                  </a:moveTo>
                  <a:lnTo>
                    <a:pt x="1" y="1689"/>
                  </a:lnTo>
                  <a:lnTo>
                    <a:pt x="16435" y="1689"/>
                  </a:lnTo>
                  <a:lnTo>
                    <a:pt x="164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7419694" y="2591793"/>
              <a:ext cx="545485" cy="33323"/>
            </a:xfrm>
            <a:custGeom>
              <a:rect b="b" l="l" r="r" t="t"/>
              <a:pathLst>
                <a:path extrusionOk="0" h="1690" w="27665">
                  <a:moveTo>
                    <a:pt x="1" y="0"/>
                  </a:moveTo>
                  <a:lnTo>
                    <a:pt x="1" y="1689"/>
                  </a:lnTo>
                  <a:lnTo>
                    <a:pt x="27665" y="1689"/>
                  </a:lnTo>
                  <a:lnTo>
                    <a:pt x="276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8006113" y="2591793"/>
              <a:ext cx="89596" cy="33323"/>
            </a:xfrm>
            <a:custGeom>
              <a:rect b="b" l="l" r="r" t="t"/>
              <a:pathLst>
                <a:path extrusionOk="0" h="1690" w="4544">
                  <a:moveTo>
                    <a:pt x="1" y="0"/>
                  </a:moveTo>
                  <a:lnTo>
                    <a:pt x="1" y="1689"/>
                  </a:lnTo>
                  <a:lnTo>
                    <a:pt x="4543" y="1689"/>
                  </a:lnTo>
                  <a:lnTo>
                    <a:pt x="45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6964692" y="2770454"/>
              <a:ext cx="1301592" cy="387074"/>
            </a:xfrm>
            <a:custGeom>
              <a:rect b="b" l="l" r="r" t="t"/>
              <a:pathLst>
                <a:path extrusionOk="0" h="19631" w="66012">
                  <a:moveTo>
                    <a:pt x="0" y="1"/>
                  </a:moveTo>
                  <a:lnTo>
                    <a:pt x="0" y="19630"/>
                  </a:lnTo>
                  <a:lnTo>
                    <a:pt x="66011" y="19630"/>
                  </a:lnTo>
                  <a:lnTo>
                    <a:pt x="66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6964692" y="3133196"/>
              <a:ext cx="1301592" cy="24331"/>
            </a:xfrm>
            <a:custGeom>
              <a:rect b="b" l="l" r="r" t="t"/>
              <a:pathLst>
                <a:path extrusionOk="0" h="1234" w="66012">
                  <a:moveTo>
                    <a:pt x="0" y="1"/>
                  </a:moveTo>
                  <a:lnTo>
                    <a:pt x="0" y="1233"/>
                  </a:lnTo>
                  <a:lnTo>
                    <a:pt x="66011" y="1233"/>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7006533" y="2812314"/>
              <a:ext cx="57634" cy="57634"/>
            </a:xfrm>
            <a:custGeom>
              <a:rect b="b" l="l" r="r" t="t"/>
              <a:pathLst>
                <a:path extrusionOk="0" h="2923" w="2923">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7099264" y="2858670"/>
              <a:ext cx="57161" cy="11278"/>
            </a:xfrm>
            <a:custGeom>
              <a:rect b="b" l="l" r="r" t="t"/>
              <a:pathLst>
                <a:path extrusionOk="0" h="572" w="2899">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7211319" y="2870362"/>
              <a:ext cx="187237" cy="187257"/>
            </a:xfrm>
            <a:custGeom>
              <a:rect b="b" l="l" r="r" t="t"/>
              <a:pathLst>
                <a:path extrusionOk="0" h="9497" w="9496">
                  <a:moveTo>
                    <a:pt x="1" y="1"/>
                  </a:moveTo>
                  <a:lnTo>
                    <a:pt x="1"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7252272" y="2912222"/>
              <a:ext cx="105331" cy="103537"/>
            </a:xfrm>
            <a:custGeom>
              <a:rect b="b" l="l" r="r" t="t"/>
              <a:pathLst>
                <a:path extrusionOk="0" h="5251" w="5342">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7252272" y="2912222"/>
              <a:ext cx="105331" cy="103537"/>
            </a:xfrm>
            <a:custGeom>
              <a:rect b="b" l="l" r="r" t="t"/>
              <a:pathLst>
                <a:path extrusionOk="0" h="5251" w="5342">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7466503" y="2870362"/>
              <a:ext cx="187237" cy="187257"/>
            </a:xfrm>
            <a:custGeom>
              <a:rect b="b" l="l" r="r" t="t"/>
              <a:pathLst>
                <a:path extrusionOk="0" h="9497" w="9496">
                  <a:moveTo>
                    <a:pt x="0" y="1"/>
                  </a:moveTo>
                  <a:lnTo>
                    <a:pt x="0"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7507456" y="2912222"/>
              <a:ext cx="105331" cy="103537"/>
            </a:xfrm>
            <a:custGeom>
              <a:rect b="b" l="l" r="r" t="t"/>
              <a:pathLst>
                <a:path extrusionOk="0" h="5251" w="5342">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7721687" y="2870362"/>
              <a:ext cx="187237" cy="187257"/>
            </a:xfrm>
            <a:custGeom>
              <a:rect b="b" l="l" r="r" t="t"/>
              <a:pathLst>
                <a:path extrusionOk="0" h="9497" w="9496">
                  <a:moveTo>
                    <a:pt x="0" y="1"/>
                  </a:moveTo>
                  <a:lnTo>
                    <a:pt x="0"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7772085" y="2916284"/>
              <a:ext cx="94979" cy="95413"/>
            </a:xfrm>
            <a:custGeom>
              <a:rect b="b" l="l" r="r" t="t"/>
              <a:pathLst>
                <a:path extrusionOk="0" h="4839" w="4817">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7976872" y="2870362"/>
              <a:ext cx="186784" cy="187257"/>
            </a:xfrm>
            <a:custGeom>
              <a:rect b="b" l="l" r="r" t="t"/>
              <a:pathLst>
                <a:path extrusionOk="0" h="9497" w="9473">
                  <a:moveTo>
                    <a:pt x="0" y="1"/>
                  </a:moveTo>
                  <a:lnTo>
                    <a:pt x="0" y="9496"/>
                  </a:lnTo>
                  <a:lnTo>
                    <a:pt x="9473" y="9496"/>
                  </a:lnTo>
                  <a:lnTo>
                    <a:pt x="94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8022774" y="2916383"/>
              <a:ext cx="11278" cy="11160"/>
            </a:xfrm>
            <a:custGeom>
              <a:rect b="b" l="l" r="r" t="t"/>
              <a:pathLst>
                <a:path extrusionOk="0" h="566" w="572">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8106495" y="2916383"/>
              <a:ext cx="11259" cy="11160"/>
            </a:xfrm>
            <a:custGeom>
              <a:rect b="b" l="l" r="r" t="t"/>
              <a:pathLst>
                <a:path extrusionOk="0" h="566" w="571">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8022774" y="3000202"/>
              <a:ext cx="11278" cy="11495"/>
            </a:xfrm>
            <a:custGeom>
              <a:rect b="b" l="l" r="r" t="t"/>
              <a:pathLst>
                <a:path extrusionOk="0" h="583" w="572">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8106495" y="3000419"/>
              <a:ext cx="11259" cy="11278"/>
            </a:xfrm>
            <a:custGeom>
              <a:rect b="b" l="l" r="r" t="t"/>
              <a:pathLst>
                <a:path extrusionOk="0" h="572" w="571">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8417479" y="1683566"/>
              <a:ext cx="831724" cy="832177"/>
            </a:xfrm>
            <a:custGeom>
              <a:rect b="b" l="l" r="r" t="t"/>
              <a:pathLst>
                <a:path extrusionOk="0" h="42205" w="42182">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8364814" y="1630920"/>
              <a:ext cx="831724" cy="832157"/>
            </a:xfrm>
            <a:custGeom>
              <a:rect b="b" l="l" r="r" t="t"/>
              <a:pathLst>
                <a:path extrusionOk="0" h="42204" w="42182">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8359411" y="1625518"/>
              <a:ext cx="842982" cy="842963"/>
            </a:xfrm>
            <a:custGeom>
              <a:rect b="b" l="l" r="r" t="t"/>
              <a:pathLst>
                <a:path extrusionOk="0" h="42752" w="42753">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8428718" y="1690329"/>
              <a:ext cx="54933" cy="54026"/>
            </a:xfrm>
            <a:custGeom>
              <a:rect b="b" l="l" r="r" t="t"/>
              <a:pathLst>
                <a:path extrusionOk="0" h="2740" w="2786">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8428718" y="1690329"/>
              <a:ext cx="54933" cy="54026"/>
            </a:xfrm>
            <a:custGeom>
              <a:rect b="b" l="l" r="r" t="t"/>
              <a:pathLst>
                <a:path extrusionOk="0" h="2740" w="2786">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8179844" y="1858638"/>
              <a:ext cx="246646" cy="107579"/>
            </a:xfrm>
            <a:custGeom>
              <a:rect b="b" l="l" r="r" t="t"/>
              <a:pathLst>
                <a:path extrusionOk="0" h="5456" w="12509">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8421068" y="1939203"/>
              <a:ext cx="42787" cy="42767"/>
            </a:xfrm>
            <a:custGeom>
              <a:rect b="b" l="l" r="r" t="t"/>
              <a:pathLst>
                <a:path extrusionOk="0" h="2169" w="217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8415231" y="1933801"/>
              <a:ext cx="54026" cy="54026"/>
            </a:xfrm>
            <a:custGeom>
              <a:rect b="b" l="l" r="r" t="t"/>
              <a:pathLst>
                <a:path extrusionOk="0" h="2740" w="274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8142932" y="1842884"/>
              <a:ext cx="42333" cy="42787"/>
            </a:xfrm>
            <a:custGeom>
              <a:rect b="b" l="l" r="r" t="t"/>
              <a:pathLst>
                <a:path extrusionOk="0" h="2170" w="2147">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8137096" y="1837481"/>
              <a:ext cx="54026" cy="54026"/>
            </a:xfrm>
            <a:custGeom>
              <a:rect b="b" l="l" r="r" t="t"/>
              <a:pathLst>
                <a:path extrusionOk="0" h="2740" w="274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8421068" y="2071528"/>
              <a:ext cx="42787" cy="42767"/>
            </a:xfrm>
            <a:custGeom>
              <a:rect b="b" l="l" r="r" t="t"/>
              <a:pathLst>
                <a:path extrusionOk="0" h="2169" w="217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8415231" y="2065671"/>
              <a:ext cx="54026" cy="54026"/>
            </a:xfrm>
            <a:custGeom>
              <a:rect b="b" l="l" r="r" t="t"/>
              <a:pathLst>
                <a:path extrusionOk="0" h="2740" w="274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8142932" y="2071528"/>
              <a:ext cx="42333" cy="42767"/>
            </a:xfrm>
            <a:custGeom>
              <a:rect b="b" l="l" r="r" t="t"/>
              <a:pathLst>
                <a:path extrusionOk="0" h="2169" w="2147">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8137096" y="2065671"/>
              <a:ext cx="54026" cy="54026"/>
            </a:xfrm>
            <a:custGeom>
              <a:rect b="b" l="l" r="r" t="t"/>
              <a:pathLst>
                <a:path extrusionOk="0" h="2740" w="274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8179844" y="2087262"/>
              <a:ext cx="246646" cy="11278"/>
            </a:xfrm>
            <a:custGeom>
              <a:rect b="b" l="l" r="r" t="t"/>
              <a:pathLst>
                <a:path extrusionOk="0" h="572" w="12509">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8179844" y="2219133"/>
              <a:ext cx="246646" cy="107579"/>
            </a:xfrm>
            <a:custGeom>
              <a:rect b="b" l="l" r="r" t="t"/>
              <a:pathLst>
                <a:path extrusionOk="0" h="5456" w="12509">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8421068" y="2203378"/>
              <a:ext cx="42787" cy="42787"/>
            </a:xfrm>
            <a:custGeom>
              <a:rect b="b" l="l" r="r" t="t"/>
              <a:pathLst>
                <a:path extrusionOk="0" h="2170" w="217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8415231" y="2197976"/>
              <a:ext cx="54026" cy="54026"/>
            </a:xfrm>
            <a:custGeom>
              <a:rect b="b" l="l" r="r" t="t"/>
              <a:pathLst>
                <a:path extrusionOk="0" h="2740" w="274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8142932" y="2299698"/>
              <a:ext cx="42333" cy="42767"/>
            </a:xfrm>
            <a:custGeom>
              <a:rect b="b" l="l" r="r" t="t"/>
              <a:pathLst>
                <a:path extrusionOk="0" h="2169" w="2147">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8137096" y="2294296"/>
              <a:ext cx="54026" cy="54026"/>
            </a:xfrm>
            <a:custGeom>
              <a:rect b="b" l="l" r="r" t="t"/>
              <a:pathLst>
                <a:path extrusionOk="0" h="2740" w="274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6075826" y="3424838"/>
              <a:ext cx="945139" cy="512182"/>
            </a:xfrm>
            <a:custGeom>
              <a:rect b="b" l="l" r="r" t="t"/>
              <a:pathLst>
                <a:path extrusionOk="0" h="25976" w="47934">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6023614" y="3372192"/>
              <a:ext cx="945139" cy="512182"/>
            </a:xfrm>
            <a:custGeom>
              <a:rect b="b" l="l" r="r" t="t"/>
              <a:pathLst>
                <a:path extrusionOk="0" h="25976" w="47934">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6017758" y="3366789"/>
              <a:ext cx="956397" cy="523421"/>
            </a:xfrm>
            <a:custGeom>
              <a:rect b="b" l="l" r="r" t="t"/>
              <a:pathLst>
                <a:path extrusionOk="0" h="26546" w="48505">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6087519" y="3431246"/>
              <a:ext cx="54933" cy="53927"/>
            </a:xfrm>
            <a:custGeom>
              <a:rect b="b" l="l" r="r" t="t"/>
              <a:pathLst>
                <a:path extrusionOk="0" h="2735" w="2786">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6087519" y="3431246"/>
              <a:ext cx="54933" cy="53927"/>
            </a:xfrm>
            <a:custGeom>
              <a:rect b="b" l="l" r="r" t="t"/>
              <a:pathLst>
                <a:path extrusionOk="0" h="2735" w="2786">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6309854" y="3097192"/>
              <a:ext cx="194434" cy="308756"/>
            </a:xfrm>
            <a:custGeom>
              <a:rect b="b" l="l" r="r" t="t"/>
              <a:pathLst>
                <a:path extrusionOk="0" h="15659" w="9861">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6477275" y="3400092"/>
              <a:ext cx="42767" cy="42767"/>
            </a:xfrm>
            <a:custGeom>
              <a:rect b="b" l="l" r="r" t="t"/>
              <a:pathLst>
                <a:path extrusionOk="0" h="2169" w="2169">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6471419" y="3394690"/>
              <a:ext cx="54026" cy="54026"/>
            </a:xfrm>
            <a:custGeom>
              <a:rect b="b" l="l" r="r" t="t"/>
              <a:pathLst>
                <a:path extrusionOk="0" h="2740" w="274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6272942" y="3081438"/>
              <a:ext cx="42787" cy="42787"/>
            </a:xfrm>
            <a:custGeom>
              <a:rect b="b" l="l" r="r" t="t"/>
              <a:pathLst>
                <a:path extrusionOk="0" h="2170" w="217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6267540" y="3075601"/>
              <a:ext cx="53592" cy="54026"/>
            </a:xfrm>
            <a:custGeom>
              <a:rect b="b" l="l" r="r" t="t"/>
              <a:pathLst>
                <a:path extrusionOk="0" h="2740" w="2718">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294520" y="1830284"/>
              <a:ext cx="522080" cy="712019"/>
            </a:xfrm>
            <a:custGeom>
              <a:rect b="b" l="l" r="r" t="t"/>
              <a:pathLst>
                <a:path extrusionOk="0" h="36111" w="26478">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242308" y="1777638"/>
              <a:ext cx="522100" cy="712452"/>
            </a:xfrm>
            <a:custGeom>
              <a:rect b="b" l="l" r="r" t="t"/>
              <a:pathLst>
                <a:path extrusionOk="0" h="36133" w="26479">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5236471" y="1771782"/>
              <a:ext cx="533339" cy="723711"/>
            </a:xfrm>
            <a:custGeom>
              <a:rect b="b" l="l" r="r" t="t"/>
              <a:pathLst>
                <a:path extrusionOk="0" h="36704" w="27049">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5305778" y="1836692"/>
              <a:ext cx="55367" cy="53927"/>
            </a:xfrm>
            <a:custGeom>
              <a:rect b="b" l="l" r="r" t="t"/>
              <a:pathLst>
                <a:path extrusionOk="0" h="2735" w="2808">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5305778" y="1836692"/>
              <a:ext cx="55367" cy="53927"/>
            </a:xfrm>
            <a:custGeom>
              <a:rect b="b" l="l" r="r" t="t"/>
              <a:pathLst>
                <a:path extrusionOk="0" h="2735" w="2808">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5701371" y="1946400"/>
              <a:ext cx="247100" cy="108032"/>
            </a:xfrm>
            <a:custGeom>
              <a:rect b="b" l="l" r="r" t="t"/>
              <a:pathLst>
                <a:path extrusionOk="0" h="5479" w="12532">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5664460" y="1931100"/>
              <a:ext cx="42787" cy="42333"/>
            </a:xfrm>
            <a:custGeom>
              <a:rect b="b" l="l" r="r" t="t"/>
              <a:pathLst>
                <a:path extrusionOk="0" h="2147" w="217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5659077" y="1925243"/>
              <a:ext cx="53572" cy="54026"/>
            </a:xfrm>
            <a:custGeom>
              <a:rect b="b" l="l" r="r" t="t"/>
              <a:pathLst>
                <a:path extrusionOk="0" h="2740" w="2717">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5942595" y="2027420"/>
              <a:ext cx="42787" cy="42314"/>
            </a:xfrm>
            <a:custGeom>
              <a:rect b="b" l="l" r="r" t="t"/>
              <a:pathLst>
                <a:path extrusionOk="0" h="2146" w="217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5937212" y="2021563"/>
              <a:ext cx="54026" cy="54026"/>
            </a:xfrm>
            <a:custGeom>
              <a:rect b="b" l="l" r="r" t="t"/>
              <a:pathLst>
                <a:path extrusionOk="0" h="2740" w="274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6114532" y="1595350"/>
              <a:ext cx="550887" cy="348369"/>
            </a:xfrm>
            <a:custGeom>
              <a:rect b="b" l="l" r="r" t="t"/>
              <a:pathLst>
                <a:path extrusionOk="0" h="17668" w="27939">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6062320" y="1543158"/>
              <a:ext cx="550887" cy="348349"/>
            </a:xfrm>
            <a:custGeom>
              <a:rect b="b" l="l" r="r" t="t"/>
              <a:pathLst>
                <a:path extrusionOk="0" h="17667" w="27939">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6056464" y="1537302"/>
              <a:ext cx="562146" cy="359608"/>
            </a:xfrm>
            <a:custGeom>
              <a:rect b="b" l="l" r="r" t="t"/>
              <a:pathLst>
                <a:path extrusionOk="0" h="18238" w="2851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6125771" y="1602212"/>
              <a:ext cx="55386" cy="53927"/>
            </a:xfrm>
            <a:custGeom>
              <a:rect b="b" l="l" r="r" t="t"/>
              <a:pathLst>
                <a:path extrusionOk="0" h="2735" w="2809">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6125771" y="1602212"/>
              <a:ext cx="55386" cy="53927"/>
            </a:xfrm>
            <a:custGeom>
              <a:rect b="b" l="l" r="r" t="t"/>
              <a:pathLst>
                <a:path extrusionOk="0" h="2735" w="2809">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5" name="Google Shape;855;p26"/>
          <p:cNvPicPr preferRelativeResize="0"/>
          <p:nvPr/>
        </p:nvPicPr>
        <p:blipFill>
          <a:blip r:embed="rId3">
            <a:alphaModFix/>
          </a:blip>
          <a:stretch>
            <a:fillRect/>
          </a:stretch>
        </p:blipFill>
        <p:spPr>
          <a:xfrm>
            <a:off x="805100" y="4156588"/>
            <a:ext cx="543525" cy="543525"/>
          </a:xfrm>
          <a:prstGeom prst="rect">
            <a:avLst/>
          </a:prstGeom>
          <a:noFill/>
          <a:ln>
            <a:noFill/>
          </a:ln>
        </p:spPr>
      </p:pic>
      <p:sp>
        <p:nvSpPr>
          <p:cNvPr id="856" name="Google Shape;856;p26"/>
          <p:cNvSpPr txBox="1"/>
          <p:nvPr/>
        </p:nvSpPr>
        <p:spPr>
          <a:xfrm>
            <a:off x="1348625" y="4156600"/>
            <a:ext cx="2121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ebas Neue"/>
                <a:ea typeface="Bebas Neue"/>
                <a:cs typeface="Bebas Neue"/>
                <a:sym typeface="Bebas Neue"/>
              </a:rPr>
              <a:t>MENTOR: DR BINOD KUMAR</a:t>
            </a:r>
            <a:endParaRPr>
              <a:latin typeface="Bebas Neue"/>
              <a:ea typeface="Bebas Neue"/>
              <a:cs typeface="Bebas Neue"/>
              <a:sym typeface="Bebas Neue"/>
            </a:endParaRPr>
          </a:p>
          <a:p>
            <a:pPr indent="0" lvl="0" marL="0" rtl="0" algn="l">
              <a:spcBef>
                <a:spcPts val="0"/>
              </a:spcBef>
              <a:spcAft>
                <a:spcPts val="0"/>
              </a:spcAft>
              <a:buNone/>
            </a:pPr>
            <a:r>
              <a:rPr lang="en" sz="1000">
                <a:latin typeface="Bebas Neue"/>
                <a:ea typeface="Bebas Neue"/>
                <a:cs typeface="Bebas Neue"/>
                <a:sym typeface="Bebas Neue"/>
              </a:rPr>
              <a:t>Presentation By: Rishav Kumar(B19ME066)</a:t>
            </a:r>
            <a:endParaRPr sz="1000">
              <a:latin typeface="Bebas Neue"/>
              <a:ea typeface="Bebas Neue"/>
              <a:cs typeface="Bebas Neue"/>
              <a:sym typeface="Bebas Neue"/>
            </a:endParaRPr>
          </a:p>
          <a:p>
            <a:pPr indent="0" lvl="0" marL="0" rtl="0" algn="l">
              <a:spcBef>
                <a:spcPts val="0"/>
              </a:spcBef>
              <a:spcAft>
                <a:spcPts val="0"/>
              </a:spcAft>
              <a:buNone/>
            </a:pPr>
            <a:r>
              <a:t/>
            </a:r>
            <a:endParaRPr>
              <a:latin typeface="Bebas Neue"/>
              <a:ea typeface="Bebas Neue"/>
              <a:cs typeface="Bebas Neue"/>
              <a:sym typeface="Bebas Neue"/>
            </a:endParaRPr>
          </a:p>
        </p:txBody>
      </p:sp>
      <p:pic>
        <p:nvPicPr>
          <p:cNvPr id="857" name="Google Shape;857;p26"/>
          <p:cNvPicPr preferRelativeResize="0"/>
          <p:nvPr/>
        </p:nvPicPr>
        <p:blipFill>
          <a:blip r:embed="rId4">
            <a:alphaModFix/>
          </a:blip>
          <a:stretch>
            <a:fillRect/>
          </a:stretch>
        </p:blipFill>
        <p:spPr>
          <a:xfrm>
            <a:off x="8402175" y="1473850"/>
            <a:ext cx="649725" cy="649725"/>
          </a:xfrm>
          <a:prstGeom prst="rect">
            <a:avLst/>
          </a:prstGeom>
          <a:noFill/>
          <a:ln>
            <a:noFill/>
          </a:ln>
        </p:spPr>
      </p:pic>
      <p:pic>
        <p:nvPicPr>
          <p:cNvPr id="858" name="Google Shape;858;p26"/>
          <p:cNvPicPr preferRelativeResize="0"/>
          <p:nvPr/>
        </p:nvPicPr>
        <p:blipFill>
          <a:blip r:embed="rId5">
            <a:alphaModFix/>
          </a:blip>
          <a:stretch>
            <a:fillRect/>
          </a:stretch>
        </p:blipFill>
        <p:spPr>
          <a:xfrm>
            <a:off x="5910275" y="1238975"/>
            <a:ext cx="359675" cy="359675"/>
          </a:xfrm>
          <a:prstGeom prst="rect">
            <a:avLst/>
          </a:prstGeom>
          <a:noFill/>
          <a:ln>
            <a:noFill/>
          </a:ln>
        </p:spPr>
      </p:pic>
      <p:pic>
        <p:nvPicPr>
          <p:cNvPr id="859" name="Google Shape;859;p26"/>
          <p:cNvPicPr preferRelativeResize="0"/>
          <p:nvPr/>
        </p:nvPicPr>
        <p:blipFill>
          <a:blip r:embed="rId6">
            <a:alphaModFix/>
          </a:blip>
          <a:stretch>
            <a:fillRect/>
          </a:stretch>
        </p:blipFill>
        <p:spPr>
          <a:xfrm>
            <a:off x="4940650" y="1689275"/>
            <a:ext cx="478374" cy="478374"/>
          </a:xfrm>
          <a:prstGeom prst="rect">
            <a:avLst/>
          </a:prstGeom>
          <a:noFill/>
          <a:ln>
            <a:noFill/>
          </a:ln>
        </p:spPr>
      </p:pic>
      <p:pic>
        <p:nvPicPr>
          <p:cNvPr id="860" name="Google Shape;860;p26"/>
          <p:cNvPicPr preferRelativeResize="0"/>
          <p:nvPr/>
        </p:nvPicPr>
        <p:blipFill>
          <a:blip r:embed="rId7">
            <a:alphaModFix/>
          </a:blip>
          <a:stretch>
            <a:fillRect/>
          </a:stretch>
        </p:blipFill>
        <p:spPr>
          <a:xfrm>
            <a:off x="6021575" y="3245200"/>
            <a:ext cx="478374" cy="478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35"/>
          <p:cNvSpPr/>
          <p:nvPr/>
        </p:nvSpPr>
        <p:spPr>
          <a:xfrm>
            <a:off x="714799" y="458168"/>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35"/>
          <p:cNvGrpSpPr/>
          <p:nvPr/>
        </p:nvGrpSpPr>
        <p:grpSpPr>
          <a:xfrm>
            <a:off x="7631947" y="649694"/>
            <a:ext cx="636814" cy="120078"/>
            <a:chOff x="8209059" y="198000"/>
            <a:chExt cx="636814" cy="120078"/>
          </a:xfrm>
        </p:grpSpPr>
        <p:sp>
          <p:nvSpPr>
            <p:cNvPr id="1313" name="Google Shape;1313;p3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35"/>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 PREPROCESSING</a:t>
            </a:r>
            <a:endParaRPr/>
          </a:p>
        </p:txBody>
      </p:sp>
      <p:sp>
        <p:nvSpPr>
          <p:cNvPr id="1317" name="Google Shape;1317;p35"/>
          <p:cNvSpPr txBox="1"/>
          <p:nvPr/>
        </p:nvSpPr>
        <p:spPr>
          <a:xfrm>
            <a:off x="714800" y="1106125"/>
            <a:ext cx="77040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3"/>
                </a:solidFill>
                <a:latin typeface="Bebas Neue"/>
                <a:ea typeface="Bebas Neue"/>
                <a:cs typeface="Bebas Neue"/>
                <a:sym typeface="Bebas Neue"/>
              </a:rPr>
              <a:t>PREPROCESSING OF DATA</a:t>
            </a:r>
            <a:endParaRPr sz="2200">
              <a:solidFill>
                <a:schemeClr val="accent3"/>
              </a:solidFill>
              <a:latin typeface="Bebas Neue"/>
              <a:ea typeface="Bebas Neue"/>
              <a:cs typeface="Bebas Neue"/>
              <a:sym typeface="Bebas Neue"/>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Each signal segment now comprises of the ECG signal in between four consecutive R-peaks</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The new signal array we got now has a length that can be anywhere between 117 and 450, we must decide on a definite length for the array; in this example, we have chosen the signal length to be 120 samples</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We must resample each segment to a length of 120 by obtaining the Fast Fourier Transform (FFT), since some samples of the four R-peak signal are larger than that and others are smaller</a:t>
            </a:r>
            <a:endParaRPr sz="1300">
              <a:solidFill>
                <a:schemeClr val="dk2"/>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36"/>
          <p:cNvSpPr/>
          <p:nvPr/>
        </p:nvSpPr>
        <p:spPr>
          <a:xfrm>
            <a:off x="714799" y="458168"/>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36"/>
          <p:cNvGrpSpPr/>
          <p:nvPr/>
        </p:nvGrpSpPr>
        <p:grpSpPr>
          <a:xfrm>
            <a:off x="7631947" y="649694"/>
            <a:ext cx="636814" cy="120078"/>
            <a:chOff x="8209059" y="198000"/>
            <a:chExt cx="636814" cy="120078"/>
          </a:xfrm>
        </p:grpSpPr>
        <p:sp>
          <p:nvSpPr>
            <p:cNvPr id="1324" name="Google Shape;1324;p3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36"/>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 PREPROCESSING</a:t>
            </a:r>
            <a:endParaRPr/>
          </a:p>
        </p:txBody>
      </p:sp>
      <p:sp>
        <p:nvSpPr>
          <p:cNvPr id="1328" name="Google Shape;1328;p36"/>
          <p:cNvSpPr txBox="1"/>
          <p:nvPr/>
        </p:nvSpPr>
        <p:spPr>
          <a:xfrm>
            <a:off x="714800" y="1106125"/>
            <a:ext cx="7704000" cy="85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3"/>
                </a:solidFill>
                <a:latin typeface="Bebas Neue"/>
                <a:ea typeface="Bebas Neue"/>
                <a:cs typeface="Bebas Neue"/>
                <a:sym typeface="Bebas Neue"/>
              </a:rPr>
              <a:t>PREPROCESSING OF DATA</a:t>
            </a:r>
            <a:endParaRPr sz="2200">
              <a:solidFill>
                <a:schemeClr val="accent3"/>
              </a:solidFill>
              <a:latin typeface="Bebas Neue"/>
              <a:ea typeface="Bebas Neue"/>
              <a:cs typeface="Bebas Neue"/>
              <a:sym typeface="Bebas Neue"/>
            </a:endParaRPr>
          </a:p>
          <a:p>
            <a:pPr indent="0" lvl="0" marL="457200" rtl="0" algn="l">
              <a:lnSpc>
                <a:spcPct val="125000"/>
              </a:lnSpc>
              <a:spcBef>
                <a:spcPts val="1000"/>
              </a:spcBef>
              <a:spcAft>
                <a:spcPts val="0"/>
              </a:spcAft>
              <a:buNone/>
            </a:pPr>
            <a:r>
              <a:t/>
            </a:r>
            <a:endParaRPr sz="1300">
              <a:latin typeface="Quicksand"/>
              <a:ea typeface="Quicksand"/>
              <a:cs typeface="Quicksand"/>
              <a:sym typeface="Quicksand"/>
            </a:endParaRPr>
          </a:p>
        </p:txBody>
      </p:sp>
      <p:sp>
        <p:nvSpPr>
          <p:cNvPr id="1329" name="Google Shape;1329;p36"/>
          <p:cNvSpPr txBox="1"/>
          <p:nvPr/>
        </p:nvSpPr>
        <p:spPr>
          <a:xfrm>
            <a:off x="1365850" y="42032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After resampling</a:t>
            </a:r>
            <a:r>
              <a:rPr b="1" lang="en" sz="1300">
                <a:solidFill>
                  <a:schemeClr val="dk2"/>
                </a:solidFill>
                <a:latin typeface="Quicksand"/>
                <a:ea typeface="Quicksand"/>
                <a:cs typeface="Quicksand"/>
                <a:sym typeface="Quicksand"/>
              </a:rPr>
              <a:t> </a:t>
            </a:r>
            <a:endParaRPr b="1" sz="1300">
              <a:solidFill>
                <a:schemeClr val="dk2"/>
              </a:solidFill>
              <a:latin typeface="Quicksand"/>
              <a:ea typeface="Quicksand"/>
              <a:cs typeface="Quicksand"/>
              <a:sym typeface="Quicksand"/>
            </a:endParaRPr>
          </a:p>
        </p:txBody>
      </p:sp>
      <p:sp>
        <p:nvSpPr>
          <p:cNvPr id="1330" name="Google Shape;1330;p36"/>
          <p:cNvSpPr txBox="1"/>
          <p:nvPr/>
        </p:nvSpPr>
        <p:spPr>
          <a:xfrm>
            <a:off x="5159513" y="42032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Before Resampling</a:t>
            </a:r>
            <a:endParaRPr sz="1300">
              <a:solidFill>
                <a:schemeClr val="dk2"/>
              </a:solidFill>
              <a:latin typeface="Quicksand"/>
              <a:ea typeface="Quicksand"/>
              <a:cs typeface="Quicksand"/>
              <a:sym typeface="Quicksand"/>
            </a:endParaRPr>
          </a:p>
        </p:txBody>
      </p:sp>
      <p:pic>
        <p:nvPicPr>
          <p:cNvPr id="1331" name="Google Shape;1331;p36"/>
          <p:cNvPicPr preferRelativeResize="0"/>
          <p:nvPr/>
        </p:nvPicPr>
        <p:blipFill>
          <a:blip r:embed="rId3">
            <a:alphaModFix/>
          </a:blip>
          <a:stretch>
            <a:fillRect/>
          </a:stretch>
        </p:blipFill>
        <p:spPr>
          <a:xfrm>
            <a:off x="937350" y="1957825"/>
            <a:ext cx="3428494" cy="2245425"/>
          </a:xfrm>
          <a:prstGeom prst="rect">
            <a:avLst/>
          </a:prstGeom>
          <a:noFill/>
          <a:ln>
            <a:noFill/>
          </a:ln>
        </p:spPr>
      </p:pic>
      <p:pic>
        <p:nvPicPr>
          <p:cNvPr id="1332" name="Google Shape;1332;p36"/>
          <p:cNvPicPr preferRelativeResize="0"/>
          <p:nvPr/>
        </p:nvPicPr>
        <p:blipFill>
          <a:blip r:embed="rId4">
            <a:alphaModFix/>
          </a:blip>
          <a:stretch>
            <a:fillRect/>
          </a:stretch>
        </p:blipFill>
        <p:spPr>
          <a:xfrm>
            <a:off x="4572000" y="1935695"/>
            <a:ext cx="3734500" cy="22896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37"/>
          <p:cNvSpPr/>
          <p:nvPr/>
        </p:nvSpPr>
        <p:spPr>
          <a:xfrm>
            <a:off x="714799" y="463173"/>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Possible Methods</a:t>
            </a:r>
            <a:endParaRPr/>
          </a:p>
        </p:txBody>
      </p:sp>
      <p:grpSp>
        <p:nvGrpSpPr>
          <p:cNvPr id="1339" name="Google Shape;1339;p37"/>
          <p:cNvGrpSpPr/>
          <p:nvPr/>
        </p:nvGrpSpPr>
        <p:grpSpPr>
          <a:xfrm>
            <a:off x="7631947" y="649144"/>
            <a:ext cx="636814" cy="120078"/>
            <a:chOff x="8209059" y="198000"/>
            <a:chExt cx="636814" cy="120078"/>
          </a:xfrm>
        </p:grpSpPr>
        <p:sp>
          <p:nvSpPr>
            <p:cNvPr id="1340" name="Google Shape;1340;p3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37"/>
          <p:cNvSpPr txBox="1"/>
          <p:nvPr/>
        </p:nvSpPr>
        <p:spPr>
          <a:xfrm>
            <a:off x="714800" y="1106125"/>
            <a:ext cx="7704000" cy="385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4"/>
                </a:solidFill>
                <a:latin typeface="Bebas Neue"/>
                <a:ea typeface="Bebas Neue"/>
                <a:cs typeface="Bebas Neue"/>
                <a:sym typeface="Bebas Neue"/>
              </a:rPr>
              <a:t>METHOD 1</a:t>
            </a:r>
            <a:endParaRPr sz="2200">
              <a:solidFill>
                <a:schemeClr val="accent4"/>
              </a:solidFill>
              <a:latin typeface="Bebas Neue"/>
              <a:ea typeface="Bebas Neue"/>
              <a:cs typeface="Bebas Neue"/>
              <a:sym typeface="Bebas Neue"/>
            </a:endParaRPr>
          </a:p>
          <a:p>
            <a:pPr indent="0" lvl="0" marL="0" rtl="0" algn="l">
              <a:lnSpc>
                <a:spcPct val="125000"/>
              </a:lnSpc>
              <a:spcBef>
                <a:spcPts val="1000"/>
              </a:spcBef>
              <a:spcAft>
                <a:spcPts val="0"/>
              </a:spcAft>
              <a:buNone/>
            </a:pPr>
            <a:r>
              <a:rPr b="1" lang="en" sz="1300">
                <a:latin typeface="Quicksand"/>
                <a:ea typeface="Quicksand"/>
                <a:cs typeface="Quicksand"/>
                <a:sym typeface="Quicksand"/>
              </a:rPr>
              <a:t> </a:t>
            </a:r>
            <a:r>
              <a:rPr b="1" lang="en" sz="1300">
                <a:solidFill>
                  <a:schemeClr val="accent4"/>
                </a:solidFill>
                <a:latin typeface="Quicksand"/>
                <a:ea typeface="Quicksand"/>
                <a:cs typeface="Quicksand"/>
                <a:sym typeface="Quicksand"/>
              </a:rPr>
              <a:t>a)</a:t>
            </a:r>
            <a:r>
              <a:rPr b="1" lang="en" sz="1300">
                <a:latin typeface="Quicksand"/>
                <a:ea typeface="Quicksand"/>
                <a:cs typeface="Quicksand"/>
                <a:sym typeface="Quicksand"/>
              </a:rPr>
              <a:t> 	</a:t>
            </a:r>
            <a:r>
              <a:rPr b="1" lang="en" sz="1300">
                <a:solidFill>
                  <a:schemeClr val="accent4"/>
                </a:solidFill>
                <a:latin typeface="Quicksand"/>
                <a:ea typeface="Quicksand"/>
                <a:cs typeface="Quicksand"/>
                <a:sym typeface="Quicksand"/>
              </a:rPr>
              <a:t>Non-uniform Data:</a:t>
            </a:r>
            <a:endParaRPr b="1" sz="1300">
              <a:solidFill>
                <a:schemeClr val="accent4"/>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dk2"/>
              </a:buClr>
              <a:buSzPts val="1300"/>
              <a:buFont typeface="Quicksand"/>
              <a:buAutoNum type="alphaUcPeriod"/>
            </a:pPr>
            <a:r>
              <a:rPr b="1" lang="en" sz="1300">
                <a:solidFill>
                  <a:schemeClr val="dk2"/>
                </a:solidFill>
                <a:latin typeface="Quicksand"/>
                <a:ea typeface="Quicksand"/>
                <a:cs typeface="Quicksand"/>
                <a:sym typeface="Quicksand"/>
              </a:rPr>
              <a:t>Using an Adaboost regressor:</a:t>
            </a:r>
            <a:r>
              <a:rPr lang="en" sz="1300">
                <a:solidFill>
                  <a:schemeClr val="dk2"/>
                </a:solidFill>
                <a:latin typeface="Quicksand"/>
                <a:ea typeface="Quicksand"/>
                <a:cs typeface="Quicksand"/>
                <a:sym typeface="Quicksand"/>
              </a:rPr>
              <a:t> </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Data is directly trained using the Adaboost regression algorithm</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Train-test split with a test size of 0.33 is used to separate the dataset into training and validation sets</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Received individualised training for both SBP and DBP</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K fold cross validation (K = 5) is used to identify problems like overfitting or selection bias and to provide information on how the model will generalise to an independent dataset</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Determined the Root Mean Squared error (RMSE) at each fold as well as the average RMSE value</a:t>
            </a:r>
            <a:endParaRPr sz="1300">
              <a:solidFill>
                <a:schemeClr val="dk2"/>
              </a:solidFill>
              <a:latin typeface="Quicksand"/>
              <a:ea typeface="Quicksand"/>
              <a:cs typeface="Quicksand"/>
              <a:sym typeface="Quicksand"/>
            </a:endParaRPr>
          </a:p>
          <a:p>
            <a:pPr indent="0" lvl="0" marL="457200" rtl="0" algn="l">
              <a:lnSpc>
                <a:spcPct val="125000"/>
              </a:lnSpc>
              <a:spcBef>
                <a:spcPts val="1000"/>
              </a:spcBef>
              <a:spcAft>
                <a:spcPts val="0"/>
              </a:spcAft>
              <a:buNone/>
            </a:pPr>
            <a:r>
              <a:t/>
            </a:r>
            <a:endParaRPr sz="1300">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38"/>
          <p:cNvSpPr/>
          <p:nvPr/>
        </p:nvSpPr>
        <p:spPr>
          <a:xfrm>
            <a:off x="714799" y="463173"/>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Possible Methods</a:t>
            </a:r>
            <a:endParaRPr/>
          </a:p>
        </p:txBody>
      </p:sp>
      <p:grpSp>
        <p:nvGrpSpPr>
          <p:cNvPr id="1350" name="Google Shape;1350;p38"/>
          <p:cNvGrpSpPr/>
          <p:nvPr/>
        </p:nvGrpSpPr>
        <p:grpSpPr>
          <a:xfrm>
            <a:off x="7631947" y="649144"/>
            <a:ext cx="636814" cy="120078"/>
            <a:chOff x="8209059" y="198000"/>
            <a:chExt cx="636814" cy="120078"/>
          </a:xfrm>
        </p:grpSpPr>
        <p:sp>
          <p:nvSpPr>
            <p:cNvPr id="1351" name="Google Shape;1351;p3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38"/>
          <p:cNvSpPr txBox="1"/>
          <p:nvPr/>
        </p:nvSpPr>
        <p:spPr>
          <a:xfrm>
            <a:off x="714800" y="1106125"/>
            <a:ext cx="7704000" cy="385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4"/>
                </a:solidFill>
                <a:latin typeface="Bebas Neue"/>
                <a:ea typeface="Bebas Neue"/>
                <a:cs typeface="Bebas Neue"/>
                <a:sym typeface="Bebas Neue"/>
              </a:rPr>
              <a:t>METHOD 1</a:t>
            </a:r>
            <a:endParaRPr sz="1300">
              <a:solidFill>
                <a:schemeClr val="dk2"/>
              </a:solidFill>
              <a:latin typeface="Quicksand"/>
              <a:ea typeface="Quicksand"/>
              <a:cs typeface="Quicksand"/>
              <a:sym typeface="Quicksand"/>
            </a:endParaRPr>
          </a:p>
          <a:p>
            <a:pPr indent="0" lvl="0" marL="0" rtl="0" algn="l">
              <a:lnSpc>
                <a:spcPct val="125000"/>
              </a:lnSpc>
              <a:spcBef>
                <a:spcPts val="1000"/>
              </a:spcBef>
              <a:spcAft>
                <a:spcPts val="0"/>
              </a:spcAft>
              <a:buNone/>
            </a:pPr>
            <a:r>
              <a:rPr b="1" lang="en" sz="1300">
                <a:solidFill>
                  <a:schemeClr val="dk2"/>
                </a:solidFill>
                <a:latin typeface="Quicksand"/>
                <a:ea typeface="Quicksand"/>
                <a:cs typeface="Quicksand"/>
                <a:sym typeface="Quicksand"/>
              </a:rPr>
              <a:t>B.	Using an ANN-based regressor:</a:t>
            </a:r>
            <a:r>
              <a:rPr lang="en" sz="1300">
                <a:solidFill>
                  <a:schemeClr val="dk2"/>
                </a:solidFill>
                <a:latin typeface="Quicksand"/>
                <a:ea typeface="Quicksand"/>
                <a:cs typeface="Quicksand"/>
                <a:sym typeface="Quicksand"/>
              </a:rPr>
              <a:t> </a:t>
            </a:r>
            <a:endParaRPr sz="1300">
              <a:solidFill>
                <a:schemeClr val="dk2"/>
              </a:solidFill>
              <a:latin typeface="Quicksand"/>
              <a:ea typeface="Quicksand"/>
              <a:cs typeface="Quicksand"/>
              <a:sym typeface="Quicksand"/>
            </a:endParaRPr>
          </a:p>
          <a:p>
            <a:pPr indent="-311150" lvl="0" marL="914400" rtl="0" algn="l">
              <a:lnSpc>
                <a:spcPct val="125000"/>
              </a:lnSpc>
              <a:spcBef>
                <a:spcPts val="100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Data is directly trained using the ANN-based regression algorithm</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Train-test split with a test size of 0.33 is used to separate the dataset into training and validation sets</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Received individualised training for both SBP and DBP</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Model used is a sequential model with three hidden layers made up of 1024, 512, and 64 neurons</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Each layer uses a different dropout of 0.5, 0.5, and 0.25</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Employed an activation function for the hidden layer of the Relu and Adam Optimizer (Learning Rate = 0.01)</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latin typeface="Quicksand"/>
                <a:ea typeface="Quicksand"/>
                <a:cs typeface="Quicksand"/>
                <a:sym typeface="Quicksand"/>
              </a:rPr>
              <a:t>Determined the neural net RMSE value</a:t>
            </a:r>
            <a:endParaRPr sz="1300">
              <a:solidFill>
                <a:schemeClr val="dk2"/>
              </a:solidFill>
              <a:latin typeface="Quicksand"/>
              <a:ea typeface="Quicksand"/>
              <a:cs typeface="Quicksand"/>
              <a:sym typeface="Quicksand"/>
            </a:endParaRPr>
          </a:p>
          <a:p>
            <a:pPr indent="0" lvl="0" marL="457200" rtl="0" algn="l">
              <a:lnSpc>
                <a:spcPct val="125000"/>
              </a:lnSpc>
              <a:spcBef>
                <a:spcPts val="1000"/>
              </a:spcBef>
              <a:spcAft>
                <a:spcPts val="0"/>
              </a:spcAft>
              <a:buNone/>
            </a:pPr>
            <a:r>
              <a:t/>
            </a:r>
            <a:endParaRPr sz="1300">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39"/>
          <p:cNvSpPr/>
          <p:nvPr/>
        </p:nvSpPr>
        <p:spPr>
          <a:xfrm>
            <a:off x="714799" y="463173"/>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9"/>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Possible Methods</a:t>
            </a:r>
            <a:endParaRPr/>
          </a:p>
        </p:txBody>
      </p:sp>
      <p:grpSp>
        <p:nvGrpSpPr>
          <p:cNvPr id="1361" name="Google Shape;1361;p39"/>
          <p:cNvGrpSpPr/>
          <p:nvPr/>
        </p:nvGrpSpPr>
        <p:grpSpPr>
          <a:xfrm>
            <a:off x="7631947" y="649144"/>
            <a:ext cx="636814" cy="120078"/>
            <a:chOff x="8209059" y="198000"/>
            <a:chExt cx="636814" cy="120078"/>
          </a:xfrm>
        </p:grpSpPr>
        <p:sp>
          <p:nvSpPr>
            <p:cNvPr id="1362" name="Google Shape;1362;p3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39"/>
          <p:cNvSpPr txBox="1"/>
          <p:nvPr/>
        </p:nvSpPr>
        <p:spPr>
          <a:xfrm>
            <a:off x="714800" y="1106125"/>
            <a:ext cx="7704000" cy="27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4"/>
                </a:solidFill>
                <a:latin typeface="Bebas Neue"/>
                <a:ea typeface="Bebas Neue"/>
                <a:cs typeface="Bebas Neue"/>
                <a:sym typeface="Bebas Neue"/>
              </a:rPr>
              <a:t>METHOD 1</a:t>
            </a:r>
            <a:endParaRPr sz="2200">
              <a:solidFill>
                <a:schemeClr val="accent4"/>
              </a:solidFill>
              <a:latin typeface="Bebas Neue"/>
              <a:ea typeface="Bebas Neue"/>
              <a:cs typeface="Bebas Neue"/>
              <a:sym typeface="Bebas Neue"/>
            </a:endParaRPr>
          </a:p>
          <a:p>
            <a:pPr indent="0" lvl="0" marL="0" rtl="0" algn="l">
              <a:lnSpc>
                <a:spcPct val="125000"/>
              </a:lnSpc>
              <a:spcBef>
                <a:spcPts val="1000"/>
              </a:spcBef>
              <a:spcAft>
                <a:spcPts val="0"/>
              </a:spcAft>
              <a:buNone/>
            </a:pPr>
            <a:r>
              <a:rPr b="1" lang="en" sz="1300">
                <a:latin typeface="Quicksand"/>
                <a:ea typeface="Quicksand"/>
                <a:cs typeface="Quicksand"/>
                <a:sym typeface="Quicksand"/>
              </a:rPr>
              <a:t> </a:t>
            </a:r>
            <a:r>
              <a:rPr b="1" lang="en" sz="1300">
                <a:solidFill>
                  <a:schemeClr val="accent4"/>
                </a:solidFill>
                <a:latin typeface="Quicksand"/>
                <a:ea typeface="Quicksand"/>
                <a:cs typeface="Quicksand"/>
                <a:sym typeface="Quicksand"/>
              </a:rPr>
              <a:t>b)</a:t>
            </a:r>
            <a:r>
              <a:rPr b="1" lang="en" sz="1300">
                <a:latin typeface="Quicksand"/>
                <a:ea typeface="Quicksand"/>
                <a:cs typeface="Quicksand"/>
                <a:sym typeface="Quicksand"/>
              </a:rPr>
              <a:t> 	</a:t>
            </a:r>
            <a:r>
              <a:rPr b="1" lang="en" sz="1300">
                <a:solidFill>
                  <a:schemeClr val="accent4"/>
                </a:solidFill>
                <a:latin typeface="Quicksand"/>
                <a:ea typeface="Quicksand"/>
                <a:cs typeface="Quicksand"/>
                <a:sym typeface="Quicksand"/>
              </a:rPr>
              <a:t>Uniform Data:</a:t>
            </a:r>
            <a:r>
              <a:rPr lang="en" sz="1300">
                <a:solidFill>
                  <a:schemeClr val="accent4"/>
                </a:solidFill>
                <a:latin typeface="Quicksand"/>
                <a:ea typeface="Quicksand"/>
                <a:cs typeface="Quicksand"/>
                <a:sym typeface="Quicksand"/>
              </a:rPr>
              <a:t> </a:t>
            </a:r>
            <a:endParaRPr sz="1300">
              <a:solidFill>
                <a:schemeClr val="accent4"/>
              </a:solidFill>
              <a:latin typeface="Quicksand"/>
              <a:ea typeface="Quicksand"/>
              <a:cs typeface="Quicksand"/>
              <a:sym typeface="Quicksand"/>
            </a:endParaRPr>
          </a:p>
          <a:p>
            <a:pPr indent="-311150" lvl="0" marL="914400" rtl="0" algn="l">
              <a:lnSpc>
                <a:spcPct val="125000"/>
              </a:lnSpc>
              <a:spcBef>
                <a:spcPts val="1000"/>
              </a:spcBef>
              <a:spcAft>
                <a:spcPts val="0"/>
              </a:spcAft>
              <a:buClr>
                <a:schemeClr val="accent4"/>
              </a:buClr>
              <a:buSzPts val="1300"/>
              <a:buFont typeface="Quicksand"/>
              <a:buChar char="●"/>
            </a:pPr>
            <a:r>
              <a:rPr lang="en" sz="1300">
                <a:solidFill>
                  <a:schemeClr val="dk2"/>
                </a:solidFill>
                <a:highlight>
                  <a:srgbClr val="FFFFFF"/>
                </a:highlight>
                <a:latin typeface="Quicksand"/>
                <a:ea typeface="Quicksand"/>
                <a:cs typeface="Quicksand"/>
                <a:sym typeface="Quicksand"/>
              </a:rPr>
              <a:t>We trained both the Adaboost and ANN models using the same procedure and parameters, but we also performed additional data preprocessing before training the models</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highlight>
                  <a:srgbClr val="FFFFFF"/>
                </a:highlight>
                <a:latin typeface="Quicksand"/>
                <a:ea typeface="Quicksand"/>
                <a:cs typeface="Quicksand"/>
                <a:sym typeface="Quicksand"/>
              </a:rPr>
              <a:t>Examined the separation between adjacent R peak values and estimated the typical separation</a:t>
            </a:r>
            <a:endParaRPr sz="1300">
              <a:solidFill>
                <a:schemeClr val="dk2"/>
              </a:solidFill>
              <a:latin typeface="Quicksand"/>
              <a:ea typeface="Quicksand"/>
              <a:cs typeface="Quicksand"/>
              <a:sym typeface="Quicksand"/>
            </a:endParaRPr>
          </a:p>
          <a:p>
            <a:pPr indent="-311150" lvl="0" marL="914400" rtl="0" algn="l">
              <a:lnSpc>
                <a:spcPct val="125000"/>
              </a:lnSpc>
              <a:spcBef>
                <a:spcPts val="0"/>
              </a:spcBef>
              <a:spcAft>
                <a:spcPts val="0"/>
              </a:spcAft>
              <a:buClr>
                <a:schemeClr val="accent4"/>
              </a:buClr>
              <a:buSzPts val="1300"/>
              <a:buFont typeface="Quicksand"/>
              <a:buChar char="●"/>
            </a:pPr>
            <a:r>
              <a:rPr lang="en" sz="1300">
                <a:solidFill>
                  <a:schemeClr val="dk2"/>
                </a:solidFill>
                <a:highlight>
                  <a:srgbClr val="FFFFFF"/>
                </a:highlight>
                <a:latin typeface="Quicksand"/>
                <a:ea typeface="Quicksand"/>
                <a:cs typeface="Quicksand"/>
                <a:sym typeface="Quicksand"/>
              </a:rPr>
              <a:t>Deleted a data point if the separation between them is more than +-10% of the typical separation</a:t>
            </a:r>
            <a:endParaRPr sz="1300">
              <a:solidFill>
                <a:schemeClr val="dk2"/>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40"/>
          <p:cNvSpPr/>
          <p:nvPr/>
        </p:nvSpPr>
        <p:spPr>
          <a:xfrm>
            <a:off x="714799" y="463173"/>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txBox="1"/>
          <p:nvPr>
            <p:ph idx="4294967295" type="title"/>
          </p:nvPr>
        </p:nvSpPr>
        <p:spPr>
          <a:xfrm>
            <a:off x="1365850" y="447121"/>
            <a:ext cx="64122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rPr>
              <a:t>Possible Methods</a:t>
            </a:r>
            <a:endParaRPr>
              <a:solidFill>
                <a:srgbClr val="000000"/>
              </a:solidFill>
            </a:endParaRPr>
          </a:p>
        </p:txBody>
      </p:sp>
      <p:grpSp>
        <p:nvGrpSpPr>
          <p:cNvPr id="1372" name="Google Shape;1372;p40"/>
          <p:cNvGrpSpPr/>
          <p:nvPr/>
        </p:nvGrpSpPr>
        <p:grpSpPr>
          <a:xfrm>
            <a:off x="7631947" y="649144"/>
            <a:ext cx="636814" cy="120078"/>
            <a:chOff x="8209059" y="198000"/>
            <a:chExt cx="636814" cy="120078"/>
          </a:xfrm>
        </p:grpSpPr>
        <p:sp>
          <p:nvSpPr>
            <p:cNvPr id="1373" name="Google Shape;1373;p4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40"/>
          <p:cNvSpPr txBox="1"/>
          <p:nvPr/>
        </p:nvSpPr>
        <p:spPr>
          <a:xfrm>
            <a:off x="714800" y="1106125"/>
            <a:ext cx="7704000" cy="335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2"/>
                </a:solidFill>
                <a:latin typeface="Bebas Neue"/>
                <a:ea typeface="Bebas Neue"/>
                <a:cs typeface="Bebas Neue"/>
                <a:sym typeface="Bebas Neue"/>
              </a:rPr>
              <a:t>METHOD 2</a:t>
            </a:r>
            <a:endParaRPr sz="2200">
              <a:solidFill>
                <a:schemeClr val="lt2"/>
              </a:solidFill>
              <a:latin typeface="Bebas Neue"/>
              <a:ea typeface="Bebas Neue"/>
              <a:cs typeface="Bebas Neue"/>
              <a:sym typeface="Bebas Neue"/>
            </a:endParaRPr>
          </a:p>
          <a:p>
            <a:pPr indent="-311150" lvl="0" marL="457200" rtl="0" algn="l">
              <a:lnSpc>
                <a:spcPct val="125000"/>
              </a:lnSpc>
              <a:spcBef>
                <a:spcPts val="1000"/>
              </a:spcBef>
              <a:spcAft>
                <a:spcPts val="0"/>
              </a:spcAft>
              <a:buSzPts val="1300"/>
              <a:buFont typeface="Quicksand"/>
              <a:buChar char="●"/>
            </a:pPr>
            <a:r>
              <a:rPr lang="en" sz="1300">
                <a:highlight>
                  <a:srgbClr val="FFFFFF"/>
                </a:highlight>
                <a:latin typeface="Quicksand"/>
                <a:ea typeface="Quicksand"/>
                <a:cs typeface="Quicksand"/>
                <a:sym typeface="Quicksand"/>
              </a:rPr>
              <a:t>Model is trained separately for three classes, for both SBP and DBP</a:t>
            </a:r>
            <a:endParaRPr sz="1300">
              <a:highlight>
                <a:srgbClr val="FFFFFF"/>
              </a:highlight>
              <a:latin typeface="Quicksand"/>
              <a:ea typeface="Quicksand"/>
              <a:cs typeface="Quicksand"/>
              <a:sym typeface="Quicksand"/>
            </a:endParaRPr>
          </a:p>
          <a:p>
            <a:pPr indent="-311150" lvl="0" marL="457200" rtl="0" algn="l">
              <a:lnSpc>
                <a:spcPct val="125000"/>
              </a:lnSpc>
              <a:spcBef>
                <a:spcPts val="0"/>
              </a:spcBef>
              <a:spcAft>
                <a:spcPts val="0"/>
              </a:spcAft>
              <a:buSzPts val="1300"/>
              <a:buFont typeface="Quicksand"/>
              <a:buChar char="●"/>
            </a:pPr>
            <a:r>
              <a:rPr lang="en" sz="1300">
                <a:highlight>
                  <a:srgbClr val="FFFFFF"/>
                </a:highlight>
                <a:latin typeface="Quicksand"/>
                <a:ea typeface="Quicksand"/>
                <a:cs typeface="Quicksand"/>
                <a:sym typeface="Quicksand"/>
              </a:rPr>
              <a:t>The classification problem, which involves applying ML to divide data into classifications for normal, prehypertension, and hypertension, has been worked on by another team</a:t>
            </a:r>
            <a:endParaRPr sz="1300">
              <a:highlight>
                <a:srgbClr val="FFFFFF"/>
              </a:highlight>
              <a:latin typeface="Quicksand"/>
              <a:ea typeface="Quicksand"/>
              <a:cs typeface="Quicksand"/>
              <a:sym typeface="Quicksand"/>
            </a:endParaRPr>
          </a:p>
          <a:p>
            <a:pPr indent="-311150" lvl="0" marL="457200" rtl="0" algn="l">
              <a:lnSpc>
                <a:spcPct val="125000"/>
              </a:lnSpc>
              <a:spcBef>
                <a:spcPts val="0"/>
              </a:spcBef>
              <a:spcAft>
                <a:spcPts val="0"/>
              </a:spcAft>
              <a:buSzPts val="1300"/>
              <a:buFont typeface="Quicksand"/>
              <a:buChar char="●"/>
            </a:pPr>
            <a:r>
              <a:rPr lang="en" sz="1300">
                <a:highlight>
                  <a:srgbClr val="FFFFFF"/>
                </a:highlight>
                <a:latin typeface="Quicksand"/>
                <a:ea typeface="Quicksand"/>
                <a:cs typeface="Quicksand"/>
                <a:sym typeface="Quicksand"/>
              </a:rPr>
              <a:t>We must build on this work and create unique models for the three classes in order to predict blood pressure, assuming this team achieves 100% accuracy</a:t>
            </a:r>
            <a:endParaRPr sz="1300">
              <a:highlight>
                <a:srgbClr val="FFFFFF"/>
              </a:highlight>
              <a:latin typeface="Quicksand"/>
              <a:ea typeface="Quicksand"/>
              <a:cs typeface="Quicksand"/>
              <a:sym typeface="Quicksand"/>
            </a:endParaRPr>
          </a:p>
          <a:p>
            <a:pPr indent="-311150" lvl="0" marL="457200" rtl="0" algn="l">
              <a:lnSpc>
                <a:spcPct val="125000"/>
              </a:lnSpc>
              <a:spcBef>
                <a:spcPts val="0"/>
              </a:spcBef>
              <a:spcAft>
                <a:spcPts val="0"/>
              </a:spcAft>
              <a:buSzPts val="1300"/>
              <a:buFont typeface="Quicksand"/>
              <a:buChar char="●"/>
            </a:pPr>
            <a:r>
              <a:rPr lang="en" sz="1300">
                <a:highlight>
                  <a:srgbClr val="FFFFFF"/>
                </a:highlight>
                <a:latin typeface="Quicksand"/>
                <a:ea typeface="Quicksand"/>
                <a:cs typeface="Quicksand"/>
                <a:sym typeface="Quicksand"/>
              </a:rPr>
              <a:t>If the classification model predicts that the patient belongs to a specific class, the SBP and DBP readings of the patient must be passed through it</a:t>
            </a:r>
            <a:endParaRPr sz="1300">
              <a:highlight>
                <a:srgbClr val="FFFFFF"/>
              </a:highlight>
              <a:latin typeface="Quicksand"/>
              <a:ea typeface="Quicksand"/>
              <a:cs typeface="Quicksand"/>
              <a:sym typeface="Quicksand"/>
            </a:endParaRPr>
          </a:p>
          <a:p>
            <a:pPr indent="-311150" lvl="0" marL="457200" rtl="0" algn="l">
              <a:lnSpc>
                <a:spcPct val="125000"/>
              </a:lnSpc>
              <a:spcBef>
                <a:spcPts val="0"/>
              </a:spcBef>
              <a:spcAft>
                <a:spcPts val="0"/>
              </a:spcAft>
              <a:buSzPts val="1300"/>
              <a:buFont typeface="Quicksand"/>
              <a:buChar char="●"/>
            </a:pPr>
            <a:r>
              <a:rPr lang="en" sz="1300">
                <a:highlight>
                  <a:srgbClr val="FFFFFF"/>
                </a:highlight>
                <a:latin typeface="Quicksand"/>
                <a:ea typeface="Quicksand"/>
                <a:cs typeface="Quicksand"/>
                <a:sym typeface="Quicksand"/>
              </a:rPr>
              <a:t>We categorised the data after the preprocessing work and we obtained three different datasets</a:t>
            </a:r>
            <a:endParaRPr sz="1300">
              <a:highlight>
                <a:srgbClr val="FFFFFF"/>
              </a:highlight>
              <a:latin typeface="Quicksand"/>
              <a:ea typeface="Quicksand"/>
              <a:cs typeface="Quicksand"/>
              <a:sym typeface="Quicksand"/>
            </a:endParaRPr>
          </a:p>
          <a:p>
            <a:pPr indent="-311150" lvl="0" marL="457200" rtl="0" algn="l">
              <a:lnSpc>
                <a:spcPct val="125000"/>
              </a:lnSpc>
              <a:spcBef>
                <a:spcPts val="0"/>
              </a:spcBef>
              <a:spcAft>
                <a:spcPts val="0"/>
              </a:spcAft>
              <a:buSzPts val="1300"/>
              <a:buFont typeface="Quicksand"/>
              <a:buChar char="●"/>
            </a:pPr>
            <a:r>
              <a:rPr lang="en" sz="1300">
                <a:highlight>
                  <a:srgbClr val="FFFFFF"/>
                </a:highlight>
                <a:latin typeface="Quicksand"/>
                <a:ea typeface="Quicksand"/>
                <a:cs typeface="Quicksand"/>
                <a:sym typeface="Quicksand"/>
              </a:rPr>
              <a:t>Using the same settings as before, we applied the Adaboost and ANN models to this dataset.</a:t>
            </a:r>
            <a:endParaRPr sz="1300">
              <a:highlight>
                <a:srgbClr val="FFFFFF"/>
              </a:highlight>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pic>
        <p:nvPicPr>
          <p:cNvPr id="1381" name="Google Shape;1381;p41"/>
          <p:cNvPicPr preferRelativeResize="0"/>
          <p:nvPr/>
        </p:nvPicPr>
        <p:blipFill>
          <a:blip r:embed="rId3">
            <a:alphaModFix/>
          </a:blip>
          <a:stretch>
            <a:fillRect/>
          </a:stretch>
        </p:blipFill>
        <p:spPr>
          <a:xfrm>
            <a:off x="2938587" y="362425"/>
            <a:ext cx="3266826" cy="4339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42"/>
          <p:cNvSpPr/>
          <p:nvPr/>
        </p:nvSpPr>
        <p:spPr>
          <a:xfrm>
            <a:off x="720000" y="484853"/>
            <a:ext cx="1284600" cy="1284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txBox="1"/>
          <p:nvPr>
            <p:ph type="title"/>
          </p:nvPr>
        </p:nvSpPr>
        <p:spPr>
          <a:xfrm>
            <a:off x="720000" y="1860550"/>
            <a:ext cx="3430500" cy="200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RESULTs And</a:t>
            </a:r>
            <a:r>
              <a:rPr lang="en" sz="5200">
                <a:solidFill>
                  <a:schemeClr val="accent5"/>
                </a:solidFill>
              </a:rPr>
              <a:t> </a:t>
            </a:r>
            <a:r>
              <a:rPr lang="en" sz="5200">
                <a:solidFill>
                  <a:schemeClr val="lt2"/>
                </a:solidFill>
              </a:rPr>
              <a:t>ANALYSIS</a:t>
            </a:r>
            <a:endParaRPr sz="5200">
              <a:solidFill>
                <a:schemeClr val="lt2"/>
              </a:solidFill>
            </a:endParaRPr>
          </a:p>
        </p:txBody>
      </p:sp>
      <p:sp>
        <p:nvSpPr>
          <p:cNvPr id="1388" name="Google Shape;1388;p42"/>
          <p:cNvSpPr txBox="1"/>
          <p:nvPr>
            <p:ph idx="2" type="title"/>
          </p:nvPr>
        </p:nvSpPr>
        <p:spPr>
          <a:xfrm>
            <a:off x="888250" y="653025"/>
            <a:ext cx="948300" cy="948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03.</a:t>
            </a:r>
            <a:endParaRPr/>
          </a:p>
        </p:txBody>
      </p:sp>
      <p:grpSp>
        <p:nvGrpSpPr>
          <p:cNvPr id="1389" name="Google Shape;1389;p42"/>
          <p:cNvGrpSpPr/>
          <p:nvPr/>
        </p:nvGrpSpPr>
        <p:grpSpPr>
          <a:xfrm>
            <a:off x="5338500" y="1269758"/>
            <a:ext cx="5117119" cy="3804580"/>
            <a:chOff x="5338500" y="1269758"/>
            <a:chExt cx="5117119" cy="3804580"/>
          </a:xfrm>
        </p:grpSpPr>
        <p:grpSp>
          <p:nvGrpSpPr>
            <p:cNvPr id="1390" name="Google Shape;1390;p42"/>
            <p:cNvGrpSpPr/>
            <p:nvPr/>
          </p:nvGrpSpPr>
          <p:grpSpPr>
            <a:xfrm>
              <a:off x="5455262" y="1269758"/>
              <a:ext cx="4739256" cy="3804580"/>
              <a:chOff x="492625" y="174055"/>
              <a:chExt cx="6376825" cy="5119188"/>
            </a:xfrm>
          </p:grpSpPr>
          <p:sp>
            <p:nvSpPr>
              <p:cNvPr id="1391" name="Google Shape;1391;p42"/>
              <p:cNvSpPr/>
              <p:nvPr/>
            </p:nvSpPr>
            <p:spPr>
              <a:xfrm>
                <a:off x="3241925" y="1323275"/>
                <a:ext cx="149525" cy="33750"/>
              </a:xfrm>
              <a:custGeom>
                <a:rect b="b" l="l" r="r" t="t"/>
                <a:pathLst>
                  <a:path extrusionOk="0" h="1350" w="5981">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3021644" y="5055609"/>
                <a:ext cx="122725" cy="98600"/>
              </a:xfrm>
              <a:custGeom>
                <a:rect b="b" l="l" r="r" t="t"/>
                <a:pathLst>
                  <a:path extrusionOk="0" h="3944" w="4909">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4444250" y="635625"/>
                <a:ext cx="74775" cy="136525"/>
              </a:xfrm>
              <a:custGeom>
                <a:rect b="b" l="l" r="r" t="t"/>
                <a:pathLst>
                  <a:path extrusionOk="0" h="5461" w="2991">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579925" y="2930925"/>
                <a:ext cx="122700" cy="98625"/>
              </a:xfrm>
              <a:custGeom>
                <a:rect b="b" l="l" r="r" t="t"/>
                <a:pathLst>
                  <a:path extrusionOk="0" h="3945" w="4908">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6695950" y="3134175"/>
                <a:ext cx="143825" cy="59725"/>
              </a:xfrm>
              <a:custGeom>
                <a:rect b="b" l="l" r="r" t="t"/>
                <a:pathLst>
                  <a:path extrusionOk="0" h="2389" w="5753">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5039975" y="4862325"/>
                <a:ext cx="46250" cy="146750"/>
              </a:xfrm>
              <a:custGeom>
                <a:rect b="b" l="l" r="r" t="t"/>
                <a:pathLst>
                  <a:path extrusionOk="0" h="5870" w="185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1269825" y="4614525"/>
                <a:ext cx="76475" cy="136050"/>
              </a:xfrm>
              <a:custGeom>
                <a:rect b="b" l="l" r="r" t="t"/>
                <a:pathLst>
                  <a:path extrusionOk="0" h="5442" w="3059">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6793550" y="1389425"/>
                <a:ext cx="75900" cy="135950"/>
              </a:xfrm>
              <a:custGeom>
                <a:rect b="b" l="l" r="r" t="t"/>
                <a:pathLst>
                  <a:path extrusionOk="0" h="5438" w="3036">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1094625" y="2300825"/>
                <a:ext cx="74775" cy="74800"/>
              </a:xfrm>
              <a:custGeom>
                <a:rect b="b" l="l" r="r" t="t"/>
                <a:pathLst>
                  <a:path extrusionOk="0" h="2992" w="2991">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5709061" y="5218468"/>
                <a:ext cx="74200" cy="74775"/>
              </a:xfrm>
              <a:custGeom>
                <a:rect b="b" l="l" r="r" t="t"/>
                <a:pathLst>
                  <a:path extrusionOk="0" h="2991" w="2968">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1498650" y="85600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603900" y="419305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6247450" y="795500"/>
                <a:ext cx="74200" cy="74800"/>
              </a:xfrm>
              <a:custGeom>
                <a:rect b="b" l="l" r="r" t="t"/>
                <a:pathLst>
                  <a:path extrusionOk="0" h="2992" w="2968">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3710975" y="885675"/>
                <a:ext cx="74775" cy="74775"/>
              </a:xfrm>
              <a:custGeom>
                <a:rect b="b" l="l" r="r" t="t"/>
                <a:pathLst>
                  <a:path extrusionOk="0" h="2991" w="2991">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1816475" y="4928600"/>
                <a:ext cx="74775" cy="74200"/>
              </a:xfrm>
              <a:custGeom>
                <a:rect b="b" l="l" r="r" t="t"/>
                <a:pathLst>
                  <a:path extrusionOk="0" h="2968" w="2991">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5183876" y="174055"/>
                <a:ext cx="74200" cy="74775"/>
              </a:xfrm>
              <a:custGeom>
                <a:rect b="b" l="l" r="r" t="t"/>
                <a:pathLst>
                  <a:path extrusionOk="0" h="2991" w="2968">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5536161" y="4856289"/>
                <a:ext cx="28550" cy="28400"/>
              </a:xfrm>
              <a:custGeom>
                <a:rect b="b" l="l" r="r" t="t"/>
                <a:pathLst>
                  <a:path extrusionOk="0" h="1136" w="1142">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680350" y="2063100"/>
                <a:ext cx="28550" cy="28900"/>
              </a:xfrm>
              <a:custGeom>
                <a:rect b="b" l="l" r="r" t="t"/>
                <a:pathLst>
                  <a:path extrusionOk="0" h="1156" w="1142">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5498775" y="818475"/>
                <a:ext cx="28550" cy="28425"/>
              </a:xfrm>
              <a:custGeom>
                <a:rect b="b" l="l" r="r" t="t"/>
                <a:pathLst>
                  <a:path extrusionOk="0" h="1137" w="1142">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492625" y="4885500"/>
                <a:ext cx="28550" cy="28275"/>
              </a:xfrm>
              <a:custGeom>
                <a:rect b="b" l="l" r="r" t="t"/>
                <a:pathLst>
                  <a:path extrusionOk="0" h="1131" w="1142">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2655300" y="788800"/>
                <a:ext cx="28575" cy="28425"/>
              </a:xfrm>
              <a:custGeom>
                <a:rect b="b" l="l" r="r" t="t"/>
                <a:pathLst>
                  <a:path extrusionOk="0" h="1137" w="1143">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5721440" y="305827"/>
                <a:ext cx="28550" cy="28425"/>
              </a:xfrm>
              <a:custGeom>
                <a:rect b="b" l="l" r="r" t="t"/>
                <a:pathLst>
                  <a:path extrusionOk="0" h="1137" w="1142">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3878175" y="5028675"/>
                <a:ext cx="28550" cy="28325"/>
              </a:xfrm>
              <a:custGeom>
                <a:rect b="b" l="l" r="r" t="t"/>
                <a:pathLst>
                  <a:path extrusionOk="0" h="1133" w="1142">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734000" y="799425"/>
                <a:ext cx="91900" cy="127350"/>
              </a:xfrm>
              <a:custGeom>
                <a:rect b="b" l="l" r="r" t="t"/>
                <a:pathLst>
                  <a:path extrusionOk="0" h="5094" w="3676">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5971250" y="1563275"/>
                <a:ext cx="131275" cy="288500"/>
              </a:xfrm>
              <a:custGeom>
                <a:rect b="b" l="l" r="r" t="t"/>
                <a:pathLst>
                  <a:path extrusionOk="0" h="11540" w="5251">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2279825" y="4071425"/>
                <a:ext cx="90200" cy="279725"/>
              </a:xfrm>
              <a:custGeom>
                <a:rect b="b" l="l" r="r" t="t"/>
                <a:pathLst>
                  <a:path extrusionOk="0" h="11189" w="3608">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2119500" y="4071450"/>
                <a:ext cx="77625" cy="223775"/>
              </a:xfrm>
              <a:custGeom>
                <a:rect b="b" l="l" r="r" t="t"/>
                <a:pathLst>
                  <a:path extrusionOk="0" h="8951" w="3105">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1723475" y="2973900"/>
                <a:ext cx="412025" cy="49950"/>
              </a:xfrm>
              <a:custGeom>
                <a:rect b="b" l="l" r="r" t="t"/>
                <a:pathLst>
                  <a:path extrusionOk="0" h="1998" w="16481">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1632750" y="1843400"/>
                <a:ext cx="200875" cy="193250"/>
              </a:xfrm>
              <a:custGeom>
                <a:rect b="b" l="l" r="r" t="t"/>
                <a:pathLst>
                  <a:path extrusionOk="0" h="7730" w="8035">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42"/>
            <p:cNvGrpSpPr/>
            <p:nvPr/>
          </p:nvGrpSpPr>
          <p:grpSpPr>
            <a:xfrm>
              <a:off x="8315845" y="1269762"/>
              <a:ext cx="581075" cy="752144"/>
              <a:chOff x="8163163" y="1229827"/>
              <a:chExt cx="581075" cy="752144"/>
            </a:xfrm>
          </p:grpSpPr>
          <p:sp>
            <p:nvSpPr>
              <p:cNvPr id="1421" name="Google Shape;1421;p42"/>
              <p:cNvSpPr/>
              <p:nvPr/>
            </p:nvSpPr>
            <p:spPr>
              <a:xfrm>
                <a:off x="8163163" y="1391195"/>
                <a:ext cx="176472" cy="219929"/>
              </a:xfrm>
              <a:custGeom>
                <a:rect b="b" l="l" r="r" t="t"/>
                <a:pathLst>
                  <a:path extrusionOk="0" h="11154" w="895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8190649" y="1229827"/>
                <a:ext cx="553589" cy="752144"/>
              </a:xfrm>
              <a:custGeom>
                <a:rect b="b" l="l" r="r" t="t"/>
                <a:pathLst>
                  <a:path extrusionOk="0" h="38146" w="28076">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8351327" y="1417577"/>
                <a:ext cx="211096" cy="406871"/>
              </a:xfrm>
              <a:custGeom>
                <a:rect b="b" l="l" r="r" t="t"/>
                <a:pathLst>
                  <a:path extrusionOk="0" h="20635" w="10706">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42"/>
            <p:cNvGrpSpPr/>
            <p:nvPr/>
          </p:nvGrpSpPr>
          <p:grpSpPr>
            <a:xfrm rot="-467288">
              <a:off x="6055373" y="2436186"/>
              <a:ext cx="855063" cy="737437"/>
              <a:chOff x="5285528" y="1142775"/>
              <a:chExt cx="855128" cy="737494"/>
            </a:xfrm>
          </p:grpSpPr>
          <p:sp>
            <p:nvSpPr>
              <p:cNvPr id="1425" name="Google Shape;1425;p42"/>
              <p:cNvSpPr/>
              <p:nvPr/>
            </p:nvSpPr>
            <p:spPr>
              <a:xfrm>
                <a:off x="5882121" y="1298306"/>
                <a:ext cx="221171" cy="328119"/>
              </a:xfrm>
              <a:custGeom>
                <a:rect b="b" l="l" r="r" t="t"/>
                <a:pathLst>
                  <a:path extrusionOk="0" h="16641" w="11217">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5285528" y="1142775"/>
                <a:ext cx="855128" cy="737494"/>
              </a:xfrm>
              <a:custGeom>
                <a:rect b="b" l="l" r="r" t="t"/>
                <a:pathLst>
                  <a:path extrusionOk="0" h="37403" w="43369">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5641509" y="1311773"/>
                <a:ext cx="234047" cy="508179"/>
              </a:xfrm>
              <a:custGeom>
                <a:rect b="b" l="l" r="r" t="t"/>
                <a:pathLst>
                  <a:path extrusionOk="0" h="25773" w="1187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42"/>
            <p:cNvSpPr/>
            <p:nvPr/>
          </p:nvSpPr>
          <p:spPr>
            <a:xfrm>
              <a:off x="5691300" y="1468675"/>
              <a:ext cx="4764320" cy="3134826"/>
            </a:xfrm>
            <a:custGeom>
              <a:rect b="b" l="l" r="r" t="t"/>
              <a:pathLst>
                <a:path extrusionOk="0" h="158987" w="241629">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42"/>
            <p:cNvGrpSpPr/>
            <p:nvPr/>
          </p:nvGrpSpPr>
          <p:grpSpPr>
            <a:xfrm rot="-256698">
              <a:off x="7651484" y="4210880"/>
              <a:ext cx="1281877" cy="753652"/>
              <a:chOff x="6915635" y="3201162"/>
              <a:chExt cx="1281894" cy="753662"/>
            </a:xfrm>
          </p:grpSpPr>
          <p:sp>
            <p:nvSpPr>
              <p:cNvPr id="1430" name="Google Shape;1430;p42"/>
              <p:cNvSpPr/>
              <p:nvPr/>
            </p:nvSpPr>
            <p:spPr>
              <a:xfrm>
                <a:off x="6915635" y="3201162"/>
                <a:ext cx="1281894" cy="753662"/>
              </a:xfrm>
              <a:custGeom>
                <a:rect b="b" l="l" r="r" t="t"/>
                <a:pathLst>
                  <a:path extrusionOk="0" h="38223" w="65013">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6919224" y="3348610"/>
                <a:ext cx="1063956" cy="366529"/>
              </a:xfrm>
              <a:custGeom>
                <a:rect b="b" l="l" r="r" t="t"/>
                <a:pathLst>
                  <a:path extrusionOk="0" h="18589" w="5396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2" name="Google Shape;1432;p42"/>
            <p:cNvSpPr/>
            <p:nvPr/>
          </p:nvSpPr>
          <p:spPr>
            <a:xfrm>
              <a:off x="7964325" y="1803449"/>
              <a:ext cx="1231800" cy="2737200"/>
            </a:xfrm>
            <a:prstGeom prst="roundRect">
              <a:avLst>
                <a:gd fmla="val 10069" name="adj"/>
              </a:avLst>
            </a:prstGeom>
            <a:solidFill>
              <a:schemeClr val="dk2">
                <a:alpha val="205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8057200" y="1613600"/>
              <a:ext cx="1138800" cy="2987400"/>
            </a:xfrm>
            <a:prstGeom prst="roundRect">
              <a:avLst>
                <a:gd fmla="val 10069" name="adj"/>
              </a:avLst>
            </a:pr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8205475" y="1963175"/>
              <a:ext cx="990650" cy="2288250"/>
            </a:xfrm>
            <a:custGeom>
              <a:rect b="b" l="l" r="r" t="t"/>
              <a:pathLst>
                <a:path extrusionOk="0" h="91530" w="39626">
                  <a:moveTo>
                    <a:pt x="0" y="0"/>
                  </a:moveTo>
                  <a:lnTo>
                    <a:pt x="0" y="91529"/>
                  </a:lnTo>
                  <a:lnTo>
                    <a:pt x="39625" y="91529"/>
                  </a:lnTo>
                  <a:lnTo>
                    <a:pt x="39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8331023" y="2354375"/>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8331023" y="2416292"/>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8331020" y="2476500"/>
              <a:ext cx="550726"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8331023" y="2536713"/>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8331025" y="1963175"/>
              <a:ext cx="865100" cy="239675"/>
            </a:xfrm>
            <a:custGeom>
              <a:rect b="b" l="l" r="r" t="t"/>
              <a:pathLst>
                <a:path extrusionOk="0" h="9587" w="34604">
                  <a:moveTo>
                    <a:pt x="0" y="0"/>
                  </a:moveTo>
                  <a:lnTo>
                    <a:pt x="0" y="9587"/>
                  </a:lnTo>
                  <a:lnTo>
                    <a:pt x="34603" y="9587"/>
                  </a:lnTo>
                  <a:lnTo>
                    <a:pt x="346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8331025" y="4148675"/>
              <a:ext cx="205450" cy="102750"/>
            </a:xfrm>
            <a:custGeom>
              <a:rect b="b" l="l" r="r" t="t"/>
              <a:pathLst>
                <a:path extrusionOk="0" h="4110" w="8218">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8098775" y="1878150"/>
              <a:ext cx="26825" cy="225975"/>
            </a:xfrm>
            <a:custGeom>
              <a:rect b="b" l="l" r="r" t="t"/>
              <a:pathLst>
                <a:path extrusionOk="0" h="9039" w="1073">
                  <a:moveTo>
                    <a:pt x="0" y="0"/>
                  </a:moveTo>
                  <a:lnTo>
                    <a:pt x="0" y="9039"/>
                  </a:lnTo>
                  <a:lnTo>
                    <a:pt x="1073" y="9039"/>
                  </a:lnTo>
                  <a:lnTo>
                    <a:pt x="1073" y="0"/>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8098775" y="2202825"/>
              <a:ext cx="26825" cy="226000"/>
            </a:xfrm>
            <a:custGeom>
              <a:rect b="b" l="l" r="r" t="t"/>
              <a:pathLst>
                <a:path extrusionOk="0" h="9040" w="1073">
                  <a:moveTo>
                    <a:pt x="0" y="1"/>
                  </a:moveTo>
                  <a:lnTo>
                    <a:pt x="0" y="9039"/>
                  </a:lnTo>
                  <a:lnTo>
                    <a:pt x="1073" y="9039"/>
                  </a:lnTo>
                  <a:lnTo>
                    <a:pt x="1073" y="1"/>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8125575" y="1613925"/>
              <a:ext cx="1070550" cy="2987300"/>
            </a:xfrm>
            <a:custGeom>
              <a:rect b="b" l="l" r="r" t="t"/>
              <a:pathLst>
                <a:path extrusionOk="0" h="119492" w="42822">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8331025" y="2246775"/>
              <a:ext cx="80475" cy="65075"/>
            </a:xfrm>
            <a:custGeom>
              <a:rect b="b" l="l" r="r" t="t"/>
              <a:pathLst>
                <a:path extrusionOk="0" h="2603" w="3219">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8331025" y="2976600"/>
              <a:ext cx="865100" cy="781225"/>
            </a:xfrm>
            <a:custGeom>
              <a:rect b="b" l="l" r="r" t="t"/>
              <a:pathLst>
                <a:path extrusionOk="0" h="31249" w="34604">
                  <a:moveTo>
                    <a:pt x="0" y="1"/>
                  </a:moveTo>
                  <a:lnTo>
                    <a:pt x="0" y="31248"/>
                  </a:lnTo>
                  <a:lnTo>
                    <a:pt x="34603" y="31248"/>
                  </a:lnTo>
                  <a:lnTo>
                    <a:pt x="34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8331025" y="2702125"/>
              <a:ext cx="205450" cy="206025"/>
            </a:xfrm>
            <a:custGeom>
              <a:rect b="b" l="l" r="r" t="t"/>
              <a:pathLst>
                <a:path extrusionOk="0" h="8241" w="8218">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7" name="Google Shape;1447;p42"/>
            <p:cNvGrpSpPr/>
            <p:nvPr/>
          </p:nvGrpSpPr>
          <p:grpSpPr>
            <a:xfrm>
              <a:off x="8781444" y="4392376"/>
              <a:ext cx="476781" cy="65648"/>
              <a:chOff x="1758630" y="1666992"/>
              <a:chExt cx="362571" cy="49934"/>
            </a:xfrm>
          </p:grpSpPr>
          <p:sp>
            <p:nvSpPr>
              <p:cNvPr id="1448" name="Google Shape;1448;p42"/>
              <p:cNvSpPr/>
              <p:nvPr/>
            </p:nvSpPr>
            <p:spPr>
              <a:xfrm>
                <a:off x="1764532" y="1672894"/>
                <a:ext cx="351219" cy="38129"/>
              </a:xfrm>
              <a:custGeom>
                <a:rect b="b" l="l" r="r" t="t"/>
                <a:pathLst>
                  <a:path extrusionOk="0" h="2106" w="19399">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1758630" y="1666992"/>
                <a:ext cx="362571" cy="49934"/>
              </a:xfrm>
              <a:custGeom>
                <a:rect b="b" l="l" r="r" t="t"/>
                <a:pathLst>
                  <a:path extrusionOk="0" h="2758" w="20026">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42"/>
            <p:cNvGrpSpPr/>
            <p:nvPr/>
          </p:nvGrpSpPr>
          <p:grpSpPr>
            <a:xfrm flipH="1">
              <a:off x="5856425" y="2731825"/>
              <a:ext cx="2387550" cy="1878975"/>
              <a:chOff x="4529275" y="2572850"/>
              <a:chExt cx="2387550" cy="1878975"/>
            </a:xfrm>
          </p:grpSpPr>
          <p:sp>
            <p:nvSpPr>
              <p:cNvPr id="1451" name="Google Shape;1451;p42"/>
              <p:cNvSpPr/>
              <p:nvPr/>
            </p:nvSpPr>
            <p:spPr>
              <a:xfrm>
                <a:off x="4781500" y="4031000"/>
                <a:ext cx="5150" cy="352675"/>
              </a:xfrm>
              <a:custGeom>
                <a:rect b="b" l="l" r="r" t="t"/>
                <a:pathLst>
                  <a:path extrusionOk="0" h="14107" w="206">
                    <a:moveTo>
                      <a:pt x="0" y="0"/>
                    </a:moveTo>
                    <a:lnTo>
                      <a:pt x="0" y="14106"/>
                    </a:lnTo>
                    <a:lnTo>
                      <a:pt x="206" y="14106"/>
                    </a:lnTo>
                    <a:lnTo>
                      <a:pt x="206" y="0"/>
                    </a:lnTo>
                    <a:close/>
                  </a:path>
                </a:pathLst>
              </a:custGeom>
              <a:solidFill>
                <a:srgbClr val="CF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6577275" y="3961625"/>
                <a:ext cx="315575" cy="488100"/>
              </a:xfrm>
              <a:custGeom>
                <a:rect b="b" l="l" r="r" t="t"/>
                <a:pathLst>
                  <a:path extrusionOk="0" h="19524" w="12623">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6701675" y="3950700"/>
                <a:ext cx="193450" cy="242950"/>
              </a:xfrm>
              <a:custGeom>
                <a:rect b="b" l="l" r="r" t="t"/>
                <a:pathLst>
                  <a:path extrusionOk="0" h="9718" w="7738">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6781550" y="3940600"/>
                <a:ext cx="135275" cy="511225"/>
              </a:xfrm>
              <a:custGeom>
                <a:rect b="b" l="l" r="r" t="t"/>
                <a:pathLst>
                  <a:path extrusionOk="0" h="20449" w="5411">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a:off x="6836900" y="3952250"/>
                <a:ext cx="60525" cy="241975"/>
              </a:xfrm>
              <a:custGeom>
                <a:rect b="b" l="l" r="r" t="t"/>
                <a:pathLst>
                  <a:path extrusionOk="0" h="9679" w="2421">
                    <a:moveTo>
                      <a:pt x="2238" y="0"/>
                    </a:moveTo>
                    <a:lnTo>
                      <a:pt x="1" y="9633"/>
                    </a:lnTo>
                    <a:lnTo>
                      <a:pt x="206" y="9678"/>
                    </a:lnTo>
                    <a:lnTo>
                      <a:pt x="2420" y="23"/>
                    </a:lnTo>
                    <a:lnTo>
                      <a:pt x="2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a:off x="4849400" y="4095475"/>
                <a:ext cx="1812350" cy="355525"/>
              </a:xfrm>
              <a:custGeom>
                <a:rect b="b" l="l" r="r" t="t"/>
                <a:pathLst>
                  <a:path extrusionOk="0" h="14221" w="72494">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6070550" y="4189050"/>
                <a:ext cx="518725" cy="236850"/>
              </a:xfrm>
              <a:custGeom>
                <a:rect b="b" l="l" r="r" t="t"/>
                <a:pathLst>
                  <a:path extrusionOk="0" h="9474" w="20749">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a:off x="6359850" y="4286075"/>
                <a:ext cx="239700" cy="139825"/>
              </a:xfrm>
              <a:custGeom>
                <a:rect b="b" l="l" r="r" t="t"/>
                <a:pathLst>
                  <a:path extrusionOk="0" h="5593" w="9588">
                    <a:moveTo>
                      <a:pt x="1" y="0"/>
                    </a:moveTo>
                    <a:lnTo>
                      <a:pt x="1" y="5592"/>
                    </a:lnTo>
                    <a:lnTo>
                      <a:pt x="9588" y="5592"/>
                    </a:lnTo>
                    <a:cubicBezTo>
                      <a:pt x="9588" y="3538"/>
                      <a:pt x="7784" y="1758"/>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a:off x="6067125" y="4425875"/>
                <a:ext cx="546125" cy="20000"/>
              </a:xfrm>
              <a:custGeom>
                <a:rect b="b" l="l" r="r" t="t"/>
                <a:pathLst>
                  <a:path extrusionOk="0" h="800" w="21845">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a:off x="6359850" y="4423575"/>
                <a:ext cx="239700" cy="4600"/>
              </a:xfrm>
              <a:custGeom>
                <a:rect b="b" l="l" r="r" t="t"/>
                <a:pathLst>
                  <a:path extrusionOk="0" h="184" w="9588">
                    <a:moveTo>
                      <a:pt x="1" y="1"/>
                    </a:moveTo>
                    <a:lnTo>
                      <a:pt x="1" y="184"/>
                    </a:lnTo>
                    <a:lnTo>
                      <a:pt x="9588" y="184"/>
                    </a:lnTo>
                    <a:lnTo>
                      <a:pt x="95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a:off x="4729000" y="3499375"/>
                <a:ext cx="1521325" cy="951075"/>
              </a:xfrm>
              <a:custGeom>
                <a:rect b="b" l="l" r="r" t="t"/>
                <a:pathLst>
                  <a:path extrusionOk="0" h="38043" w="60853">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2"/>
              <p:cNvSpPr/>
              <p:nvPr/>
            </p:nvSpPr>
            <p:spPr>
              <a:xfrm>
                <a:off x="5578100" y="3846675"/>
                <a:ext cx="56500" cy="88475"/>
              </a:xfrm>
              <a:custGeom>
                <a:rect b="b" l="l" r="r" t="t"/>
                <a:pathLst>
                  <a:path extrusionOk="0" h="3539" w="226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2"/>
              <p:cNvSpPr/>
              <p:nvPr/>
            </p:nvSpPr>
            <p:spPr>
              <a:xfrm>
                <a:off x="5999225" y="4126275"/>
                <a:ext cx="209450" cy="220875"/>
              </a:xfrm>
              <a:custGeom>
                <a:rect b="b" l="l" r="r" t="t"/>
                <a:pathLst>
                  <a:path extrusionOk="0" h="8835" w="8378">
                    <a:moveTo>
                      <a:pt x="8240" y="1"/>
                    </a:moveTo>
                    <a:lnTo>
                      <a:pt x="0" y="8720"/>
                    </a:lnTo>
                    <a:lnTo>
                      <a:pt x="137" y="8834"/>
                    </a:lnTo>
                    <a:lnTo>
                      <a:pt x="8377" y="138"/>
                    </a:lnTo>
                    <a:lnTo>
                      <a:pt x="82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a:off x="4997200" y="3413575"/>
                <a:ext cx="326425" cy="315000"/>
              </a:xfrm>
              <a:custGeom>
                <a:rect b="b" l="l" r="r" t="t"/>
                <a:pathLst>
                  <a:path extrusionOk="0" h="12600" w="13057">
                    <a:moveTo>
                      <a:pt x="8354" y="0"/>
                    </a:moveTo>
                    <a:lnTo>
                      <a:pt x="0" y="5570"/>
                    </a:lnTo>
                    <a:lnTo>
                      <a:pt x="4679" y="12600"/>
                    </a:lnTo>
                    <a:lnTo>
                      <a:pt x="13056" y="7030"/>
                    </a:lnTo>
                    <a:lnTo>
                      <a:pt x="8354"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4727075" y="3141875"/>
                <a:ext cx="531275" cy="527775"/>
              </a:xfrm>
              <a:custGeom>
                <a:rect b="b" l="l" r="r" t="t"/>
                <a:pathLst>
                  <a:path extrusionOk="0" h="21111" w="21251">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a:off x="5115025" y="2708275"/>
                <a:ext cx="125850" cy="195450"/>
              </a:xfrm>
              <a:custGeom>
                <a:rect b="b" l="l" r="r" t="t"/>
                <a:pathLst>
                  <a:path extrusionOk="0" h="7818" w="5034">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a:off x="4801450" y="2656350"/>
                <a:ext cx="409750" cy="588900"/>
              </a:xfrm>
              <a:custGeom>
                <a:rect b="b" l="l" r="r" t="t"/>
                <a:pathLst>
                  <a:path extrusionOk="0" h="23556" w="1639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a:off x="4750100" y="2572850"/>
                <a:ext cx="550125" cy="360675"/>
              </a:xfrm>
              <a:custGeom>
                <a:rect b="b" l="l" r="r" t="t"/>
                <a:pathLst>
                  <a:path extrusionOk="0" h="14427" w="22005">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a:off x="5097625" y="2877175"/>
                <a:ext cx="34825" cy="95325"/>
              </a:xfrm>
              <a:custGeom>
                <a:rect b="b" l="l" r="r" t="t"/>
                <a:pathLst>
                  <a:path extrusionOk="0" h="3813" w="1393">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2"/>
              <p:cNvSpPr/>
              <p:nvPr/>
            </p:nvSpPr>
            <p:spPr>
              <a:xfrm>
                <a:off x="5064525" y="2993575"/>
                <a:ext cx="72500" cy="17150"/>
              </a:xfrm>
              <a:custGeom>
                <a:rect b="b" l="l" r="r" t="t"/>
                <a:pathLst>
                  <a:path extrusionOk="0" h="686" w="290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2"/>
              <p:cNvSpPr/>
              <p:nvPr/>
            </p:nvSpPr>
            <p:spPr>
              <a:xfrm>
                <a:off x="5040550" y="2869375"/>
                <a:ext cx="23425" cy="20475"/>
              </a:xfrm>
              <a:custGeom>
                <a:rect b="b" l="l" r="r" t="t"/>
                <a:pathLst>
                  <a:path extrusionOk="0" h="819" w="937">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a:off x="5152400" y="2880350"/>
                <a:ext cx="23425" cy="20500"/>
              </a:xfrm>
              <a:custGeom>
                <a:rect b="b" l="l" r="r" t="t"/>
                <a:pathLst>
                  <a:path extrusionOk="0" h="820" w="937">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5039425" y="2844825"/>
                <a:ext cx="41100" cy="8400"/>
              </a:xfrm>
              <a:custGeom>
                <a:rect b="b" l="l" r="r" t="t"/>
                <a:pathLst>
                  <a:path extrusionOk="0" h="336" w="1644">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5153550" y="2855775"/>
                <a:ext cx="34825" cy="11725"/>
              </a:xfrm>
              <a:custGeom>
                <a:rect b="b" l="l" r="r" t="t"/>
                <a:pathLst>
                  <a:path extrusionOk="0" h="469" w="1393">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4911600" y="3012975"/>
                <a:ext cx="103300" cy="104450"/>
              </a:xfrm>
              <a:custGeom>
                <a:rect b="b" l="l" r="r" t="t"/>
                <a:pathLst>
                  <a:path extrusionOk="0" h="4178" w="4132">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a:off x="4860800" y="2831275"/>
                <a:ext cx="47975" cy="71600"/>
              </a:xfrm>
              <a:custGeom>
                <a:rect b="b" l="l" r="r" t="t"/>
                <a:pathLst>
                  <a:path extrusionOk="0" h="2864" w="1919">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a:off x="4868225" y="2866900"/>
                <a:ext cx="30275" cy="16575"/>
              </a:xfrm>
              <a:custGeom>
                <a:rect b="b" l="l" r="r" t="t"/>
                <a:pathLst>
                  <a:path extrusionOk="0" h="663" w="1211">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4984625" y="2806975"/>
                <a:ext cx="121000" cy="130700"/>
              </a:xfrm>
              <a:custGeom>
                <a:rect b="b" l="l" r="r" t="t"/>
                <a:pathLst>
                  <a:path extrusionOk="0" h="5228" w="484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5128425" y="2828700"/>
                <a:ext cx="115875" cy="130100"/>
              </a:xfrm>
              <a:custGeom>
                <a:rect b="b" l="l" r="r" t="t"/>
                <a:pathLst>
                  <a:path extrusionOk="0" h="5204" w="4635">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5099900" y="2862675"/>
                <a:ext cx="40550" cy="15100"/>
              </a:xfrm>
              <a:custGeom>
                <a:rect b="b" l="l" r="r" t="t"/>
                <a:pathLst>
                  <a:path extrusionOk="0" h="604" w="1622">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5186075" y="2891450"/>
                <a:ext cx="51375" cy="9150"/>
              </a:xfrm>
              <a:custGeom>
                <a:rect b="b" l="l" r="r" t="t"/>
                <a:pathLst>
                  <a:path extrusionOk="0" h="366" w="2055">
                    <a:moveTo>
                      <a:pt x="23" y="0"/>
                    </a:moveTo>
                    <a:lnTo>
                      <a:pt x="0" y="183"/>
                    </a:lnTo>
                    <a:lnTo>
                      <a:pt x="2032" y="365"/>
                    </a:lnTo>
                    <a:lnTo>
                      <a:pt x="2055" y="183"/>
                    </a:lnTo>
                    <a:lnTo>
                      <a:pt x="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4927000" y="2857200"/>
                <a:ext cx="65650" cy="9150"/>
              </a:xfrm>
              <a:custGeom>
                <a:rect b="b" l="l" r="r" t="t"/>
                <a:pathLst>
                  <a:path extrusionOk="0" h="366" w="2626">
                    <a:moveTo>
                      <a:pt x="23" y="1"/>
                    </a:moveTo>
                    <a:lnTo>
                      <a:pt x="1" y="183"/>
                    </a:lnTo>
                    <a:lnTo>
                      <a:pt x="2603" y="366"/>
                    </a:lnTo>
                    <a:lnTo>
                      <a:pt x="2625" y="160"/>
                    </a:lnTo>
                    <a:lnTo>
                      <a:pt x="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4529275" y="3094575"/>
                <a:ext cx="608325" cy="1261700"/>
              </a:xfrm>
              <a:custGeom>
                <a:rect b="b" l="l" r="r" t="t"/>
                <a:pathLst>
                  <a:path extrusionOk="0" h="50468" w="24333">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5092475" y="3316550"/>
                <a:ext cx="45125" cy="402325"/>
              </a:xfrm>
              <a:custGeom>
                <a:rect b="b" l="l" r="r" t="t"/>
                <a:pathLst>
                  <a:path extrusionOk="0" h="16093" w="1805">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5310475" y="3665225"/>
                <a:ext cx="41675" cy="13700"/>
              </a:xfrm>
              <a:custGeom>
                <a:rect b="b" l="l" r="r" t="t"/>
                <a:pathLst>
                  <a:path extrusionOk="0" h="548" w="1667">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5688225" y="3107700"/>
                <a:ext cx="136975" cy="82775"/>
              </a:xfrm>
              <a:custGeom>
                <a:rect b="b" l="l" r="r" t="t"/>
                <a:pathLst>
                  <a:path extrusionOk="0" h="3311" w="5479">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5506200" y="3118550"/>
                <a:ext cx="313675" cy="63950"/>
              </a:xfrm>
              <a:custGeom>
                <a:rect b="b" l="l" r="r" t="t"/>
                <a:pathLst>
                  <a:path extrusionOk="0" h="2558" w="12547">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4623425" y="3422125"/>
                <a:ext cx="362525" cy="638350"/>
              </a:xfrm>
              <a:custGeom>
                <a:rect b="b" l="l" r="r" t="t"/>
                <a:pathLst>
                  <a:path extrusionOk="0" h="25534" w="14501">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4706275" y="3566300"/>
                <a:ext cx="709175" cy="494475"/>
              </a:xfrm>
              <a:custGeom>
                <a:rect b="b" l="l" r="r" t="t"/>
                <a:pathLst>
                  <a:path extrusionOk="0" h="19779" w="28367">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4567525" y="3202900"/>
                <a:ext cx="399450" cy="563325"/>
              </a:xfrm>
              <a:custGeom>
                <a:rect b="b" l="l" r="r" t="t"/>
                <a:pathLst>
                  <a:path extrusionOk="0" h="22533" w="15978">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4582350" y="3401025"/>
                <a:ext cx="73050" cy="357800"/>
              </a:xfrm>
              <a:custGeom>
                <a:rect b="b" l="l" r="r" t="t"/>
                <a:pathLst>
                  <a:path extrusionOk="0" h="14312" w="2922">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4689050" y="3200200"/>
                <a:ext cx="278500" cy="467325"/>
              </a:xfrm>
              <a:custGeom>
                <a:rect b="b" l="l" r="r" t="t"/>
                <a:pathLst>
                  <a:path extrusionOk="0" h="18693" w="1114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4860225" y="3750800"/>
                <a:ext cx="109600" cy="69075"/>
              </a:xfrm>
              <a:custGeom>
                <a:rect b="b" l="l" r="r" t="t"/>
                <a:pathLst>
                  <a:path extrusionOk="0" h="2763" w="4384">
                    <a:moveTo>
                      <a:pt x="4269" y="1"/>
                    </a:moveTo>
                    <a:lnTo>
                      <a:pt x="1" y="2603"/>
                    </a:lnTo>
                    <a:lnTo>
                      <a:pt x="92" y="2763"/>
                    </a:lnTo>
                    <a:lnTo>
                      <a:pt x="4383" y="161"/>
                    </a:lnTo>
                    <a:lnTo>
                      <a:pt x="42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5371525" y="3169900"/>
                <a:ext cx="452525" cy="461100"/>
              </a:xfrm>
              <a:custGeom>
                <a:rect b="b" l="l" r="r" t="t"/>
                <a:pathLst>
                  <a:path extrusionOk="0" h="18444" w="18101">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5133000" y="3579625"/>
                <a:ext cx="159225" cy="85625"/>
              </a:xfrm>
              <a:custGeom>
                <a:rect b="b" l="l" r="r" t="t"/>
                <a:pathLst>
                  <a:path extrusionOk="0" h="3425" w="6369">
                    <a:moveTo>
                      <a:pt x="6300" y="0"/>
                    </a:moveTo>
                    <a:lnTo>
                      <a:pt x="0" y="3264"/>
                    </a:lnTo>
                    <a:lnTo>
                      <a:pt x="92" y="3424"/>
                    </a:lnTo>
                    <a:lnTo>
                      <a:pt x="6369" y="160"/>
                    </a:lnTo>
                    <a:lnTo>
                      <a:pt x="6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5382925" y="3181900"/>
                <a:ext cx="117575" cy="435975"/>
              </a:xfrm>
              <a:custGeom>
                <a:rect b="b" l="l" r="r" t="t"/>
                <a:pathLst>
                  <a:path extrusionOk="0" h="17439" w="4703">
                    <a:moveTo>
                      <a:pt x="4498" y="0"/>
                    </a:moveTo>
                    <a:lnTo>
                      <a:pt x="1" y="17393"/>
                    </a:lnTo>
                    <a:lnTo>
                      <a:pt x="184" y="17439"/>
                    </a:lnTo>
                    <a:lnTo>
                      <a:pt x="4703" y="46"/>
                    </a:lnTo>
                    <a:lnTo>
                      <a:pt x="44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5681950" y="3181900"/>
                <a:ext cx="122150" cy="449675"/>
              </a:xfrm>
              <a:custGeom>
                <a:rect b="b" l="l" r="r" t="t"/>
                <a:pathLst>
                  <a:path extrusionOk="0" h="17987" w="4886">
                    <a:moveTo>
                      <a:pt x="4702" y="0"/>
                    </a:moveTo>
                    <a:lnTo>
                      <a:pt x="0" y="17941"/>
                    </a:lnTo>
                    <a:lnTo>
                      <a:pt x="183" y="17986"/>
                    </a:lnTo>
                    <a:lnTo>
                      <a:pt x="4885" y="46"/>
                    </a:lnTo>
                    <a:lnTo>
                      <a:pt x="47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2"/>
              <p:cNvSpPr/>
              <p:nvPr/>
            </p:nvSpPr>
            <p:spPr>
              <a:xfrm>
                <a:off x="5263675" y="3446275"/>
                <a:ext cx="347025" cy="241925"/>
              </a:xfrm>
              <a:custGeom>
                <a:rect b="b" l="l" r="r" t="t"/>
                <a:pathLst>
                  <a:path extrusionOk="0" h="9677" w="13881">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2"/>
              <p:cNvSpPr/>
              <p:nvPr/>
            </p:nvSpPr>
            <p:spPr>
              <a:xfrm>
                <a:off x="5481075" y="3504300"/>
                <a:ext cx="116450" cy="54225"/>
              </a:xfrm>
              <a:custGeom>
                <a:rect b="b" l="l" r="r" t="t"/>
                <a:pathLst>
                  <a:path extrusionOk="0" h="2169" w="4658">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5497075" y="3579625"/>
                <a:ext cx="89025" cy="53650"/>
              </a:xfrm>
              <a:custGeom>
                <a:rect b="b" l="l" r="r" t="t"/>
                <a:pathLst>
                  <a:path extrusionOk="0" h="2146" w="3561">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5490775" y="3543100"/>
                <a:ext cx="97050" cy="50250"/>
              </a:xfrm>
              <a:custGeom>
                <a:rect b="b" l="l" r="r" t="t"/>
                <a:pathLst>
                  <a:path extrusionOk="0" h="2010" w="3882">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5287075" y="3550525"/>
                <a:ext cx="17700" cy="67925"/>
              </a:xfrm>
              <a:custGeom>
                <a:rect b="b" l="l" r="r" t="t"/>
                <a:pathLst>
                  <a:path extrusionOk="0" h="2717" w="708">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5531300" y="3281175"/>
                <a:ext cx="210025" cy="4600"/>
              </a:xfrm>
              <a:custGeom>
                <a:rect b="b" l="l" r="r" t="t"/>
                <a:pathLst>
                  <a:path extrusionOk="0" h="184" w="8401">
                    <a:moveTo>
                      <a:pt x="1" y="1"/>
                    </a:moveTo>
                    <a:lnTo>
                      <a:pt x="1" y="183"/>
                    </a:lnTo>
                    <a:lnTo>
                      <a:pt x="8400" y="183"/>
                    </a:lnTo>
                    <a:lnTo>
                      <a:pt x="84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5545575" y="3326250"/>
                <a:ext cx="164925" cy="5175"/>
              </a:xfrm>
              <a:custGeom>
                <a:rect b="b" l="l" r="r" t="t"/>
                <a:pathLst>
                  <a:path extrusionOk="0" h="207" w="6597">
                    <a:moveTo>
                      <a:pt x="0" y="1"/>
                    </a:moveTo>
                    <a:lnTo>
                      <a:pt x="0" y="206"/>
                    </a:lnTo>
                    <a:lnTo>
                      <a:pt x="6597" y="206"/>
                    </a:lnTo>
                    <a:lnTo>
                      <a:pt x="65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2"/>
              <p:cNvSpPr/>
              <p:nvPr/>
            </p:nvSpPr>
            <p:spPr>
              <a:xfrm>
                <a:off x="5778950" y="3252075"/>
                <a:ext cx="24000" cy="17725"/>
              </a:xfrm>
              <a:custGeom>
                <a:rect b="b" l="l" r="r" t="t"/>
                <a:pathLst>
                  <a:path extrusionOk="0" h="709" w="960">
                    <a:moveTo>
                      <a:pt x="183" y="1"/>
                    </a:moveTo>
                    <a:lnTo>
                      <a:pt x="1" y="708"/>
                    </a:lnTo>
                    <a:lnTo>
                      <a:pt x="777" y="708"/>
                    </a:lnTo>
                    <a:lnTo>
                      <a:pt x="9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5703625" y="3535125"/>
                <a:ext cx="25700" cy="18850"/>
              </a:xfrm>
              <a:custGeom>
                <a:rect b="b" l="l" r="r" t="t"/>
                <a:pathLst>
                  <a:path extrusionOk="0" h="754" w="1028">
                    <a:moveTo>
                      <a:pt x="206" y="0"/>
                    </a:moveTo>
                    <a:lnTo>
                      <a:pt x="1" y="753"/>
                    </a:lnTo>
                    <a:lnTo>
                      <a:pt x="822" y="753"/>
                    </a:lnTo>
                    <a:lnTo>
                      <a:pt x="102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5180350" y="4323150"/>
                <a:ext cx="400625" cy="128425"/>
              </a:xfrm>
              <a:custGeom>
                <a:rect b="b" l="l" r="r" t="t"/>
                <a:pathLst>
                  <a:path extrusionOk="0" h="5137" w="16025">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5318450" y="4323150"/>
                <a:ext cx="400625" cy="128425"/>
              </a:xfrm>
              <a:custGeom>
                <a:rect b="b" l="l" r="r" t="t"/>
                <a:pathLst>
                  <a:path extrusionOk="0" h="5137" w="16025">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5344125" y="4344850"/>
                <a:ext cx="356675" cy="88450"/>
              </a:xfrm>
              <a:custGeom>
                <a:rect b="b" l="l" r="r" t="t"/>
                <a:pathLst>
                  <a:path extrusionOk="0" h="3538" w="14267">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2"/>
              <p:cNvSpPr/>
              <p:nvPr/>
            </p:nvSpPr>
            <p:spPr>
              <a:xfrm>
                <a:off x="5370950" y="4356250"/>
                <a:ext cx="329850" cy="11450"/>
              </a:xfrm>
              <a:custGeom>
                <a:rect b="b" l="l" r="r" t="t"/>
                <a:pathLst>
                  <a:path extrusionOk="0" h="458" w="13194">
                    <a:moveTo>
                      <a:pt x="13194" y="1"/>
                    </a:moveTo>
                    <a:lnTo>
                      <a:pt x="1" y="274"/>
                    </a:lnTo>
                    <a:lnTo>
                      <a:pt x="23" y="457"/>
                    </a:lnTo>
                    <a:lnTo>
                      <a:pt x="13194" y="206"/>
                    </a:lnTo>
                    <a:lnTo>
                      <a:pt x="131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a:off x="5409175" y="4385925"/>
                <a:ext cx="291625" cy="5725"/>
              </a:xfrm>
              <a:custGeom>
                <a:rect b="b" l="l" r="r" t="t"/>
                <a:pathLst>
                  <a:path extrusionOk="0" h="229" w="11665">
                    <a:moveTo>
                      <a:pt x="11665" y="0"/>
                    </a:moveTo>
                    <a:lnTo>
                      <a:pt x="1" y="46"/>
                    </a:lnTo>
                    <a:lnTo>
                      <a:pt x="1" y="229"/>
                    </a:lnTo>
                    <a:lnTo>
                      <a:pt x="11665" y="183"/>
                    </a:lnTo>
                    <a:lnTo>
                      <a:pt x="116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5388075" y="4419600"/>
                <a:ext cx="312725" cy="4575"/>
              </a:xfrm>
              <a:custGeom>
                <a:rect b="b" l="l" r="r" t="t"/>
                <a:pathLst>
                  <a:path extrusionOk="0" h="183" w="12509">
                    <a:moveTo>
                      <a:pt x="0" y="0"/>
                    </a:moveTo>
                    <a:lnTo>
                      <a:pt x="0" y="183"/>
                    </a:lnTo>
                    <a:lnTo>
                      <a:pt x="12509" y="183"/>
                    </a:ln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5174075" y="4278075"/>
                <a:ext cx="529575" cy="48025"/>
              </a:xfrm>
              <a:custGeom>
                <a:rect b="b" l="l" r="r" t="t"/>
                <a:pathLst>
                  <a:path extrusionOk="0" h="1921" w="21183">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5214025" y="4278650"/>
                <a:ext cx="29125" cy="45675"/>
              </a:xfrm>
              <a:custGeom>
                <a:rect b="b" l="l" r="r" t="t"/>
                <a:pathLst>
                  <a:path extrusionOk="0" h="1827" w="1165">
                    <a:moveTo>
                      <a:pt x="23" y="0"/>
                    </a:moveTo>
                    <a:lnTo>
                      <a:pt x="1" y="1804"/>
                    </a:lnTo>
                    <a:lnTo>
                      <a:pt x="1142" y="1826"/>
                    </a:lnTo>
                    <a:lnTo>
                      <a:pt x="11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2"/>
              <p:cNvSpPr/>
              <p:nvPr/>
            </p:nvSpPr>
            <p:spPr>
              <a:xfrm>
                <a:off x="5635150" y="4280350"/>
                <a:ext cx="28550" cy="45675"/>
              </a:xfrm>
              <a:custGeom>
                <a:rect b="b" l="l" r="r" t="t"/>
                <a:pathLst>
                  <a:path extrusionOk="0" h="1827" w="1142">
                    <a:moveTo>
                      <a:pt x="24" y="1"/>
                    </a:moveTo>
                    <a:lnTo>
                      <a:pt x="1" y="1827"/>
                    </a:lnTo>
                    <a:lnTo>
                      <a:pt x="1142" y="1827"/>
                    </a:lnTo>
                    <a:lnTo>
                      <a:pt x="1142" y="24"/>
                    </a:lnTo>
                    <a:lnTo>
                      <a:pt x="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5200900" y="4106875"/>
                <a:ext cx="216300" cy="172375"/>
              </a:xfrm>
              <a:custGeom>
                <a:rect b="b" l="l" r="r" t="t"/>
                <a:pathLst>
                  <a:path extrusionOk="0" h="6895" w="8652">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5156975" y="4125725"/>
                <a:ext cx="101600" cy="107300"/>
              </a:xfrm>
              <a:custGeom>
                <a:rect b="b" l="l" r="r" t="t"/>
                <a:pathLst>
                  <a:path extrusionOk="0" h="4292" w="4064">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42"/>
            <p:cNvSpPr/>
            <p:nvPr/>
          </p:nvSpPr>
          <p:spPr>
            <a:xfrm>
              <a:off x="8607197" y="2822300"/>
              <a:ext cx="274604"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
            <p:cNvSpPr/>
            <p:nvPr/>
          </p:nvSpPr>
          <p:spPr>
            <a:xfrm>
              <a:off x="8607203" y="2762700"/>
              <a:ext cx="589000"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8331023" y="3924825"/>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8331023" y="3986742"/>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2" name="Google Shape;1522;p42"/>
            <p:cNvGrpSpPr/>
            <p:nvPr/>
          </p:nvGrpSpPr>
          <p:grpSpPr>
            <a:xfrm>
              <a:off x="8781444" y="1756576"/>
              <a:ext cx="476781" cy="65648"/>
              <a:chOff x="1758630" y="1666992"/>
              <a:chExt cx="362571" cy="49934"/>
            </a:xfrm>
          </p:grpSpPr>
          <p:sp>
            <p:nvSpPr>
              <p:cNvPr id="1523" name="Google Shape;1523;p42"/>
              <p:cNvSpPr/>
              <p:nvPr/>
            </p:nvSpPr>
            <p:spPr>
              <a:xfrm>
                <a:off x="1764532" y="1672894"/>
                <a:ext cx="351219" cy="38129"/>
              </a:xfrm>
              <a:custGeom>
                <a:rect b="b" l="l" r="r" t="t"/>
                <a:pathLst>
                  <a:path extrusionOk="0" h="2106" w="19399">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1758630" y="1666992"/>
                <a:ext cx="362571" cy="49934"/>
              </a:xfrm>
              <a:custGeom>
                <a:rect b="b" l="l" r="r" t="t"/>
                <a:pathLst>
                  <a:path extrusionOk="0" h="2758" w="20026">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5" name="Google Shape;1525;p42"/>
            <p:cNvCxnSpPr/>
            <p:nvPr/>
          </p:nvCxnSpPr>
          <p:spPr>
            <a:xfrm rot="10800000">
              <a:off x="5338500" y="4603500"/>
              <a:ext cx="3857700" cy="0"/>
            </a:xfrm>
            <a:prstGeom prst="straightConnector1">
              <a:avLst/>
            </a:prstGeom>
            <a:noFill/>
            <a:ln cap="flat" cmpd="sng" w="19050">
              <a:solidFill>
                <a:schemeClr val="accent6"/>
              </a:solidFill>
              <a:prstDash val="solid"/>
              <a:round/>
              <a:headEnd len="med" w="med" type="none"/>
              <a:tailEnd len="med" w="med" type="none"/>
            </a:ln>
          </p:spPr>
        </p:cxnSp>
        <p:sp>
          <p:nvSpPr>
            <p:cNvPr id="1526" name="Google Shape;1526;p42"/>
            <p:cNvSpPr/>
            <p:nvPr/>
          </p:nvSpPr>
          <p:spPr>
            <a:xfrm>
              <a:off x="7185100" y="1822227"/>
              <a:ext cx="1020422" cy="606592"/>
            </a:xfrm>
            <a:custGeom>
              <a:rect b="b" l="l" r="r" t="t"/>
              <a:pathLst>
                <a:path extrusionOk="0" h="28522" w="52633">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42"/>
            <p:cNvGrpSpPr/>
            <p:nvPr/>
          </p:nvGrpSpPr>
          <p:grpSpPr>
            <a:xfrm>
              <a:off x="7136820" y="1740573"/>
              <a:ext cx="1376127" cy="649094"/>
              <a:chOff x="7136820" y="1800773"/>
              <a:chExt cx="1376127" cy="649094"/>
            </a:xfrm>
          </p:grpSpPr>
          <p:sp>
            <p:nvSpPr>
              <p:cNvPr id="1528" name="Google Shape;1528;p42"/>
              <p:cNvSpPr/>
              <p:nvPr/>
            </p:nvSpPr>
            <p:spPr>
              <a:xfrm flipH="1" rot="-5400000">
                <a:off x="7335361" y="1615345"/>
                <a:ext cx="635959" cy="1019929"/>
              </a:xfrm>
              <a:custGeom>
                <a:rect b="b" l="l" r="r" t="t"/>
                <a:pathLst>
                  <a:path extrusionOk="0" h="46668" w="29099">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9" name="Google Shape;1529;p42"/>
              <p:cNvGrpSpPr/>
              <p:nvPr/>
            </p:nvGrpSpPr>
            <p:grpSpPr>
              <a:xfrm>
                <a:off x="7136820" y="1800773"/>
                <a:ext cx="1376127" cy="649094"/>
                <a:chOff x="7136820" y="1800773"/>
                <a:chExt cx="1376127" cy="649094"/>
              </a:xfrm>
            </p:grpSpPr>
            <p:sp>
              <p:nvSpPr>
                <p:cNvPr id="1530" name="Google Shape;1530;p42"/>
                <p:cNvSpPr txBox="1"/>
                <p:nvPr/>
              </p:nvSpPr>
              <p:spPr>
                <a:xfrm flipH="1">
                  <a:off x="7351823" y="1894274"/>
                  <a:ext cx="630000" cy="46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6"/>
                      </a:solidFill>
                      <a:latin typeface="Bebas Neue"/>
                      <a:ea typeface="Bebas Neue"/>
                      <a:cs typeface="Bebas Neue"/>
                      <a:sym typeface="Bebas Neue"/>
                    </a:rPr>
                    <a:t>BP</a:t>
                  </a:r>
                  <a:endParaRPr sz="2200">
                    <a:solidFill>
                      <a:schemeClr val="accent6"/>
                    </a:solidFill>
                    <a:latin typeface="Bebas Neue"/>
                    <a:ea typeface="Bebas Neue"/>
                    <a:cs typeface="Bebas Neue"/>
                    <a:sym typeface="Bebas Neue"/>
                  </a:endParaRPr>
                </a:p>
              </p:txBody>
            </p:sp>
            <p:sp>
              <p:nvSpPr>
                <p:cNvPr id="1531" name="Google Shape;1531;p42"/>
                <p:cNvSpPr/>
                <p:nvPr/>
              </p:nvSpPr>
              <p:spPr>
                <a:xfrm flipH="1" rot="-5400000">
                  <a:off x="7329078" y="1608515"/>
                  <a:ext cx="649094" cy="1033610"/>
                </a:xfrm>
                <a:custGeom>
                  <a:rect b="b" l="l" r="r" t="t"/>
                  <a:pathLst>
                    <a:path extrusionOk="0" h="47294" w="2970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flipH="1" rot="-5400000">
                  <a:off x="7214655" y="1885733"/>
                  <a:ext cx="66854" cy="65609"/>
                </a:xfrm>
                <a:custGeom>
                  <a:rect b="b" l="l" r="r" t="t"/>
                  <a:pathLst>
                    <a:path extrusionOk="0" h="3002" w="3059">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flipH="1" rot="-5400000">
                  <a:off x="7214655" y="1885733"/>
                  <a:ext cx="66854" cy="65609"/>
                </a:xfrm>
                <a:custGeom>
                  <a:rect b="b" l="l" r="r" t="t"/>
                  <a:pathLst>
                    <a:path extrusionOk="0" h="3002" w="3059">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4" name="Google Shape;1534;p42"/>
                <p:cNvGrpSpPr/>
                <p:nvPr/>
              </p:nvGrpSpPr>
              <p:grpSpPr>
                <a:xfrm>
                  <a:off x="8036174" y="2019940"/>
                  <a:ext cx="476773" cy="215767"/>
                  <a:chOff x="1458232" y="2264583"/>
                  <a:chExt cx="334906" cy="151575"/>
                </a:xfrm>
              </p:grpSpPr>
              <p:sp>
                <p:nvSpPr>
                  <p:cNvPr id="1535" name="Google Shape;1535;p42"/>
                  <p:cNvSpPr/>
                  <p:nvPr/>
                </p:nvSpPr>
                <p:spPr>
                  <a:xfrm>
                    <a:off x="1500887" y="2285911"/>
                    <a:ext cx="249143" cy="108467"/>
                  </a:xfrm>
                  <a:custGeom>
                    <a:rect b="b" l="l" r="r" t="t"/>
                    <a:pathLst>
                      <a:path extrusionOk="0" h="5991" w="13761">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1744110" y="2367601"/>
                    <a:ext cx="43126" cy="42673"/>
                  </a:xfrm>
                  <a:custGeom>
                    <a:rect b="b" l="l" r="r" t="t"/>
                    <a:pathLst>
                      <a:path extrusionOk="0" h="2357" w="2382">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1738660" y="2361699"/>
                    <a:ext cx="54478" cy="54460"/>
                  </a:xfrm>
                  <a:custGeom>
                    <a:rect b="b" l="l" r="r" t="t"/>
                    <a:pathLst>
                      <a:path extrusionOk="0" h="3008" w="3009">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1463681" y="2270486"/>
                    <a:ext cx="43126" cy="42673"/>
                  </a:xfrm>
                  <a:custGeom>
                    <a:rect b="b" l="l" r="r" t="t"/>
                    <a:pathLst>
                      <a:path extrusionOk="0" h="2357" w="2382">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1458232" y="2264583"/>
                    <a:ext cx="54025" cy="54478"/>
                  </a:xfrm>
                  <a:custGeom>
                    <a:rect b="b" l="l" r="r" t="t"/>
                    <a:pathLst>
                      <a:path extrusionOk="0" h="3009" w="2984">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540" name="Google Shape;1540;p42"/>
          <p:cNvGrpSpPr/>
          <p:nvPr/>
        </p:nvGrpSpPr>
        <p:grpSpPr>
          <a:xfrm>
            <a:off x="2241200" y="496500"/>
            <a:ext cx="6177600" cy="469800"/>
            <a:chOff x="2241200" y="496500"/>
            <a:chExt cx="6177600" cy="469800"/>
          </a:xfrm>
        </p:grpSpPr>
        <p:sp>
          <p:nvSpPr>
            <p:cNvPr id="1541" name="Google Shape;1541;p42"/>
            <p:cNvSpPr/>
            <p:nvPr/>
          </p:nvSpPr>
          <p:spPr>
            <a:xfrm>
              <a:off x="2241200" y="496500"/>
              <a:ext cx="61776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2" name="Google Shape;1542;p42"/>
            <p:cNvGrpSpPr/>
            <p:nvPr/>
          </p:nvGrpSpPr>
          <p:grpSpPr>
            <a:xfrm>
              <a:off x="7631947" y="671363"/>
              <a:ext cx="636814" cy="120078"/>
              <a:chOff x="8209059" y="198000"/>
              <a:chExt cx="636814" cy="120078"/>
            </a:xfrm>
          </p:grpSpPr>
          <p:sp>
            <p:nvSpPr>
              <p:cNvPr id="1543" name="Google Shape;1543;p4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43"/>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3"/>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552" name="Google Shape;1552;p43"/>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1</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553" name="Google Shape;1553;p43"/>
          <p:cNvGrpSpPr/>
          <p:nvPr/>
        </p:nvGrpSpPr>
        <p:grpSpPr>
          <a:xfrm>
            <a:off x="7631947" y="649694"/>
            <a:ext cx="636814" cy="120078"/>
            <a:chOff x="8209059" y="198000"/>
            <a:chExt cx="636814" cy="120078"/>
          </a:xfrm>
        </p:grpSpPr>
        <p:sp>
          <p:nvSpPr>
            <p:cNvPr id="1554" name="Google Shape;1554;p4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557" name="Google Shape;1557;p43"/>
          <p:cNvGraphicFramePr/>
          <p:nvPr/>
        </p:nvGraphicFramePr>
        <p:xfrm>
          <a:off x="843275" y="1797250"/>
          <a:ext cx="3000000" cy="3000000"/>
        </p:xfrm>
        <a:graphic>
          <a:graphicData uri="http://schemas.openxmlformats.org/drawingml/2006/table">
            <a:tbl>
              <a:tblPr>
                <a:noFill/>
                <a:tableStyleId>{E72BED13-F9F9-4FCD-8DAC-7ADF6EEA9193}</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sz="1100">
                          <a:latin typeface="Quicksand"/>
                          <a:ea typeface="Quicksand"/>
                          <a:cs typeface="Quicksand"/>
                          <a:sym typeface="Quicksand"/>
                        </a:rPr>
                        <a:t>Data</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Regressor</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RMSE (SBP)</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RMSE (</a:t>
                      </a:r>
                      <a:r>
                        <a:rPr b="1" lang="en" sz="1100">
                          <a:latin typeface="Quicksand"/>
                          <a:ea typeface="Quicksand"/>
                          <a:cs typeface="Quicksand"/>
                          <a:sym typeface="Quicksand"/>
                        </a:rPr>
                        <a:t>DBP) </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Non-uniform</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Quicksand"/>
                          <a:ea typeface="Quicksand"/>
                          <a:cs typeface="Quicksand"/>
                          <a:sym typeface="Quicksand"/>
                        </a:rPr>
                        <a:t>Adaboost</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19.70789982236872</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21.570187087585726</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Non-uniform</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ANN</a:t>
                      </a:r>
                      <a:endParaRPr>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050">
                          <a:highlight>
                            <a:srgbClr val="FFFFFF"/>
                          </a:highlight>
                          <a:latin typeface="Quicksand"/>
                          <a:ea typeface="Quicksand"/>
                          <a:cs typeface="Quicksand"/>
                          <a:sym typeface="Quicksand"/>
                        </a:rPr>
                        <a:t>15.186525424780317</a:t>
                      </a:r>
                      <a:endParaRPr>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9.09528037081269</a:t>
                      </a:r>
                      <a:endParaRPr>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Uniform</a:t>
                      </a:r>
                      <a:endParaRPr sz="1100">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Adaboost</a:t>
                      </a:r>
                      <a:endParaRPr>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19.666706219209686</a:t>
                      </a:r>
                      <a:endParaRPr>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14.26789541173926</a:t>
                      </a:r>
                      <a:endParaRPr>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Uniform</a:t>
                      </a:r>
                      <a:endParaRPr sz="1100">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ANN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12.757742688569234</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6.338174902260865</a:t>
                      </a:r>
                      <a:endParaRPr sz="1100">
                        <a:latin typeface="Quicksand"/>
                        <a:ea typeface="Quicksand"/>
                        <a:cs typeface="Quicksand"/>
                        <a:sym typeface="Quicksand"/>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44"/>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4"/>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564" name="Google Shape;1564;p44"/>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565" name="Google Shape;1565;p44"/>
          <p:cNvGrpSpPr/>
          <p:nvPr/>
        </p:nvGrpSpPr>
        <p:grpSpPr>
          <a:xfrm>
            <a:off x="7631947" y="649694"/>
            <a:ext cx="636814" cy="120078"/>
            <a:chOff x="8209059" y="198000"/>
            <a:chExt cx="636814" cy="120078"/>
          </a:xfrm>
        </p:grpSpPr>
        <p:sp>
          <p:nvSpPr>
            <p:cNvPr id="1566" name="Google Shape;1566;p4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569" name="Google Shape;1569;p44"/>
          <p:cNvGraphicFramePr/>
          <p:nvPr/>
        </p:nvGraphicFramePr>
        <p:xfrm>
          <a:off x="843275" y="1797250"/>
          <a:ext cx="3000000" cy="3000000"/>
        </p:xfrm>
        <a:graphic>
          <a:graphicData uri="http://schemas.openxmlformats.org/drawingml/2006/table">
            <a:tbl>
              <a:tblPr>
                <a:noFill/>
                <a:tableStyleId>{E72BED13-F9F9-4FCD-8DAC-7ADF6EEA9193}</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sz="1100">
                          <a:latin typeface="Quicksand"/>
                          <a:ea typeface="Quicksand"/>
                          <a:cs typeface="Quicksand"/>
                          <a:sym typeface="Quicksand"/>
                        </a:rPr>
                        <a:t>Regressor</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Class</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RMSE (SBP)</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RMSE (DBP) </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Adaboost</a:t>
                      </a:r>
                      <a:endParaRPr sz="1100">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Normal</a:t>
                      </a:r>
                      <a:endParaRPr sz="1100">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18.144848787869638</a:t>
                      </a:r>
                      <a:endParaRPr sz="1100">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6.71007001446061</a:t>
                      </a:r>
                      <a:endParaRPr sz="1100">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Adaboost</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Prehypertension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16.263392699571902</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15.455149841896423</a:t>
                      </a:r>
                      <a:endParaRPr sz="1100">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Adaboost</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Hypertension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13.370559769713472</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24.97219942291945</a:t>
                      </a:r>
                      <a:endParaRPr sz="1100">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ANN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highlight>
                            <a:srgbClr val="FFFFFF"/>
                          </a:highlight>
                          <a:latin typeface="Quicksand"/>
                          <a:ea typeface="Quicksand"/>
                          <a:cs typeface="Quicksand"/>
                          <a:sym typeface="Quicksand"/>
                        </a:rPr>
                        <a:t>Normal</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12.465272120081679</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4.676271347181978</a:t>
                      </a:r>
                      <a:endParaRPr sz="1100">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ANN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Prehypertension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10.745985247730248</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8.13407420841933</a:t>
                      </a:r>
                      <a:endParaRPr sz="1100">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ANN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Hypertension</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11.185960777543254</a:t>
                      </a:r>
                      <a:endParaRPr sz="1100">
                        <a:latin typeface="Quicksand"/>
                        <a:ea typeface="Quicksand"/>
                        <a:cs typeface="Quicksand"/>
                        <a:sym typeface="Quicksand"/>
                      </a:endParaRPr>
                    </a:p>
                  </a:txBody>
                  <a:tcPr marT="91425" marB="91425" marR="91425" marL="91425"/>
                </a:tc>
                <a:tc>
                  <a:txBody>
                    <a:bodyPr/>
                    <a:lstStyle/>
                    <a:p>
                      <a:pPr indent="0" lvl="0" marL="0" rtl="0" algn="ctr">
                        <a:lnSpc>
                          <a:spcPct val="125000"/>
                        </a:lnSpc>
                        <a:spcBef>
                          <a:spcPts val="1000"/>
                        </a:spcBef>
                        <a:spcAft>
                          <a:spcPts val="0"/>
                        </a:spcAft>
                        <a:buNone/>
                      </a:pPr>
                      <a:r>
                        <a:rPr lang="en" sz="1100">
                          <a:latin typeface="Quicksand"/>
                          <a:ea typeface="Quicksand"/>
                          <a:cs typeface="Quicksand"/>
                          <a:sym typeface="Quicksand"/>
                        </a:rPr>
                        <a:t>8.85719609788793</a:t>
                      </a:r>
                      <a:endParaRPr sz="1100">
                        <a:latin typeface="Quicksand"/>
                        <a:ea typeface="Quicksand"/>
                        <a:cs typeface="Quicksand"/>
                        <a:sym typeface="Quicksand"/>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27"/>
          <p:cNvSpPr/>
          <p:nvPr/>
        </p:nvSpPr>
        <p:spPr>
          <a:xfrm>
            <a:off x="720000" y="484853"/>
            <a:ext cx="1284600" cy="1284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txBox="1"/>
          <p:nvPr>
            <p:ph type="title"/>
          </p:nvPr>
        </p:nvSpPr>
        <p:spPr>
          <a:xfrm>
            <a:off x="720000" y="1860550"/>
            <a:ext cx="3430500" cy="200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Design Problem</a:t>
            </a:r>
            <a:r>
              <a:rPr lang="en" sz="5200">
                <a:solidFill>
                  <a:schemeClr val="accent5"/>
                </a:solidFill>
              </a:rPr>
              <a:t> </a:t>
            </a:r>
            <a:r>
              <a:rPr lang="en" sz="5200">
                <a:solidFill>
                  <a:schemeClr val="lt2"/>
                </a:solidFill>
              </a:rPr>
              <a:t>FORMULATION</a:t>
            </a:r>
            <a:endParaRPr sz="5200">
              <a:solidFill>
                <a:schemeClr val="lt2"/>
              </a:solidFill>
            </a:endParaRPr>
          </a:p>
        </p:txBody>
      </p:sp>
      <p:sp>
        <p:nvSpPr>
          <p:cNvPr id="867" name="Google Shape;867;p27"/>
          <p:cNvSpPr txBox="1"/>
          <p:nvPr>
            <p:ph idx="2" type="title"/>
          </p:nvPr>
        </p:nvSpPr>
        <p:spPr>
          <a:xfrm>
            <a:off x="888250" y="653025"/>
            <a:ext cx="948300" cy="948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01.</a:t>
            </a:r>
            <a:endParaRPr/>
          </a:p>
        </p:txBody>
      </p:sp>
      <p:grpSp>
        <p:nvGrpSpPr>
          <p:cNvPr id="868" name="Google Shape;868;p27"/>
          <p:cNvGrpSpPr/>
          <p:nvPr/>
        </p:nvGrpSpPr>
        <p:grpSpPr>
          <a:xfrm>
            <a:off x="5338500" y="1269758"/>
            <a:ext cx="5117119" cy="3804580"/>
            <a:chOff x="5338500" y="1269758"/>
            <a:chExt cx="5117119" cy="3804580"/>
          </a:xfrm>
        </p:grpSpPr>
        <p:grpSp>
          <p:nvGrpSpPr>
            <p:cNvPr id="869" name="Google Shape;869;p27"/>
            <p:cNvGrpSpPr/>
            <p:nvPr/>
          </p:nvGrpSpPr>
          <p:grpSpPr>
            <a:xfrm>
              <a:off x="5455262" y="1269758"/>
              <a:ext cx="4739256" cy="3804580"/>
              <a:chOff x="492625" y="174055"/>
              <a:chExt cx="6376825" cy="5119188"/>
            </a:xfrm>
          </p:grpSpPr>
          <p:sp>
            <p:nvSpPr>
              <p:cNvPr id="870" name="Google Shape;870;p27"/>
              <p:cNvSpPr/>
              <p:nvPr/>
            </p:nvSpPr>
            <p:spPr>
              <a:xfrm>
                <a:off x="3241925" y="1323275"/>
                <a:ext cx="149525" cy="33750"/>
              </a:xfrm>
              <a:custGeom>
                <a:rect b="b" l="l" r="r" t="t"/>
                <a:pathLst>
                  <a:path extrusionOk="0" h="1350" w="5981">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3021644" y="5055609"/>
                <a:ext cx="122725" cy="98600"/>
              </a:xfrm>
              <a:custGeom>
                <a:rect b="b" l="l" r="r" t="t"/>
                <a:pathLst>
                  <a:path extrusionOk="0" h="3944" w="4909">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4444250" y="635625"/>
                <a:ext cx="74775" cy="136525"/>
              </a:xfrm>
              <a:custGeom>
                <a:rect b="b" l="l" r="r" t="t"/>
                <a:pathLst>
                  <a:path extrusionOk="0" h="5461" w="2991">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579925" y="2930925"/>
                <a:ext cx="122700" cy="98625"/>
              </a:xfrm>
              <a:custGeom>
                <a:rect b="b" l="l" r="r" t="t"/>
                <a:pathLst>
                  <a:path extrusionOk="0" h="3945" w="4908">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6695950" y="3134175"/>
                <a:ext cx="143825" cy="59725"/>
              </a:xfrm>
              <a:custGeom>
                <a:rect b="b" l="l" r="r" t="t"/>
                <a:pathLst>
                  <a:path extrusionOk="0" h="2389" w="5753">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5039975" y="4862325"/>
                <a:ext cx="46250" cy="146750"/>
              </a:xfrm>
              <a:custGeom>
                <a:rect b="b" l="l" r="r" t="t"/>
                <a:pathLst>
                  <a:path extrusionOk="0" h="5870" w="185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1269825" y="4614525"/>
                <a:ext cx="76475" cy="136050"/>
              </a:xfrm>
              <a:custGeom>
                <a:rect b="b" l="l" r="r" t="t"/>
                <a:pathLst>
                  <a:path extrusionOk="0" h="5442" w="3059">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6793550" y="1389425"/>
                <a:ext cx="75900" cy="135950"/>
              </a:xfrm>
              <a:custGeom>
                <a:rect b="b" l="l" r="r" t="t"/>
                <a:pathLst>
                  <a:path extrusionOk="0" h="5438" w="3036">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1094625" y="2300825"/>
                <a:ext cx="74775" cy="74800"/>
              </a:xfrm>
              <a:custGeom>
                <a:rect b="b" l="l" r="r" t="t"/>
                <a:pathLst>
                  <a:path extrusionOk="0" h="2992" w="2991">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5709061" y="5218468"/>
                <a:ext cx="74200" cy="74775"/>
              </a:xfrm>
              <a:custGeom>
                <a:rect b="b" l="l" r="r" t="t"/>
                <a:pathLst>
                  <a:path extrusionOk="0" h="2991" w="2968">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1498650" y="85600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603900" y="419305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6247450" y="795500"/>
                <a:ext cx="74200" cy="74800"/>
              </a:xfrm>
              <a:custGeom>
                <a:rect b="b" l="l" r="r" t="t"/>
                <a:pathLst>
                  <a:path extrusionOk="0" h="2992" w="2968">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3710975" y="885675"/>
                <a:ext cx="74775" cy="74775"/>
              </a:xfrm>
              <a:custGeom>
                <a:rect b="b" l="l" r="r" t="t"/>
                <a:pathLst>
                  <a:path extrusionOk="0" h="2991" w="2991">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1816475" y="4928600"/>
                <a:ext cx="74775" cy="74200"/>
              </a:xfrm>
              <a:custGeom>
                <a:rect b="b" l="l" r="r" t="t"/>
                <a:pathLst>
                  <a:path extrusionOk="0" h="2968" w="2991">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5183876" y="174055"/>
                <a:ext cx="74200" cy="74775"/>
              </a:xfrm>
              <a:custGeom>
                <a:rect b="b" l="l" r="r" t="t"/>
                <a:pathLst>
                  <a:path extrusionOk="0" h="2991" w="2968">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5536161" y="4856289"/>
                <a:ext cx="28550" cy="28400"/>
              </a:xfrm>
              <a:custGeom>
                <a:rect b="b" l="l" r="r" t="t"/>
                <a:pathLst>
                  <a:path extrusionOk="0" h="1136" w="1142">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680350" y="2063100"/>
                <a:ext cx="28550" cy="28900"/>
              </a:xfrm>
              <a:custGeom>
                <a:rect b="b" l="l" r="r" t="t"/>
                <a:pathLst>
                  <a:path extrusionOk="0" h="1156" w="1142">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5498775" y="818475"/>
                <a:ext cx="28550" cy="28425"/>
              </a:xfrm>
              <a:custGeom>
                <a:rect b="b" l="l" r="r" t="t"/>
                <a:pathLst>
                  <a:path extrusionOk="0" h="1137" w="1142">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492625" y="4885500"/>
                <a:ext cx="28550" cy="28275"/>
              </a:xfrm>
              <a:custGeom>
                <a:rect b="b" l="l" r="r" t="t"/>
                <a:pathLst>
                  <a:path extrusionOk="0" h="1131" w="1142">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2655300" y="788800"/>
                <a:ext cx="28575" cy="28425"/>
              </a:xfrm>
              <a:custGeom>
                <a:rect b="b" l="l" r="r" t="t"/>
                <a:pathLst>
                  <a:path extrusionOk="0" h="1137" w="1143">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5721440" y="305827"/>
                <a:ext cx="28550" cy="28425"/>
              </a:xfrm>
              <a:custGeom>
                <a:rect b="b" l="l" r="r" t="t"/>
                <a:pathLst>
                  <a:path extrusionOk="0" h="1137" w="1142">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3878175" y="5028675"/>
                <a:ext cx="28550" cy="28325"/>
              </a:xfrm>
              <a:custGeom>
                <a:rect b="b" l="l" r="r" t="t"/>
                <a:pathLst>
                  <a:path extrusionOk="0" h="1133" w="1142">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734000" y="799425"/>
                <a:ext cx="91900" cy="127350"/>
              </a:xfrm>
              <a:custGeom>
                <a:rect b="b" l="l" r="r" t="t"/>
                <a:pathLst>
                  <a:path extrusionOk="0" h="5094" w="3676">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5971250" y="1563275"/>
                <a:ext cx="131275" cy="288500"/>
              </a:xfrm>
              <a:custGeom>
                <a:rect b="b" l="l" r="r" t="t"/>
                <a:pathLst>
                  <a:path extrusionOk="0" h="11540" w="5251">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2279825" y="4071425"/>
                <a:ext cx="90200" cy="279725"/>
              </a:xfrm>
              <a:custGeom>
                <a:rect b="b" l="l" r="r" t="t"/>
                <a:pathLst>
                  <a:path extrusionOk="0" h="11189" w="3608">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2119500" y="4071450"/>
                <a:ext cx="77625" cy="223775"/>
              </a:xfrm>
              <a:custGeom>
                <a:rect b="b" l="l" r="r" t="t"/>
                <a:pathLst>
                  <a:path extrusionOk="0" h="8951" w="3105">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1723475" y="2973900"/>
                <a:ext cx="412025" cy="49950"/>
              </a:xfrm>
              <a:custGeom>
                <a:rect b="b" l="l" r="r" t="t"/>
                <a:pathLst>
                  <a:path extrusionOk="0" h="1998" w="16481">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1632750" y="1843400"/>
                <a:ext cx="200875" cy="193250"/>
              </a:xfrm>
              <a:custGeom>
                <a:rect b="b" l="l" r="r" t="t"/>
                <a:pathLst>
                  <a:path extrusionOk="0" h="7730" w="8035">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27"/>
            <p:cNvGrpSpPr/>
            <p:nvPr/>
          </p:nvGrpSpPr>
          <p:grpSpPr>
            <a:xfrm>
              <a:off x="8315845" y="1269762"/>
              <a:ext cx="581075" cy="752144"/>
              <a:chOff x="8163163" y="1229827"/>
              <a:chExt cx="581075" cy="752144"/>
            </a:xfrm>
          </p:grpSpPr>
          <p:sp>
            <p:nvSpPr>
              <p:cNvPr id="900" name="Google Shape;900;p27"/>
              <p:cNvSpPr/>
              <p:nvPr/>
            </p:nvSpPr>
            <p:spPr>
              <a:xfrm>
                <a:off x="8163163" y="1391195"/>
                <a:ext cx="176472" cy="219929"/>
              </a:xfrm>
              <a:custGeom>
                <a:rect b="b" l="l" r="r" t="t"/>
                <a:pathLst>
                  <a:path extrusionOk="0" h="11154" w="895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8190649" y="1229827"/>
                <a:ext cx="553589" cy="752144"/>
              </a:xfrm>
              <a:custGeom>
                <a:rect b="b" l="l" r="r" t="t"/>
                <a:pathLst>
                  <a:path extrusionOk="0" h="38146" w="28076">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8351327" y="1417577"/>
                <a:ext cx="211096" cy="406871"/>
              </a:xfrm>
              <a:custGeom>
                <a:rect b="b" l="l" r="r" t="t"/>
                <a:pathLst>
                  <a:path extrusionOk="0" h="20635" w="10706">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7"/>
            <p:cNvGrpSpPr/>
            <p:nvPr/>
          </p:nvGrpSpPr>
          <p:grpSpPr>
            <a:xfrm rot="-467288">
              <a:off x="6055373" y="2436186"/>
              <a:ext cx="855063" cy="737437"/>
              <a:chOff x="5285528" y="1142775"/>
              <a:chExt cx="855128" cy="737494"/>
            </a:xfrm>
          </p:grpSpPr>
          <p:sp>
            <p:nvSpPr>
              <p:cNvPr id="904" name="Google Shape;904;p27"/>
              <p:cNvSpPr/>
              <p:nvPr/>
            </p:nvSpPr>
            <p:spPr>
              <a:xfrm>
                <a:off x="5882121" y="1298306"/>
                <a:ext cx="221171" cy="328119"/>
              </a:xfrm>
              <a:custGeom>
                <a:rect b="b" l="l" r="r" t="t"/>
                <a:pathLst>
                  <a:path extrusionOk="0" h="16641" w="11217">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5285528" y="1142775"/>
                <a:ext cx="855128" cy="737494"/>
              </a:xfrm>
              <a:custGeom>
                <a:rect b="b" l="l" r="r" t="t"/>
                <a:pathLst>
                  <a:path extrusionOk="0" h="37403" w="43369">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5641509" y="1311773"/>
                <a:ext cx="234047" cy="508179"/>
              </a:xfrm>
              <a:custGeom>
                <a:rect b="b" l="l" r="r" t="t"/>
                <a:pathLst>
                  <a:path extrusionOk="0" h="25773" w="1187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27"/>
            <p:cNvSpPr/>
            <p:nvPr/>
          </p:nvSpPr>
          <p:spPr>
            <a:xfrm>
              <a:off x="5691300" y="1468675"/>
              <a:ext cx="4764320" cy="3134826"/>
            </a:xfrm>
            <a:custGeom>
              <a:rect b="b" l="l" r="r" t="t"/>
              <a:pathLst>
                <a:path extrusionOk="0" h="158987" w="241629">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27"/>
            <p:cNvGrpSpPr/>
            <p:nvPr/>
          </p:nvGrpSpPr>
          <p:grpSpPr>
            <a:xfrm rot="-256698">
              <a:off x="7651484" y="4210880"/>
              <a:ext cx="1281877" cy="753652"/>
              <a:chOff x="6915635" y="3201162"/>
              <a:chExt cx="1281894" cy="753662"/>
            </a:xfrm>
          </p:grpSpPr>
          <p:sp>
            <p:nvSpPr>
              <p:cNvPr id="909" name="Google Shape;909;p27"/>
              <p:cNvSpPr/>
              <p:nvPr/>
            </p:nvSpPr>
            <p:spPr>
              <a:xfrm>
                <a:off x="6915635" y="3201162"/>
                <a:ext cx="1281894" cy="753662"/>
              </a:xfrm>
              <a:custGeom>
                <a:rect b="b" l="l" r="r" t="t"/>
                <a:pathLst>
                  <a:path extrusionOk="0" h="38223" w="65013">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6919224" y="3348610"/>
                <a:ext cx="1063956" cy="366529"/>
              </a:xfrm>
              <a:custGeom>
                <a:rect b="b" l="l" r="r" t="t"/>
                <a:pathLst>
                  <a:path extrusionOk="0" h="18589" w="5396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27"/>
            <p:cNvSpPr/>
            <p:nvPr/>
          </p:nvSpPr>
          <p:spPr>
            <a:xfrm>
              <a:off x="7964325" y="1803449"/>
              <a:ext cx="1231800" cy="2737200"/>
            </a:xfrm>
            <a:prstGeom prst="roundRect">
              <a:avLst>
                <a:gd fmla="val 10069" name="adj"/>
              </a:avLst>
            </a:prstGeom>
            <a:solidFill>
              <a:schemeClr val="dk2">
                <a:alpha val="205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8057200" y="1613600"/>
              <a:ext cx="1138800" cy="2987400"/>
            </a:xfrm>
            <a:prstGeom prst="roundRect">
              <a:avLst>
                <a:gd fmla="val 10069" name="adj"/>
              </a:avLst>
            </a:pr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8205475" y="1963175"/>
              <a:ext cx="990650" cy="2288250"/>
            </a:xfrm>
            <a:custGeom>
              <a:rect b="b" l="l" r="r" t="t"/>
              <a:pathLst>
                <a:path extrusionOk="0" h="91530" w="39626">
                  <a:moveTo>
                    <a:pt x="0" y="0"/>
                  </a:moveTo>
                  <a:lnTo>
                    <a:pt x="0" y="91529"/>
                  </a:lnTo>
                  <a:lnTo>
                    <a:pt x="39625" y="91529"/>
                  </a:lnTo>
                  <a:lnTo>
                    <a:pt x="39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8331023" y="2354375"/>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8331023" y="2416292"/>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8331020" y="2476500"/>
              <a:ext cx="550726"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8331023" y="2536713"/>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8331025" y="1963175"/>
              <a:ext cx="865100" cy="239675"/>
            </a:xfrm>
            <a:custGeom>
              <a:rect b="b" l="l" r="r" t="t"/>
              <a:pathLst>
                <a:path extrusionOk="0" h="9587" w="34604">
                  <a:moveTo>
                    <a:pt x="0" y="0"/>
                  </a:moveTo>
                  <a:lnTo>
                    <a:pt x="0" y="9587"/>
                  </a:lnTo>
                  <a:lnTo>
                    <a:pt x="34603" y="9587"/>
                  </a:lnTo>
                  <a:lnTo>
                    <a:pt x="346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8331025" y="4148675"/>
              <a:ext cx="205450" cy="102750"/>
            </a:xfrm>
            <a:custGeom>
              <a:rect b="b" l="l" r="r" t="t"/>
              <a:pathLst>
                <a:path extrusionOk="0" h="4110" w="8218">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8098775" y="1878150"/>
              <a:ext cx="26825" cy="225975"/>
            </a:xfrm>
            <a:custGeom>
              <a:rect b="b" l="l" r="r" t="t"/>
              <a:pathLst>
                <a:path extrusionOk="0" h="9039" w="1073">
                  <a:moveTo>
                    <a:pt x="0" y="0"/>
                  </a:moveTo>
                  <a:lnTo>
                    <a:pt x="0" y="9039"/>
                  </a:lnTo>
                  <a:lnTo>
                    <a:pt x="1073" y="9039"/>
                  </a:lnTo>
                  <a:lnTo>
                    <a:pt x="1073" y="0"/>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8098775" y="2202825"/>
              <a:ext cx="26825" cy="226000"/>
            </a:xfrm>
            <a:custGeom>
              <a:rect b="b" l="l" r="r" t="t"/>
              <a:pathLst>
                <a:path extrusionOk="0" h="9040" w="1073">
                  <a:moveTo>
                    <a:pt x="0" y="1"/>
                  </a:moveTo>
                  <a:lnTo>
                    <a:pt x="0" y="9039"/>
                  </a:lnTo>
                  <a:lnTo>
                    <a:pt x="1073" y="9039"/>
                  </a:lnTo>
                  <a:lnTo>
                    <a:pt x="1073" y="1"/>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8125575" y="1613925"/>
              <a:ext cx="1070550" cy="2987300"/>
            </a:xfrm>
            <a:custGeom>
              <a:rect b="b" l="l" r="r" t="t"/>
              <a:pathLst>
                <a:path extrusionOk="0" h="119492" w="42822">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8331025" y="2246775"/>
              <a:ext cx="80475" cy="65075"/>
            </a:xfrm>
            <a:custGeom>
              <a:rect b="b" l="l" r="r" t="t"/>
              <a:pathLst>
                <a:path extrusionOk="0" h="2603" w="3219">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8331025" y="2976600"/>
              <a:ext cx="865100" cy="781225"/>
            </a:xfrm>
            <a:custGeom>
              <a:rect b="b" l="l" r="r" t="t"/>
              <a:pathLst>
                <a:path extrusionOk="0" h="31249" w="34604">
                  <a:moveTo>
                    <a:pt x="0" y="1"/>
                  </a:moveTo>
                  <a:lnTo>
                    <a:pt x="0" y="31248"/>
                  </a:lnTo>
                  <a:lnTo>
                    <a:pt x="34603" y="31248"/>
                  </a:lnTo>
                  <a:lnTo>
                    <a:pt x="34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8331025" y="2702125"/>
              <a:ext cx="205450" cy="206025"/>
            </a:xfrm>
            <a:custGeom>
              <a:rect b="b" l="l" r="r" t="t"/>
              <a:pathLst>
                <a:path extrusionOk="0" h="8241" w="8218">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27"/>
            <p:cNvGrpSpPr/>
            <p:nvPr/>
          </p:nvGrpSpPr>
          <p:grpSpPr>
            <a:xfrm>
              <a:off x="8781444" y="4392376"/>
              <a:ext cx="476781" cy="65648"/>
              <a:chOff x="1758630" y="1666992"/>
              <a:chExt cx="362571" cy="49934"/>
            </a:xfrm>
          </p:grpSpPr>
          <p:sp>
            <p:nvSpPr>
              <p:cNvPr id="927" name="Google Shape;927;p27"/>
              <p:cNvSpPr/>
              <p:nvPr/>
            </p:nvSpPr>
            <p:spPr>
              <a:xfrm>
                <a:off x="1764532" y="1672894"/>
                <a:ext cx="351219" cy="38129"/>
              </a:xfrm>
              <a:custGeom>
                <a:rect b="b" l="l" r="r" t="t"/>
                <a:pathLst>
                  <a:path extrusionOk="0" h="2106" w="19399">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1758630" y="1666992"/>
                <a:ext cx="362571" cy="49934"/>
              </a:xfrm>
              <a:custGeom>
                <a:rect b="b" l="l" r="r" t="t"/>
                <a:pathLst>
                  <a:path extrusionOk="0" h="2758" w="20026">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27"/>
            <p:cNvGrpSpPr/>
            <p:nvPr/>
          </p:nvGrpSpPr>
          <p:grpSpPr>
            <a:xfrm flipH="1">
              <a:off x="5856425" y="2731825"/>
              <a:ext cx="2387550" cy="1878975"/>
              <a:chOff x="4529275" y="2572850"/>
              <a:chExt cx="2387550" cy="1878975"/>
            </a:xfrm>
          </p:grpSpPr>
          <p:sp>
            <p:nvSpPr>
              <p:cNvPr id="930" name="Google Shape;930;p27"/>
              <p:cNvSpPr/>
              <p:nvPr/>
            </p:nvSpPr>
            <p:spPr>
              <a:xfrm>
                <a:off x="4781500" y="4031000"/>
                <a:ext cx="5150" cy="352675"/>
              </a:xfrm>
              <a:custGeom>
                <a:rect b="b" l="l" r="r" t="t"/>
                <a:pathLst>
                  <a:path extrusionOk="0" h="14107" w="206">
                    <a:moveTo>
                      <a:pt x="0" y="0"/>
                    </a:moveTo>
                    <a:lnTo>
                      <a:pt x="0" y="14106"/>
                    </a:lnTo>
                    <a:lnTo>
                      <a:pt x="206" y="14106"/>
                    </a:lnTo>
                    <a:lnTo>
                      <a:pt x="206" y="0"/>
                    </a:lnTo>
                    <a:close/>
                  </a:path>
                </a:pathLst>
              </a:custGeom>
              <a:solidFill>
                <a:srgbClr val="CF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6577275" y="3961625"/>
                <a:ext cx="315575" cy="488100"/>
              </a:xfrm>
              <a:custGeom>
                <a:rect b="b" l="l" r="r" t="t"/>
                <a:pathLst>
                  <a:path extrusionOk="0" h="19524" w="12623">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6701675" y="3950700"/>
                <a:ext cx="193450" cy="242950"/>
              </a:xfrm>
              <a:custGeom>
                <a:rect b="b" l="l" r="r" t="t"/>
                <a:pathLst>
                  <a:path extrusionOk="0" h="9718" w="7738">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6781550" y="3940600"/>
                <a:ext cx="135275" cy="511225"/>
              </a:xfrm>
              <a:custGeom>
                <a:rect b="b" l="l" r="r" t="t"/>
                <a:pathLst>
                  <a:path extrusionOk="0" h="20449" w="5411">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6836900" y="3952250"/>
                <a:ext cx="60525" cy="241975"/>
              </a:xfrm>
              <a:custGeom>
                <a:rect b="b" l="l" r="r" t="t"/>
                <a:pathLst>
                  <a:path extrusionOk="0" h="9679" w="2421">
                    <a:moveTo>
                      <a:pt x="2238" y="0"/>
                    </a:moveTo>
                    <a:lnTo>
                      <a:pt x="1" y="9633"/>
                    </a:lnTo>
                    <a:lnTo>
                      <a:pt x="206" y="9678"/>
                    </a:lnTo>
                    <a:lnTo>
                      <a:pt x="2420" y="23"/>
                    </a:lnTo>
                    <a:lnTo>
                      <a:pt x="2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4849400" y="4095475"/>
                <a:ext cx="1812350" cy="355525"/>
              </a:xfrm>
              <a:custGeom>
                <a:rect b="b" l="l" r="r" t="t"/>
                <a:pathLst>
                  <a:path extrusionOk="0" h="14221" w="72494">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6070550" y="4189050"/>
                <a:ext cx="518725" cy="236850"/>
              </a:xfrm>
              <a:custGeom>
                <a:rect b="b" l="l" r="r" t="t"/>
                <a:pathLst>
                  <a:path extrusionOk="0" h="9474" w="20749">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6359850" y="4286075"/>
                <a:ext cx="239700" cy="139825"/>
              </a:xfrm>
              <a:custGeom>
                <a:rect b="b" l="l" r="r" t="t"/>
                <a:pathLst>
                  <a:path extrusionOk="0" h="5593" w="9588">
                    <a:moveTo>
                      <a:pt x="1" y="0"/>
                    </a:moveTo>
                    <a:lnTo>
                      <a:pt x="1" y="5592"/>
                    </a:lnTo>
                    <a:lnTo>
                      <a:pt x="9588" y="5592"/>
                    </a:lnTo>
                    <a:cubicBezTo>
                      <a:pt x="9588" y="3538"/>
                      <a:pt x="7784" y="1758"/>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6067125" y="4425875"/>
                <a:ext cx="546125" cy="20000"/>
              </a:xfrm>
              <a:custGeom>
                <a:rect b="b" l="l" r="r" t="t"/>
                <a:pathLst>
                  <a:path extrusionOk="0" h="800" w="21845">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6359850" y="4423575"/>
                <a:ext cx="239700" cy="4600"/>
              </a:xfrm>
              <a:custGeom>
                <a:rect b="b" l="l" r="r" t="t"/>
                <a:pathLst>
                  <a:path extrusionOk="0" h="184" w="9588">
                    <a:moveTo>
                      <a:pt x="1" y="1"/>
                    </a:moveTo>
                    <a:lnTo>
                      <a:pt x="1" y="184"/>
                    </a:lnTo>
                    <a:lnTo>
                      <a:pt x="9588" y="184"/>
                    </a:lnTo>
                    <a:lnTo>
                      <a:pt x="95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4729000" y="3499375"/>
                <a:ext cx="1521325" cy="951075"/>
              </a:xfrm>
              <a:custGeom>
                <a:rect b="b" l="l" r="r" t="t"/>
                <a:pathLst>
                  <a:path extrusionOk="0" h="38043" w="60853">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5578100" y="3846675"/>
                <a:ext cx="56500" cy="88475"/>
              </a:xfrm>
              <a:custGeom>
                <a:rect b="b" l="l" r="r" t="t"/>
                <a:pathLst>
                  <a:path extrusionOk="0" h="3539" w="226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5999225" y="4126275"/>
                <a:ext cx="209450" cy="220875"/>
              </a:xfrm>
              <a:custGeom>
                <a:rect b="b" l="l" r="r" t="t"/>
                <a:pathLst>
                  <a:path extrusionOk="0" h="8835" w="8378">
                    <a:moveTo>
                      <a:pt x="8240" y="1"/>
                    </a:moveTo>
                    <a:lnTo>
                      <a:pt x="0" y="8720"/>
                    </a:lnTo>
                    <a:lnTo>
                      <a:pt x="137" y="8834"/>
                    </a:lnTo>
                    <a:lnTo>
                      <a:pt x="8377" y="138"/>
                    </a:lnTo>
                    <a:lnTo>
                      <a:pt x="82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4997200" y="3413575"/>
                <a:ext cx="326425" cy="315000"/>
              </a:xfrm>
              <a:custGeom>
                <a:rect b="b" l="l" r="r" t="t"/>
                <a:pathLst>
                  <a:path extrusionOk="0" h="12600" w="13057">
                    <a:moveTo>
                      <a:pt x="8354" y="0"/>
                    </a:moveTo>
                    <a:lnTo>
                      <a:pt x="0" y="5570"/>
                    </a:lnTo>
                    <a:lnTo>
                      <a:pt x="4679" y="12600"/>
                    </a:lnTo>
                    <a:lnTo>
                      <a:pt x="13056" y="7030"/>
                    </a:lnTo>
                    <a:lnTo>
                      <a:pt x="8354"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4727075" y="3141875"/>
                <a:ext cx="531275" cy="527775"/>
              </a:xfrm>
              <a:custGeom>
                <a:rect b="b" l="l" r="r" t="t"/>
                <a:pathLst>
                  <a:path extrusionOk="0" h="21111" w="21251">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5115025" y="2708275"/>
                <a:ext cx="125850" cy="195450"/>
              </a:xfrm>
              <a:custGeom>
                <a:rect b="b" l="l" r="r" t="t"/>
                <a:pathLst>
                  <a:path extrusionOk="0" h="7818" w="5034">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4801450" y="2656350"/>
                <a:ext cx="409750" cy="588900"/>
              </a:xfrm>
              <a:custGeom>
                <a:rect b="b" l="l" r="r" t="t"/>
                <a:pathLst>
                  <a:path extrusionOk="0" h="23556" w="1639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4750100" y="2572850"/>
                <a:ext cx="550125" cy="360675"/>
              </a:xfrm>
              <a:custGeom>
                <a:rect b="b" l="l" r="r" t="t"/>
                <a:pathLst>
                  <a:path extrusionOk="0" h="14427" w="22005">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5097625" y="2877175"/>
                <a:ext cx="34825" cy="95325"/>
              </a:xfrm>
              <a:custGeom>
                <a:rect b="b" l="l" r="r" t="t"/>
                <a:pathLst>
                  <a:path extrusionOk="0" h="3813" w="1393">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5064525" y="2993575"/>
                <a:ext cx="72500" cy="17150"/>
              </a:xfrm>
              <a:custGeom>
                <a:rect b="b" l="l" r="r" t="t"/>
                <a:pathLst>
                  <a:path extrusionOk="0" h="686" w="290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5040550" y="2869375"/>
                <a:ext cx="23425" cy="20475"/>
              </a:xfrm>
              <a:custGeom>
                <a:rect b="b" l="l" r="r" t="t"/>
                <a:pathLst>
                  <a:path extrusionOk="0" h="819" w="937">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5152400" y="2880350"/>
                <a:ext cx="23425" cy="20500"/>
              </a:xfrm>
              <a:custGeom>
                <a:rect b="b" l="l" r="r" t="t"/>
                <a:pathLst>
                  <a:path extrusionOk="0" h="820" w="937">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5039425" y="2844825"/>
                <a:ext cx="41100" cy="8400"/>
              </a:xfrm>
              <a:custGeom>
                <a:rect b="b" l="l" r="r" t="t"/>
                <a:pathLst>
                  <a:path extrusionOk="0" h="336" w="1644">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5153550" y="2855775"/>
                <a:ext cx="34825" cy="11725"/>
              </a:xfrm>
              <a:custGeom>
                <a:rect b="b" l="l" r="r" t="t"/>
                <a:pathLst>
                  <a:path extrusionOk="0" h="469" w="1393">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4911600" y="3012975"/>
                <a:ext cx="103300" cy="104450"/>
              </a:xfrm>
              <a:custGeom>
                <a:rect b="b" l="l" r="r" t="t"/>
                <a:pathLst>
                  <a:path extrusionOk="0" h="4178" w="4132">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4860800" y="2831275"/>
                <a:ext cx="47975" cy="71600"/>
              </a:xfrm>
              <a:custGeom>
                <a:rect b="b" l="l" r="r" t="t"/>
                <a:pathLst>
                  <a:path extrusionOk="0" h="2864" w="1919">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4868225" y="2866900"/>
                <a:ext cx="30275" cy="16575"/>
              </a:xfrm>
              <a:custGeom>
                <a:rect b="b" l="l" r="r" t="t"/>
                <a:pathLst>
                  <a:path extrusionOk="0" h="663" w="1211">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4984625" y="2806975"/>
                <a:ext cx="121000" cy="130700"/>
              </a:xfrm>
              <a:custGeom>
                <a:rect b="b" l="l" r="r" t="t"/>
                <a:pathLst>
                  <a:path extrusionOk="0" h="5228" w="484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5128425" y="2828700"/>
                <a:ext cx="115875" cy="130100"/>
              </a:xfrm>
              <a:custGeom>
                <a:rect b="b" l="l" r="r" t="t"/>
                <a:pathLst>
                  <a:path extrusionOk="0" h="5204" w="4635">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5099900" y="2862675"/>
                <a:ext cx="40550" cy="15100"/>
              </a:xfrm>
              <a:custGeom>
                <a:rect b="b" l="l" r="r" t="t"/>
                <a:pathLst>
                  <a:path extrusionOk="0" h="604" w="1622">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5186075" y="2891450"/>
                <a:ext cx="51375" cy="9150"/>
              </a:xfrm>
              <a:custGeom>
                <a:rect b="b" l="l" r="r" t="t"/>
                <a:pathLst>
                  <a:path extrusionOk="0" h="366" w="2055">
                    <a:moveTo>
                      <a:pt x="23" y="0"/>
                    </a:moveTo>
                    <a:lnTo>
                      <a:pt x="0" y="183"/>
                    </a:lnTo>
                    <a:lnTo>
                      <a:pt x="2032" y="365"/>
                    </a:lnTo>
                    <a:lnTo>
                      <a:pt x="2055" y="183"/>
                    </a:lnTo>
                    <a:lnTo>
                      <a:pt x="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4927000" y="2857200"/>
                <a:ext cx="65650" cy="9150"/>
              </a:xfrm>
              <a:custGeom>
                <a:rect b="b" l="l" r="r" t="t"/>
                <a:pathLst>
                  <a:path extrusionOk="0" h="366" w="2626">
                    <a:moveTo>
                      <a:pt x="23" y="1"/>
                    </a:moveTo>
                    <a:lnTo>
                      <a:pt x="1" y="183"/>
                    </a:lnTo>
                    <a:lnTo>
                      <a:pt x="2603" y="366"/>
                    </a:lnTo>
                    <a:lnTo>
                      <a:pt x="2625" y="160"/>
                    </a:lnTo>
                    <a:lnTo>
                      <a:pt x="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4529275" y="3094575"/>
                <a:ext cx="608325" cy="1261700"/>
              </a:xfrm>
              <a:custGeom>
                <a:rect b="b" l="l" r="r" t="t"/>
                <a:pathLst>
                  <a:path extrusionOk="0" h="50468" w="24333">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5092475" y="3316550"/>
                <a:ext cx="45125" cy="402325"/>
              </a:xfrm>
              <a:custGeom>
                <a:rect b="b" l="l" r="r" t="t"/>
                <a:pathLst>
                  <a:path extrusionOk="0" h="16093" w="1805">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5310475" y="3665225"/>
                <a:ext cx="41675" cy="13700"/>
              </a:xfrm>
              <a:custGeom>
                <a:rect b="b" l="l" r="r" t="t"/>
                <a:pathLst>
                  <a:path extrusionOk="0" h="548" w="1667">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5688225" y="3107700"/>
                <a:ext cx="136975" cy="82775"/>
              </a:xfrm>
              <a:custGeom>
                <a:rect b="b" l="l" r="r" t="t"/>
                <a:pathLst>
                  <a:path extrusionOk="0" h="3311" w="5479">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5506200" y="3118550"/>
                <a:ext cx="313675" cy="63950"/>
              </a:xfrm>
              <a:custGeom>
                <a:rect b="b" l="l" r="r" t="t"/>
                <a:pathLst>
                  <a:path extrusionOk="0" h="2558" w="12547">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4623425" y="3422125"/>
                <a:ext cx="362525" cy="638350"/>
              </a:xfrm>
              <a:custGeom>
                <a:rect b="b" l="l" r="r" t="t"/>
                <a:pathLst>
                  <a:path extrusionOk="0" h="25534" w="14501">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4706275" y="3566300"/>
                <a:ext cx="709175" cy="494475"/>
              </a:xfrm>
              <a:custGeom>
                <a:rect b="b" l="l" r="r" t="t"/>
                <a:pathLst>
                  <a:path extrusionOk="0" h="19779" w="28367">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4567525" y="3202900"/>
                <a:ext cx="399450" cy="563325"/>
              </a:xfrm>
              <a:custGeom>
                <a:rect b="b" l="l" r="r" t="t"/>
                <a:pathLst>
                  <a:path extrusionOk="0" h="22533" w="15978">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4582350" y="3401025"/>
                <a:ext cx="73050" cy="357800"/>
              </a:xfrm>
              <a:custGeom>
                <a:rect b="b" l="l" r="r" t="t"/>
                <a:pathLst>
                  <a:path extrusionOk="0" h="14312" w="2922">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4689050" y="3200200"/>
                <a:ext cx="278500" cy="467325"/>
              </a:xfrm>
              <a:custGeom>
                <a:rect b="b" l="l" r="r" t="t"/>
                <a:pathLst>
                  <a:path extrusionOk="0" h="18693" w="1114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860225" y="3750800"/>
                <a:ext cx="109600" cy="69075"/>
              </a:xfrm>
              <a:custGeom>
                <a:rect b="b" l="l" r="r" t="t"/>
                <a:pathLst>
                  <a:path extrusionOk="0" h="2763" w="4384">
                    <a:moveTo>
                      <a:pt x="4269" y="1"/>
                    </a:moveTo>
                    <a:lnTo>
                      <a:pt x="1" y="2603"/>
                    </a:lnTo>
                    <a:lnTo>
                      <a:pt x="92" y="2763"/>
                    </a:lnTo>
                    <a:lnTo>
                      <a:pt x="4383" y="161"/>
                    </a:lnTo>
                    <a:lnTo>
                      <a:pt x="42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5371525" y="3169900"/>
                <a:ext cx="452525" cy="461100"/>
              </a:xfrm>
              <a:custGeom>
                <a:rect b="b" l="l" r="r" t="t"/>
                <a:pathLst>
                  <a:path extrusionOk="0" h="18444" w="18101">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5133000" y="3579625"/>
                <a:ext cx="159225" cy="85625"/>
              </a:xfrm>
              <a:custGeom>
                <a:rect b="b" l="l" r="r" t="t"/>
                <a:pathLst>
                  <a:path extrusionOk="0" h="3425" w="6369">
                    <a:moveTo>
                      <a:pt x="6300" y="0"/>
                    </a:moveTo>
                    <a:lnTo>
                      <a:pt x="0" y="3264"/>
                    </a:lnTo>
                    <a:lnTo>
                      <a:pt x="92" y="3424"/>
                    </a:lnTo>
                    <a:lnTo>
                      <a:pt x="6369" y="160"/>
                    </a:lnTo>
                    <a:lnTo>
                      <a:pt x="6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5382925" y="3181900"/>
                <a:ext cx="117575" cy="435975"/>
              </a:xfrm>
              <a:custGeom>
                <a:rect b="b" l="l" r="r" t="t"/>
                <a:pathLst>
                  <a:path extrusionOk="0" h="17439" w="4703">
                    <a:moveTo>
                      <a:pt x="4498" y="0"/>
                    </a:moveTo>
                    <a:lnTo>
                      <a:pt x="1" y="17393"/>
                    </a:lnTo>
                    <a:lnTo>
                      <a:pt x="184" y="17439"/>
                    </a:lnTo>
                    <a:lnTo>
                      <a:pt x="4703" y="46"/>
                    </a:lnTo>
                    <a:lnTo>
                      <a:pt x="44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5681950" y="3181900"/>
                <a:ext cx="122150" cy="449675"/>
              </a:xfrm>
              <a:custGeom>
                <a:rect b="b" l="l" r="r" t="t"/>
                <a:pathLst>
                  <a:path extrusionOk="0" h="17987" w="4886">
                    <a:moveTo>
                      <a:pt x="4702" y="0"/>
                    </a:moveTo>
                    <a:lnTo>
                      <a:pt x="0" y="17941"/>
                    </a:lnTo>
                    <a:lnTo>
                      <a:pt x="183" y="17986"/>
                    </a:lnTo>
                    <a:lnTo>
                      <a:pt x="4885" y="46"/>
                    </a:lnTo>
                    <a:lnTo>
                      <a:pt x="47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5263675" y="3446275"/>
                <a:ext cx="347025" cy="241925"/>
              </a:xfrm>
              <a:custGeom>
                <a:rect b="b" l="l" r="r" t="t"/>
                <a:pathLst>
                  <a:path extrusionOk="0" h="9677" w="13881">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5481075" y="3504300"/>
                <a:ext cx="116450" cy="54225"/>
              </a:xfrm>
              <a:custGeom>
                <a:rect b="b" l="l" r="r" t="t"/>
                <a:pathLst>
                  <a:path extrusionOk="0" h="2169" w="4658">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5497075" y="3579625"/>
                <a:ext cx="89025" cy="53650"/>
              </a:xfrm>
              <a:custGeom>
                <a:rect b="b" l="l" r="r" t="t"/>
                <a:pathLst>
                  <a:path extrusionOk="0" h="2146" w="3561">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5490775" y="3543100"/>
                <a:ext cx="97050" cy="50250"/>
              </a:xfrm>
              <a:custGeom>
                <a:rect b="b" l="l" r="r" t="t"/>
                <a:pathLst>
                  <a:path extrusionOk="0" h="2010" w="3882">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5287075" y="3550525"/>
                <a:ext cx="17700" cy="67925"/>
              </a:xfrm>
              <a:custGeom>
                <a:rect b="b" l="l" r="r" t="t"/>
                <a:pathLst>
                  <a:path extrusionOk="0" h="2717" w="708">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5531300" y="3281175"/>
                <a:ext cx="210025" cy="4600"/>
              </a:xfrm>
              <a:custGeom>
                <a:rect b="b" l="l" r="r" t="t"/>
                <a:pathLst>
                  <a:path extrusionOk="0" h="184" w="8401">
                    <a:moveTo>
                      <a:pt x="1" y="1"/>
                    </a:moveTo>
                    <a:lnTo>
                      <a:pt x="1" y="183"/>
                    </a:lnTo>
                    <a:lnTo>
                      <a:pt x="8400" y="183"/>
                    </a:lnTo>
                    <a:lnTo>
                      <a:pt x="84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5545575" y="3326250"/>
                <a:ext cx="164925" cy="5175"/>
              </a:xfrm>
              <a:custGeom>
                <a:rect b="b" l="l" r="r" t="t"/>
                <a:pathLst>
                  <a:path extrusionOk="0" h="207" w="6597">
                    <a:moveTo>
                      <a:pt x="0" y="1"/>
                    </a:moveTo>
                    <a:lnTo>
                      <a:pt x="0" y="206"/>
                    </a:lnTo>
                    <a:lnTo>
                      <a:pt x="6597" y="206"/>
                    </a:lnTo>
                    <a:lnTo>
                      <a:pt x="65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5778950" y="3252075"/>
                <a:ext cx="24000" cy="17725"/>
              </a:xfrm>
              <a:custGeom>
                <a:rect b="b" l="l" r="r" t="t"/>
                <a:pathLst>
                  <a:path extrusionOk="0" h="709" w="960">
                    <a:moveTo>
                      <a:pt x="183" y="1"/>
                    </a:moveTo>
                    <a:lnTo>
                      <a:pt x="1" y="708"/>
                    </a:lnTo>
                    <a:lnTo>
                      <a:pt x="777" y="708"/>
                    </a:lnTo>
                    <a:lnTo>
                      <a:pt x="9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5703625" y="3535125"/>
                <a:ext cx="25700" cy="18850"/>
              </a:xfrm>
              <a:custGeom>
                <a:rect b="b" l="l" r="r" t="t"/>
                <a:pathLst>
                  <a:path extrusionOk="0" h="754" w="1028">
                    <a:moveTo>
                      <a:pt x="206" y="0"/>
                    </a:moveTo>
                    <a:lnTo>
                      <a:pt x="1" y="753"/>
                    </a:lnTo>
                    <a:lnTo>
                      <a:pt x="822" y="753"/>
                    </a:lnTo>
                    <a:lnTo>
                      <a:pt x="102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5180350" y="4323150"/>
                <a:ext cx="400625" cy="128425"/>
              </a:xfrm>
              <a:custGeom>
                <a:rect b="b" l="l" r="r" t="t"/>
                <a:pathLst>
                  <a:path extrusionOk="0" h="5137" w="16025">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5318450" y="4323150"/>
                <a:ext cx="400625" cy="128425"/>
              </a:xfrm>
              <a:custGeom>
                <a:rect b="b" l="l" r="r" t="t"/>
                <a:pathLst>
                  <a:path extrusionOk="0" h="5137" w="16025">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5344125" y="4344850"/>
                <a:ext cx="356675" cy="88450"/>
              </a:xfrm>
              <a:custGeom>
                <a:rect b="b" l="l" r="r" t="t"/>
                <a:pathLst>
                  <a:path extrusionOk="0" h="3538" w="14267">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5370950" y="4356250"/>
                <a:ext cx="329850" cy="11450"/>
              </a:xfrm>
              <a:custGeom>
                <a:rect b="b" l="l" r="r" t="t"/>
                <a:pathLst>
                  <a:path extrusionOk="0" h="458" w="13194">
                    <a:moveTo>
                      <a:pt x="13194" y="1"/>
                    </a:moveTo>
                    <a:lnTo>
                      <a:pt x="1" y="274"/>
                    </a:lnTo>
                    <a:lnTo>
                      <a:pt x="23" y="457"/>
                    </a:lnTo>
                    <a:lnTo>
                      <a:pt x="13194" y="206"/>
                    </a:lnTo>
                    <a:lnTo>
                      <a:pt x="131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5409175" y="4385925"/>
                <a:ext cx="291625" cy="5725"/>
              </a:xfrm>
              <a:custGeom>
                <a:rect b="b" l="l" r="r" t="t"/>
                <a:pathLst>
                  <a:path extrusionOk="0" h="229" w="11665">
                    <a:moveTo>
                      <a:pt x="11665" y="0"/>
                    </a:moveTo>
                    <a:lnTo>
                      <a:pt x="1" y="46"/>
                    </a:lnTo>
                    <a:lnTo>
                      <a:pt x="1" y="229"/>
                    </a:lnTo>
                    <a:lnTo>
                      <a:pt x="11665" y="183"/>
                    </a:lnTo>
                    <a:lnTo>
                      <a:pt x="116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5388075" y="4419600"/>
                <a:ext cx="312725" cy="4575"/>
              </a:xfrm>
              <a:custGeom>
                <a:rect b="b" l="l" r="r" t="t"/>
                <a:pathLst>
                  <a:path extrusionOk="0" h="183" w="12509">
                    <a:moveTo>
                      <a:pt x="0" y="0"/>
                    </a:moveTo>
                    <a:lnTo>
                      <a:pt x="0" y="183"/>
                    </a:lnTo>
                    <a:lnTo>
                      <a:pt x="12509" y="183"/>
                    </a:ln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5174075" y="4278075"/>
                <a:ext cx="529575" cy="48025"/>
              </a:xfrm>
              <a:custGeom>
                <a:rect b="b" l="l" r="r" t="t"/>
                <a:pathLst>
                  <a:path extrusionOk="0" h="1921" w="21183">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5214025" y="4278650"/>
                <a:ext cx="29125" cy="45675"/>
              </a:xfrm>
              <a:custGeom>
                <a:rect b="b" l="l" r="r" t="t"/>
                <a:pathLst>
                  <a:path extrusionOk="0" h="1827" w="1165">
                    <a:moveTo>
                      <a:pt x="23" y="0"/>
                    </a:moveTo>
                    <a:lnTo>
                      <a:pt x="1" y="1804"/>
                    </a:lnTo>
                    <a:lnTo>
                      <a:pt x="1142" y="1826"/>
                    </a:lnTo>
                    <a:lnTo>
                      <a:pt x="11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5635150" y="4280350"/>
                <a:ext cx="28550" cy="45675"/>
              </a:xfrm>
              <a:custGeom>
                <a:rect b="b" l="l" r="r" t="t"/>
                <a:pathLst>
                  <a:path extrusionOk="0" h="1827" w="1142">
                    <a:moveTo>
                      <a:pt x="24" y="1"/>
                    </a:moveTo>
                    <a:lnTo>
                      <a:pt x="1" y="1827"/>
                    </a:lnTo>
                    <a:lnTo>
                      <a:pt x="1142" y="1827"/>
                    </a:lnTo>
                    <a:lnTo>
                      <a:pt x="1142" y="24"/>
                    </a:lnTo>
                    <a:lnTo>
                      <a:pt x="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5200900" y="4106875"/>
                <a:ext cx="216300" cy="172375"/>
              </a:xfrm>
              <a:custGeom>
                <a:rect b="b" l="l" r="r" t="t"/>
                <a:pathLst>
                  <a:path extrusionOk="0" h="6895" w="8652">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5156975" y="4125725"/>
                <a:ext cx="101600" cy="107300"/>
              </a:xfrm>
              <a:custGeom>
                <a:rect b="b" l="l" r="r" t="t"/>
                <a:pathLst>
                  <a:path extrusionOk="0" h="4292" w="4064">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27"/>
            <p:cNvSpPr/>
            <p:nvPr/>
          </p:nvSpPr>
          <p:spPr>
            <a:xfrm>
              <a:off x="8607197" y="2822300"/>
              <a:ext cx="274604"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8607203" y="2762700"/>
              <a:ext cx="589000" cy="3359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8331023" y="3924825"/>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8331023" y="3986742"/>
              <a:ext cx="865123" cy="33589"/>
            </a:xfrm>
            <a:custGeom>
              <a:rect b="b" l="l" r="r" t="t"/>
              <a:pathLst>
                <a:path extrusionOk="0" h="1855" w="60753">
                  <a:moveTo>
                    <a:pt x="0" y="0"/>
                  </a:moveTo>
                  <a:lnTo>
                    <a:pt x="0" y="1855"/>
                  </a:lnTo>
                  <a:lnTo>
                    <a:pt x="60752" y="1855"/>
                  </a:lnTo>
                  <a:lnTo>
                    <a:pt x="60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27"/>
            <p:cNvGrpSpPr/>
            <p:nvPr/>
          </p:nvGrpSpPr>
          <p:grpSpPr>
            <a:xfrm>
              <a:off x="8781444" y="1756576"/>
              <a:ext cx="476781" cy="65648"/>
              <a:chOff x="1758630" y="1666992"/>
              <a:chExt cx="362571" cy="49934"/>
            </a:xfrm>
          </p:grpSpPr>
          <p:sp>
            <p:nvSpPr>
              <p:cNvPr id="1002" name="Google Shape;1002;p27"/>
              <p:cNvSpPr/>
              <p:nvPr/>
            </p:nvSpPr>
            <p:spPr>
              <a:xfrm>
                <a:off x="1764532" y="1672894"/>
                <a:ext cx="351219" cy="38129"/>
              </a:xfrm>
              <a:custGeom>
                <a:rect b="b" l="l" r="r" t="t"/>
                <a:pathLst>
                  <a:path extrusionOk="0" h="2106" w="19399">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1758630" y="1666992"/>
                <a:ext cx="362571" cy="49934"/>
              </a:xfrm>
              <a:custGeom>
                <a:rect b="b" l="l" r="r" t="t"/>
                <a:pathLst>
                  <a:path extrusionOk="0" h="2758" w="20026">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4" name="Google Shape;1004;p27"/>
            <p:cNvCxnSpPr/>
            <p:nvPr/>
          </p:nvCxnSpPr>
          <p:spPr>
            <a:xfrm rot="10800000">
              <a:off x="5338500" y="4603500"/>
              <a:ext cx="3857700" cy="0"/>
            </a:xfrm>
            <a:prstGeom prst="straightConnector1">
              <a:avLst/>
            </a:prstGeom>
            <a:noFill/>
            <a:ln cap="flat" cmpd="sng" w="19050">
              <a:solidFill>
                <a:schemeClr val="accent6"/>
              </a:solidFill>
              <a:prstDash val="solid"/>
              <a:round/>
              <a:headEnd len="med" w="med" type="none"/>
              <a:tailEnd len="med" w="med" type="none"/>
            </a:ln>
          </p:spPr>
        </p:cxnSp>
        <p:sp>
          <p:nvSpPr>
            <p:cNvPr id="1005" name="Google Shape;1005;p27"/>
            <p:cNvSpPr/>
            <p:nvPr/>
          </p:nvSpPr>
          <p:spPr>
            <a:xfrm>
              <a:off x="7185100" y="1822227"/>
              <a:ext cx="1020422" cy="606592"/>
            </a:xfrm>
            <a:custGeom>
              <a:rect b="b" l="l" r="r" t="t"/>
              <a:pathLst>
                <a:path extrusionOk="0" h="28522" w="52633">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6" name="Google Shape;1006;p27"/>
            <p:cNvGrpSpPr/>
            <p:nvPr/>
          </p:nvGrpSpPr>
          <p:grpSpPr>
            <a:xfrm>
              <a:off x="7136820" y="1740573"/>
              <a:ext cx="1376127" cy="649094"/>
              <a:chOff x="7136820" y="1800773"/>
              <a:chExt cx="1376127" cy="649094"/>
            </a:xfrm>
          </p:grpSpPr>
          <p:sp>
            <p:nvSpPr>
              <p:cNvPr id="1007" name="Google Shape;1007;p27"/>
              <p:cNvSpPr/>
              <p:nvPr/>
            </p:nvSpPr>
            <p:spPr>
              <a:xfrm flipH="1" rot="-5400000">
                <a:off x="7335361" y="1615345"/>
                <a:ext cx="635959" cy="1019929"/>
              </a:xfrm>
              <a:custGeom>
                <a:rect b="b" l="l" r="r" t="t"/>
                <a:pathLst>
                  <a:path extrusionOk="0" h="46668" w="29099">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27"/>
              <p:cNvGrpSpPr/>
              <p:nvPr/>
            </p:nvGrpSpPr>
            <p:grpSpPr>
              <a:xfrm>
                <a:off x="7136820" y="1800773"/>
                <a:ext cx="1376127" cy="649094"/>
                <a:chOff x="7136820" y="1800773"/>
                <a:chExt cx="1376127" cy="649094"/>
              </a:xfrm>
            </p:grpSpPr>
            <p:sp>
              <p:nvSpPr>
                <p:cNvPr id="1009" name="Google Shape;1009;p27"/>
                <p:cNvSpPr txBox="1"/>
                <p:nvPr/>
              </p:nvSpPr>
              <p:spPr>
                <a:xfrm flipH="1">
                  <a:off x="7351823" y="1894274"/>
                  <a:ext cx="630000" cy="46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6"/>
                      </a:solidFill>
                      <a:latin typeface="Bebas Neue"/>
                      <a:ea typeface="Bebas Neue"/>
                      <a:cs typeface="Bebas Neue"/>
                      <a:sym typeface="Bebas Neue"/>
                    </a:rPr>
                    <a:t>ECG</a:t>
                  </a:r>
                  <a:endParaRPr sz="2200">
                    <a:solidFill>
                      <a:schemeClr val="accent6"/>
                    </a:solidFill>
                    <a:latin typeface="Bebas Neue"/>
                    <a:ea typeface="Bebas Neue"/>
                    <a:cs typeface="Bebas Neue"/>
                    <a:sym typeface="Bebas Neue"/>
                  </a:endParaRPr>
                </a:p>
              </p:txBody>
            </p:sp>
            <p:sp>
              <p:nvSpPr>
                <p:cNvPr id="1010" name="Google Shape;1010;p27"/>
                <p:cNvSpPr/>
                <p:nvPr/>
              </p:nvSpPr>
              <p:spPr>
                <a:xfrm flipH="1" rot="-5400000">
                  <a:off x="7329078" y="1608515"/>
                  <a:ext cx="649094" cy="1033610"/>
                </a:xfrm>
                <a:custGeom>
                  <a:rect b="b" l="l" r="r" t="t"/>
                  <a:pathLst>
                    <a:path extrusionOk="0" h="47294" w="2970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flipH="1" rot="-5400000">
                  <a:off x="7214655" y="1885733"/>
                  <a:ext cx="66854" cy="65609"/>
                </a:xfrm>
                <a:custGeom>
                  <a:rect b="b" l="l" r="r" t="t"/>
                  <a:pathLst>
                    <a:path extrusionOk="0" h="3002" w="3059">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flipH="1" rot="-5400000">
                  <a:off x="7214655" y="1885733"/>
                  <a:ext cx="66854" cy="65609"/>
                </a:xfrm>
                <a:custGeom>
                  <a:rect b="b" l="l" r="r" t="t"/>
                  <a:pathLst>
                    <a:path extrusionOk="0" h="3002" w="3059">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27"/>
                <p:cNvGrpSpPr/>
                <p:nvPr/>
              </p:nvGrpSpPr>
              <p:grpSpPr>
                <a:xfrm>
                  <a:off x="8036174" y="2019940"/>
                  <a:ext cx="476773" cy="215767"/>
                  <a:chOff x="1458232" y="2264583"/>
                  <a:chExt cx="334906" cy="151575"/>
                </a:xfrm>
              </p:grpSpPr>
              <p:sp>
                <p:nvSpPr>
                  <p:cNvPr id="1014" name="Google Shape;1014;p27"/>
                  <p:cNvSpPr/>
                  <p:nvPr/>
                </p:nvSpPr>
                <p:spPr>
                  <a:xfrm>
                    <a:off x="1500887" y="2285911"/>
                    <a:ext cx="249143" cy="108467"/>
                  </a:xfrm>
                  <a:custGeom>
                    <a:rect b="b" l="l" r="r" t="t"/>
                    <a:pathLst>
                      <a:path extrusionOk="0" h="5991" w="13761">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1744110" y="2367601"/>
                    <a:ext cx="43126" cy="42673"/>
                  </a:xfrm>
                  <a:custGeom>
                    <a:rect b="b" l="l" r="r" t="t"/>
                    <a:pathLst>
                      <a:path extrusionOk="0" h="2357" w="2382">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1738660" y="2361699"/>
                    <a:ext cx="54478" cy="54460"/>
                  </a:xfrm>
                  <a:custGeom>
                    <a:rect b="b" l="l" r="r" t="t"/>
                    <a:pathLst>
                      <a:path extrusionOk="0" h="3008" w="3009">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1463681" y="2270486"/>
                    <a:ext cx="43126" cy="42673"/>
                  </a:xfrm>
                  <a:custGeom>
                    <a:rect b="b" l="l" r="r" t="t"/>
                    <a:pathLst>
                      <a:path extrusionOk="0" h="2357" w="2382">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1458232" y="2264583"/>
                    <a:ext cx="54025" cy="54478"/>
                  </a:xfrm>
                  <a:custGeom>
                    <a:rect b="b" l="l" r="r" t="t"/>
                    <a:pathLst>
                      <a:path extrusionOk="0" h="3009" w="2984">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019" name="Google Shape;1019;p27"/>
          <p:cNvGrpSpPr/>
          <p:nvPr/>
        </p:nvGrpSpPr>
        <p:grpSpPr>
          <a:xfrm>
            <a:off x="2241200" y="496500"/>
            <a:ext cx="6177600" cy="469800"/>
            <a:chOff x="2241200" y="496500"/>
            <a:chExt cx="6177600" cy="469800"/>
          </a:xfrm>
        </p:grpSpPr>
        <p:sp>
          <p:nvSpPr>
            <p:cNvPr id="1020" name="Google Shape;1020;p27"/>
            <p:cNvSpPr/>
            <p:nvPr/>
          </p:nvSpPr>
          <p:spPr>
            <a:xfrm>
              <a:off x="2241200" y="496500"/>
              <a:ext cx="61776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27"/>
            <p:cNvGrpSpPr/>
            <p:nvPr/>
          </p:nvGrpSpPr>
          <p:grpSpPr>
            <a:xfrm>
              <a:off x="7631947" y="671363"/>
              <a:ext cx="636814" cy="120078"/>
              <a:chOff x="8209059" y="198000"/>
              <a:chExt cx="636814" cy="120078"/>
            </a:xfrm>
          </p:grpSpPr>
          <p:sp>
            <p:nvSpPr>
              <p:cNvPr id="1022" name="Google Shape;1022;p2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5"/>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576" name="Google Shape;1576;p45"/>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577" name="Google Shape;1577;p45"/>
          <p:cNvGrpSpPr/>
          <p:nvPr/>
        </p:nvGrpSpPr>
        <p:grpSpPr>
          <a:xfrm>
            <a:off x="7631947" y="649694"/>
            <a:ext cx="636814" cy="120078"/>
            <a:chOff x="8209059" y="198000"/>
            <a:chExt cx="636814" cy="120078"/>
          </a:xfrm>
        </p:grpSpPr>
        <p:sp>
          <p:nvSpPr>
            <p:cNvPr id="1578" name="Google Shape;1578;p4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1" name="Google Shape;1581;p45"/>
          <p:cNvPicPr preferRelativeResize="0"/>
          <p:nvPr/>
        </p:nvPicPr>
        <p:blipFill>
          <a:blip r:embed="rId3">
            <a:alphaModFix/>
          </a:blip>
          <a:stretch>
            <a:fillRect/>
          </a:stretch>
        </p:blipFill>
        <p:spPr>
          <a:xfrm>
            <a:off x="1825625" y="1731750"/>
            <a:ext cx="5806325" cy="2000250"/>
          </a:xfrm>
          <a:prstGeom prst="rect">
            <a:avLst/>
          </a:prstGeom>
          <a:noFill/>
          <a:ln>
            <a:noFill/>
          </a:ln>
        </p:spPr>
      </p:pic>
      <p:sp>
        <p:nvSpPr>
          <p:cNvPr id="1582" name="Google Shape;1582;p45"/>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Normal Class</a:t>
            </a:r>
            <a:endParaRPr b="1" sz="1300">
              <a:solidFill>
                <a:schemeClr val="dk2"/>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46"/>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6"/>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589" name="Google Shape;1589;p46"/>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590" name="Google Shape;1590;p46"/>
          <p:cNvGrpSpPr/>
          <p:nvPr/>
        </p:nvGrpSpPr>
        <p:grpSpPr>
          <a:xfrm>
            <a:off x="7631947" y="649694"/>
            <a:ext cx="636814" cy="120078"/>
            <a:chOff x="8209059" y="198000"/>
            <a:chExt cx="636814" cy="120078"/>
          </a:xfrm>
        </p:grpSpPr>
        <p:sp>
          <p:nvSpPr>
            <p:cNvPr id="1591" name="Google Shape;1591;p4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4" name="Google Shape;1594;p46"/>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a:t>
            </a:r>
            <a:r>
              <a:rPr b="1" lang="en" sz="1300">
                <a:solidFill>
                  <a:schemeClr val="dk2"/>
                </a:solidFill>
                <a:latin typeface="Quicksand"/>
                <a:ea typeface="Quicksand"/>
                <a:cs typeface="Quicksand"/>
                <a:sym typeface="Quicksand"/>
              </a:rPr>
              <a:t>Normal</a:t>
            </a:r>
            <a:r>
              <a:rPr b="1" lang="en" sz="1300">
                <a:solidFill>
                  <a:schemeClr val="dk2"/>
                </a:solidFill>
                <a:latin typeface="Quicksand"/>
                <a:ea typeface="Quicksand"/>
                <a:cs typeface="Quicksand"/>
                <a:sym typeface="Quicksand"/>
              </a:rPr>
              <a:t> Class</a:t>
            </a:r>
            <a:endParaRPr b="1" sz="1300">
              <a:solidFill>
                <a:schemeClr val="dk2"/>
              </a:solidFill>
              <a:latin typeface="Quicksand"/>
              <a:ea typeface="Quicksand"/>
              <a:cs typeface="Quicksand"/>
              <a:sym typeface="Quicksand"/>
            </a:endParaRPr>
          </a:p>
        </p:txBody>
      </p:sp>
      <p:pic>
        <p:nvPicPr>
          <p:cNvPr id="1595" name="Google Shape;1595;p46"/>
          <p:cNvPicPr preferRelativeResize="0"/>
          <p:nvPr/>
        </p:nvPicPr>
        <p:blipFill>
          <a:blip r:embed="rId3">
            <a:alphaModFix/>
          </a:blip>
          <a:stretch>
            <a:fillRect/>
          </a:stretch>
        </p:blipFill>
        <p:spPr>
          <a:xfrm>
            <a:off x="1602100" y="1878475"/>
            <a:ext cx="5929399" cy="197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7"/>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7"/>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02" name="Google Shape;1602;p47"/>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03" name="Google Shape;1603;p47"/>
          <p:cNvGrpSpPr/>
          <p:nvPr/>
        </p:nvGrpSpPr>
        <p:grpSpPr>
          <a:xfrm>
            <a:off x="7631947" y="649694"/>
            <a:ext cx="636814" cy="120078"/>
            <a:chOff x="8209059" y="198000"/>
            <a:chExt cx="636814" cy="120078"/>
          </a:xfrm>
        </p:grpSpPr>
        <p:sp>
          <p:nvSpPr>
            <p:cNvPr id="1604" name="Google Shape;1604;p4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47"/>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Prehypertension Class</a:t>
            </a:r>
            <a:endParaRPr b="1" sz="1300">
              <a:solidFill>
                <a:schemeClr val="dk2"/>
              </a:solidFill>
              <a:latin typeface="Quicksand"/>
              <a:ea typeface="Quicksand"/>
              <a:cs typeface="Quicksand"/>
              <a:sym typeface="Quicksand"/>
            </a:endParaRPr>
          </a:p>
        </p:txBody>
      </p:sp>
      <p:pic>
        <p:nvPicPr>
          <p:cNvPr id="1608" name="Google Shape;1608;p47"/>
          <p:cNvPicPr preferRelativeResize="0"/>
          <p:nvPr/>
        </p:nvPicPr>
        <p:blipFill>
          <a:blip r:embed="rId3">
            <a:alphaModFix/>
          </a:blip>
          <a:stretch>
            <a:fillRect/>
          </a:stretch>
        </p:blipFill>
        <p:spPr>
          <a:xfrm>
            <a:off x="1736975" y="1886188"/>
            <a:ext cx="5659650" cy="1955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48"/>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8"/>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15" name="Google Shape;1615;p48"/>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16" name="Google Shape;1616;p48"/>
          <p:cNvGrpSpPr/>
          <p:nvPr/>
        </p:nvGrpSpPr>
        <p:grpSpPr>
          <a:xfrm>
            <a:off x="7631947" y="649694"/>
            <a:ext cx="636814" cy="120078"/>
            <a:chOff x="8209059" y="198000"/>
            <a:chExt cx="636814" cy="120078"/>
          </a:xfrm>
        </p:grpSpPr>
        <p:sp>
          <p:nvSpPr>
            <p:cNvPr id="1617" name="Google Shape;1617;p4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48"/>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Prehypertension Class</a:t>
            </a:r>
            <a:endParaRPr b="1" sz="1300">
              <a:solidFill>
                <a:schemeClr val="dk2"/>
              </a:solidFill>
              <a:latin typeface="Quicksand"/>
              <a:ea typeface="Quicksand"/>
              <a:cs typeface="Quicksand"/>
              <a:sym typeface="Quicksand"/>
            </a:endParaRPr>
          </a:p>
        </p:txBody>
      </p:sp>
      <p:pic>
        <p:nvPicPr>
          <p:cNvPr id="1621" name="Google Shape;1621;p48"/>
          <p:cNvPicPr preferRelativeResize="0"/>
          <p:nvPr/>
        </p:nvPicPr>
        <p:blipFill>
          <a:blip r:embed="rId3">
            <a:alphaModFix/>
          </a:blip>
          <a:stretch>
            <a:fillRect/>
          </a:stretch>
        </p:blipFill>
        <p:spPr>
          <a:xfrm>
            <a:off x="1673963" y="1875487"/>
            <a:ext cx="5796075" cy="197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49"/>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9"/>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28" name="Google Shape;1628;p49"/>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29" name="Google Shape;1629;p49"/>
          <p:cNvGrpSpPr/>
          <p:nvPr/>
        </p:nvGrpSpPr>
        <p:grpSpPr>
          <a:xfrm>
            <a:off x="7631947" y="649694"/>
            <a:ext cx="636814" cy="120078"/>
            <a:chOff x="8209059" y="198000"/>
            <a:chExt cx="636814" cy="120078"/>
          </a:xfrm>
        </p:grpSpPr>
        <p:sp>
          <p:nvSpPr>
            <p:cNvPr id="1630" name="Google Shape;1630;p4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49"/>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Hypertension Class</a:t>
            </a:r>
            <a:endParaRPr b="1" sz="1300">
              <a:solidFill>
                <a:schemeClr val="dk2"/>
              </a:solidFill>
              <a:latin typeface="Quicksand"/>
              <a:ea typeface="Quicksand"/>
              <a:cs typeface="Quicksand"/>
              <a:sym typeface="Quicksand"/>
            </a:endParaRPr>
          </a:p>
        </p:txBody>
      </p:sp>
      <p:pic>
        <p:nvPicPr>
          <p:cNvPr id="1634" name="Google Shape;1634;p49"/>
          <p:cNvPicPr preferRelativeResize="0"/>
          <p:nvPr/>
        </p:nvPicPr>
        <p:blipFill>
          <a:blip r:embed="rId3">
            <a:alphaModFix/>
          </a:blip>
          <a:stretch>
            <a:fillRect/>
          </a:stretch>
        </p:blipFill>
        <p:spPr>
          <a:xfrm>
            <a:off x="1688400" y="1886600"/>
            <a:ext cx="5767200" cy="200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50"/>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0"/>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41" name="Google Shape;1641;p50"/>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42" name="Google Shape;1642;p50"/>
          <p:cNvGrpSpPr/>
          <p:nvPr/>
        </p:nvGrpSpPr>
        <p:grpSpPr>
          <a:xfrm>
            <a:off x="7631947" y="649694"/>
            <a:ext cx="636814" cy="120078"/>
            <a:chOff x="8209059" y="198000"/>
            <a:chExt cx="636814" cy="120078"/>
          </a:xfrm>
        </p:grpSpPr>
        <p:sp>
          <p:nvSpPr>
            <p:cNvPr id="1643" name="Google Shape;1643;p5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50"/>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Adaboost Regressor for       Hypertension Class</a:t>
            </a:r>
            <a:endParaRPr b="1" sz="1300">
              <a:solidFill>
                <a:schemeClr val="dk2"/>
              </a:solidFill>
              <a:latin typeface="Quicksand"/>
              <a:ea typeface="Quicksand"/>
              <a:cs typeface="Quicksand"/>
              <a:sym typeface="Quicksand"/>
            </a:endParaRPr>
          </a:p>
        </p:txBody>
      </p:sp>
      <p:pic>
        <p:nvPicPr>
          <p:cNvPr id="1647" name="Google Shape;1647;p50"/>
          <p:cNvPicPr preferRelativeResize="0"/>
          <p:nvPr/>
        </p:nvPicPr>
        <p:blipFill>
          <a:blip r:embed="rId3">
            <a:alphaModFix/>
          </a:blip>
          <a:stretch>
            <a:fillRect/>
          </a:stretch>
        </p:blipFill>
        <p:spPr>
          <a:xfrm>
            <a:off x="1752937" y="1847962"/>
            <a:ext cx="5638125" cy="203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51"/>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1"/>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54" name="Google Shape;1654;p51"/>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55" name="Google Shape;1655;p51"/>
          <p:cNvGrpSpPr/>
          <p:nvPr/>
        </p:nvGrpSpPr>
        <p:grpSpPr>
          <a:xfrm>
            <a:off x="7631947" y="649694"/>
            <a:ext cx="636814" cy="120078"/>
            <a:chOff x="8209059" y="198000"/>
            <a:chExt cx="636814" cy="120078"/>
          </a:xfrm>
        </p:grpSpPr>
        <p:sp>
          <p:nvSpPr>
            <p:cNvPr id="1656" name="Google Shape;1656;p5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9" name="Google Shape;1659;p51"/>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a:t>
            </a:r>
            <a:r>
              <a:rPr b="1" lang="en" sz="1300">
                <a:solidFill>
                  <a:schemeClr val="dk2"/>
                </a:solidFill>
                <a:latin typeface="Quicksand"/>
                <a:ea typeface="Quicksand"/>
                <a:cs typeface="Quicksand"/>
                <a:sym typeface="Quicksand"/>
              </a:rPr>
              <a:t> Regressor for       Normal Class</a:t>
            </a:r>
            <a:endParaRPr b="1" sz="1300">
              <a:solidFill>
                <a:schemeClr val="dk2"/>
              </a:solidFill>
              <a:latin typeface="Quicksand"/>
              <a:ea typeface="Quicksand"/>
              <a:cs typeface="Quicksand"/>
              <a:sym typeface="Quicksand"/>
            </a:endParaRPr>
          </a:p>
        </p:txBody>
      </p:sp>
      <p:pic>
        <p:nvPicPr>
          <p:cNvPr id="1660" name="Google Shape;1660;p51"/>
          <p:cNvPicPr preferRelativeResize="0"/>
          <p:nvPr/>
        </p:nvPicPr>
        <p:blipFill>
          <a:blip r:embed="rId3">
            <a:alphaModFix/>
          </a:blip>
          <a:stretch>
            <a:fillRect/>
          </a:stretch>
        </p:blipFill>
        <p:spPr>
          <a:xfrm>
            <a:off x="1750125" y="1816275"/>
            <a:ext cx="2878961" cy="2095500"/>
          </a:xfrm>
          <a:prstGeom prst="rect">
            <a:avLst/>
          </a:prstGeom>
          <a:noFill/>
          <a:ln>
            <a:noFill/>
          </a:ln>
        </p:spPr>
      </p:pic>
      <p:pic>
        <p:nvPicPr>
          <p:cNvPr id="1661" name="Google Shape;1661;p51"/>
          <p:cNvPicPr preferRelativeResize="0"/>
          <p:nvPr/>
        </p:nvPicPr>
        <p:blipFill>
          <a:blip r:embed="rId4">
            <a:alphaModFix/>
          </a:blip>
          <a:stretch>
            <a:fillRect/>
          </a:stretch>
        </p:blipFill>
        <p:spPr>
          <a:xfrm>
            <a:off x="4837625" y="1789094"/>
            <a:ext cx="3000000" cy="21498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52"/>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2"/>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68" name="Google Shape;1668;p52"/>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69" name="Google Shape;1669;p52"/>
          <p:cNvGrpSpPr/>
          <p:nvPr/>
        </p:nvGrpSpPr>
        <p:grpSpPr>
          <a:xfrm>
            <a:off x="7631947" y="649694"/>
            <a:ext cx="636814" cy="120078"/>
            <a:chOff x="8209059" y="198000"/>
            <a:chExt cx="636814" cy="120078"/>
          </a:xfrm>
        </p:grpSpPr>
        <p:sp>
          <p:nvSpPr>
            <p:cNvPr id="1670" name="Google Shape;1670;p5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3" name="Google Shape;1673;p52"/>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a:t>
            </a:r>
            <a:r>
              <a:rPr b="1" lang="en" sz="1300">
                <a:solidFill>
                  <a:schemeClr val="dk2"/>
                </a:solidFill>
                <a:latin typeface="Quicksand"/>
                <a:ea typeface="Quicksand"/>
                <a:cs typeface="Quicksand"/>
                <a:sym typeface="Quicksand"/>
              </a:rPr>
              <a:t> Regressor for       Normal Class</a:t>
            </a:r>
            <a:endParaRPr b="1" sz="1300">
              <a:solidFill>
                <a:schemeClr val="dk2"/>
              </a:solidFill>
              <a:latin typeface="Quicksand"/>
              <a:ea typeface="Quicksand"/>
              <a:cs typeface="Quicksand"/>
              <a:sym typeface="Quicksand"/>
            </a:endParaRPr>
          </a:p>
        </p:txBody>
      </p:sp>
      <p:pic>
        <p:nvPicPr>
          <p:cNvPr id="1674" name="Google Shape;1674;p52"/>
          <p:cNvPicPr preferRelativeResize="0"/>
          <p:nvPr/>
        </p:nvPicPr>
        <p:blipFill>
          <a:blip r:embed="rId3">
            <a:alphaModFix/>
          </a:blip>
          <a:stretch>
            <a:fillRect/>
          </a:stretch>
        </p:blipFill>
        <p:spPr>
          <a:xfrm>
            <a:off x="1695450" y="1806750"/>
            <a:ext cx="2876550" cy="2114550"/>
          </a:xfrm>
          <a:prstGeom prst="rect">
            <a:avLst/>
          </a:prstGeom>
          <a:noFill/>
          <a:ln>
            <a:noFill/>
          </a:ln>
        </p:spPr>
      </p:pic>
      <p:pic>
        <p:nvPicPr>
          <p:cNvPr id="1675" name="Google Shape;1675;p52"/>
          <p:cNvPicPr preferRelativeResize="0"/>
          <p:nvPr/>
        </p:nvPicPr>
        <p:blipFill>
          <a:blip r:embed="rId4">
            <a:alphaModFix/>
          </a:blip>
          <a:stretch>
            <a:fillRect/>
          </a:stretch>
        </p:blipFill>
        <p:spPr>
          <a:xfrm>
            <a:off x="4872925" y="1801975"/>
            <a:ext cx="2905125" cy="2124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53"/>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82" name="Google Shape;1682;p53"/>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83" name="Google Shape;1683;p53"/>
          <p:cNvGrpSpPr/>
          <p:nvPr/>
        </p:nvGrpSpPr>
        <p:grpSpPr>
          <a:xfrm>
            <a:off x="7631947" y="649694"/>
            <a:ext cx="636814" cy="120078"/>
            <a:chOff x="8209059" y="198000"/>
            <a:chExt cx="636814" cy="120078"/>
          </a:xfrm>
        </p:grpSpPr>
        <p:sp>
          <p:nvSpPr>
            <p:cNvPr id="1684" name="Google Shape;1684;p5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7" name="Google Shape;1687;p53"/>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 Regressor for       Prehypertension Class</a:t>
            </a:r>
            <a:endParaRPr b="1" sz="1300">
              <a:solidFill>
                <a:schemeClr val="dk2"/>
              </a:solidFill>
              <a:latin typeface="Quicksand"/>
              <a:ea typeface="Quicksand"/>
              <a:cs typeface="Quicksand"/>
              <a:sym typeface="Quicksand"/>
            </a:endParaRPr>
          </a:p>
        </p:txBody>
      </p:sp>
      <p:pic>
        <p:nvPicPr>
          <p:cNvPr id="1688" name="Google Shape;1688;p53"/>
          <p:cNvPicPr preferRelativeResize="0"/>
          <p:nvPr/>
        </p:nvPicPr>
        <p:blipFill>
          <a:blip r:embed="rId3">
            <a:alphaModFix/>
          </a:blip>
          <a:stretch>
            <a:fillRect/>
          </a:stretch>
        </p:blipFill>
        <p:spPr>
          <a:xfrm>
            <a:off x="1695450" y="1821038"/>
            <a:ext cx="2876550" cy="2085975"/>
          </a:xfrm>
          <a:prstGeom prst="rect">
            <a:avLst/>
          </a:prstGeom>
          <a:noFill/>
          <a:ln>
            <a:noFill/>
          </a:ln>
        </p:spPr>
      </p:pic>
      <p:pic>
        <p:nvPicPr>
          <p:cNvPr id="1689" name="Google Shape;1689;p53"/>
          <p:cNvPicPr preferRelativeResize="0"/>
          <p:nvPr/>
        </p:nvPicPr>
        <p:blipFill>
          <a:blip r:embed="rId4">
            <a:alphaModFix/>
          </a:blip>
          <a:stretch>
            <a:fillRect/>
          </a:stretch>
        </p:blipFill>
        <p:spPr>
          <a:xfrm>
            <a:off x="4853875" y="1821025"/>
            <a:ext cx="2924175" cy="2085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54"/>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4"/>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696" name="Google Shape;1696;p54"/>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697" name="Google Shape;1697;p54"/>
          <p:cNvGrpSpPr/>
          <p:nvPr/>
        </p:nvGrpSpPr>
        <p:grpSpPr>
          <a:xfrm>
            <a:off x="7631947" y="649694"/>
            <a:ext cx="636814" cy="120078"/>
            <a:chOff x="8209059" y="198000"/>
            <a:chExt cx="636814" cy="120078"/>
          </a:xfrm>
        </p:grpSpPr>
        <p:sp>
          <p:nvSpPr>
            <p:cNvPr id="1698" name="Google Shape;1698;p5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1" name="Google Shape;1701;p54"/>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 Regressor for       Prehypertension Class</a:t>
            </a:r>
            <a:endParaRPr b="1" sz="1300">
              <a:solidFill>
                <a:schemeClr val="dk2"/>
              </a:solidFill>
              <a:latin typeface="Quicksand"/>
              <a:ea typeface="Quicksand"/>
              <a:cs typeface="Quicksand"/>
              <a:sym typeface="Quicksand"/>
            </a:endParaRPr>
          </a:p>
        </p:txBody>
      </p:sp>
      <p:pic>
        <p:nvPicPr>
          <p:cNvPr id="1702" name="Google Shape;1702;p54"/>
          <p:cNvPicPr preferRelativeResize="0"/>
          <p:nvPr/>
        </p:nvPicPr>
        <p:blipFill>
          <a:blip r:embed="rId3">
            <a:alphaModFix/>
          </a:blip>
          <a:stretch>
            <a:fillRect/>
          </a:stretch>
        </p:blipFill>
        <p:spPr>
          <a:xfrm>
            <a:off x="1657350" y="1811513"/>
            <a:ext cx="2914650" cy="2105025"/>
          </a:xfrm>
          <a:prstGeom prst="rect">
            <a:avLst/>
          </a:prstGeom>
          <a:noFill/>
          <a:ln>
            <a:noFill/>
          </a:ln>
        </p:spPr>
      </p:pic>
      <p:pic>
        <p:nvPicPr>
          <p:cNvPr id="1703" name="Google Shape;1703;p54"/>
          <p:cNvPicPr preferRelativeResize="0"/>
          <p:nvPr/>
        </p:nvPicPr>
        <p:blipFill>
          <a:blip r:embed="rId4">
            <a:alphaModFix/>
          </a:blip>
          <a:stretch>
            <a:fillRect/>
          </a:stretch>
        </p:blipFill>
        <p:spPr>
          <a:xfrm>
            <a:off x="4834825" y="1821050"/>
            <a:ext cx="2943225"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28"/>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DESIGN PROBLEM</a:t>
            </a:r>
            <a:endParaRPr/>
          </a:p>
        </p:txBody>
      </p:sp>
      <p:sp>
        <p:nvSpPr>
          <p:cNvPr id="1031" name="Google Shape;1031;p28"/>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lt2"/>
                </a:solidFill>
                <a:latin typeface="Bebas Neue"/>
                <a:ea typeface="Bebas Neue"/>
                <a:cs typeface="Bebas Neue"/>
                <a:sym typeface="Bebas Neue"/>
              </a:rPr>
              <a:t>TASK 1</a:t>
            </a:r>
            <a:endParaRPr sz="2200">
              <a:solidFill>
                <a:schemeClr val="lt2"/>
              </a:solidFill>
              <a:latin typeface="Bebas Neue"/>
              <a:ea typeface="Bebas Neue"/>
              <a:cs typeface="Bebas Neue"/>
              <a:sym typeface="Bebas Neue"/>
            </a:endParaRPr>
          </a:p>
          <a:p>
            <a:pPr indent="0" lvl="0" marL="0" rtl="0" algn="l">
              <a:lnSpc>
                <a:spcPct val="125000"/>
              </a:lnSpc>
              <a:spcBef>
                <a:spcPts val="1000"/>
              </a:spcBef>
              <a:spcAft>
                <a:spcPts val="0"/>
              </a:spcAft>
              <a:buNone/>
            </a:pPr>
            <a:r>
              <a:rPr lang="en" sz="1300">
                <a:solidFill>
                  <a:srgbClr val="000000"/>
                </a:solidFill>
              </a:rPr>
              <a:t>Our prime objective in this project is to estimate Blood Pressure (BP), Systolic Blood Pressure (SBP) and Diastolic Blood Pressure (DBP), values based on Electrocardiograph (ECG) data. We must classify the blood pressure reading into three groups (Normal, Prehypertension, and Hypertension) using the SBP and DBP values shown in the table below.</a:t>
            </a:r>
            <a:endParaRPr sz="1300">
              <a:solidFill>
                <a:srgbClr val="000000"/>
              </a:solidFill>
            </a:endParaRPr>
          </a:p>
          <a:p>
            <a:pPr indent="0" lvl="0" marL="0" rtl="0" algn="l">
              <a:lnSpc>
                <a:spcPct val="125000"/>
              </a:lnSpc>
              <a:spcBef>
                <a:spcPts val="1000"/>
              </a:spcBef>
              <a:spcAft>
                <a:spcPts val="0"/>
              </a:spcAft>
              <a:buNone/>
            </a:pPr>
            <a:r>
              <a:t/>
            </a:r>
            <a:endParaRPr sz="1100">
              <a:solidFill>
                <a:srgbClr val="000000"/>
              </a:solidFill>
            </a:endParaRPr>
          </a:p>
          <a:p>
            <a:pPr indent="0" lvl="0" marL="457200" rtl="0" algn="l">
              <a:spcBef>
                <a:spcPts val="0"/>
              </a:spcBef>
              <a:spcAft>
                <a:spcPts val="0"/>
              </a:spcAft>
              <a:buNone/>
            </a:pPr>
            <a:r>
              <a:t/>
            </a:r>
            <a:endParaRPr sz="1400">
              <a:solidFill>
                <a:srgbClr val="000000"/>
              </a:solidFill>
            </a:endParaRPr>
          </a:p>
        </p:txBody>
      </p:sp>
      <p:grpSp>
        <p:nvGrpSpPr>
          <p:cNvPr id="1032" name="Google Shape;1032;p28"/>
          <p:cNvGrpSpPr/>
          <p:nvPr/>
        </p:nvGrpSpPr>
        <p:grpSpPr>
          <a:xfrm>
            <a:off x="7631947" y="649694"/>
            <a:ext cx="636814" cy="120078"/>
            <a:chOff x="8209059" y="198000"/>
            <a:chExt cx="636814" cy="120078"/>
          </a:xfrm>
        </p:grpSpPr>
        <p:sp>
          <p:nvSpPr>
            <p:cNvPr id="1033" name="Google Shape;1033;p2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036" name="Google Shape;1036;p28"/>
          <p:cNvGraphicFramePr/>
          <p:nvPr/>
        </p:nvGraphicFramePr>
        <p:xfrm>
          <a:off x="892925" y="2651200"/>
          <a:ext cx="3000000" cy="3000000"/>
        </p:xfrm>
        <a:graphic>
          <a:graphicData uri="http://schemas.openxmlformats.org/drawingml/2006/table">
            <a:tbl>
              <a:tblPr>
                <a:noFill/>
                <a:tableStyleId>{E72BED13-F9F9-4FCD-8DAC-7ADF6EEA9193}</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sz="1100">
                          <a:latin typeface="Quicksand"/>
                          <a:ea typeface="Quicksand"/>
                          <a:cs typeface="Quicksand"/>
                          <a:sym typeface="Quicksand"/>
                        </a:rPr>
                        <a:t>Category</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SBP (mm Hg)</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Operator</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icksand"/>
                          <a:ea typeface="Quicksand"/>
                          <a:cs typeface="Quicksand"/>
                          <a:sym typeface="Quicksand"/>
                        </a:rPr>
                        <a:t>DBP (mm Hg)</a:t>
                      </a:r>
                      <a:endParaRPr b="1" sz="1100">
                        <a:latin typeface="Quicksand"/>
                        <a:ea typeface="Quicksand"/>
                        <a:cs typeface="Quicksand"/>
                        <a:sym typeface="Quicksan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Normal</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Quicksand"/>
                          <a:ea typeface="Quicksand"/>
                          <a:cs typeface="Quicksand"/>
                          <a:sym typeface="Quicksand"/>
                        </a:rPr>
                        <a:t>&lt;= 90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90 and &lt; 120</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Quicksand"/>
                          <a:ea typeface="Quicksand"/>
                          <a:cs typeface="Quicksand"/>
                          <a:sym typeface="Quicksand"/>
                        </a:rPr>
                        <a:t>OR</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AND</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Quicksand"/>
                          <a:ea typeface="Quicksand"/>
                          <a:cs typeface="Quicksand"/>
                          <a:sym typeface="Quicksand"/>
                        </a:rPr>
                        <a:t>&lt;= 60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60 and &lt; 79</a:t>
                      </a:r>
                      <a:endParaRPr>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Prehypertension</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&gt;= 120 and &lt; 140</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OR</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&gt;= 80 and &lt; 90</a:t>
                      </a:r>
                      <a:endParaRPr>
                        <a:latin typeface="Quicksand"/>
                        <a:ea typeface="Quicksand"/>
                        <a:cs typeface="Quicksand"/>
                        <a:sym typeface="Quicksand"/>
                      </a:endParaRPr>
                    </a:p>
                  </a:txBody>
                  <a:tcPr marT="91425" marB="91425" marR="91425" marL="91425"/>
                </a:tc>
              </a:tr>
              <a:tr h="381000">
                <a:tc>
                  <a:txBody>
                    <a:bodyPr/>
                    <a:lstStyle/>
                    <a:p>
                      <a:pPr indent="0" lvl="0" marL="0" rtl="0" algn="ctr">
                        <a:spcBef>
                          <a:spcPts val="0"/>
                        </a:spcBef>
                        <a:spcAft>
                          <a:spcPts val="0"/>
                        </a:spcAft>
                        <a:buNone/>
                      </a:pPr>
                      <a:r>
                        <a:rPr lang="en" sz="1100">
                          <a:latin typeface="Quicksand"/>
                          <a:ea typeface="Quicksand"/>
                          <a:cs typeface="Quicksand"/>
                          <a:sym typeface="Quicksand"/>
                        </a:rPr>
                        <a:t>Hypertension</a:t>
                      </a:r>
                      <a:endParaRPr sz="1100">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&gt;= 140 and &lt; 160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160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140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180</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OR</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OR</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AND</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OR</a:t>
                      </a:r>
                      <a:endParaRPr>
                        <a:latin typeface="Quicksand"/>
                        <a:ea typeface="Quicksand"/>
                        <a:cs typeface="Quicksand"/>
                        <a:sym typeface="Quicksand"/>
                      </a:endParaRPr>
                    </a:p>
                  </a:txBody>
                  <a:tcPr marT="91425" marB="91425" marR="91425" marL="91425"/>
                </a:tc>
                <a:tc>
                  <a:txBody>
                    <a:bodyPr/>
                    <a:lstStyle/>
                    <a:p>
                      <a:pPr indent="0" lvl="0" marL="0" rtl="0" algn="ctr">
                        <a:spcBef>
                          <a:spcPts val="0"/>
                        </a:spcBef>
                        <a:spcAft>
                          <a:spcPts val="0"/>
                        </a:spcAft>
                        <a:buNone/>
                      </a:pPr>
                      <a:r>
                        <a:rPr lang="en" sz="1100">
                          <a:latin typeface="Quicksand"/>
                          <a:ea typeface="Quicksand"/>
                          <a:cs typeface="Quicksand"/>
                          <a:sym typeface="Quicksand"/>
                        </a:rPr>
                        <a:t>&gt;= 90 and &lt; 100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100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&lt; 90</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&gt;= 110</a:t>
                      </a:r>
                      <a:endParaRPr>
                        <a:latin typeface="Quicksand"/>
                        <a:ea typeface="Quicksand"/>
                        <a:cs typeface="Quicksand"/>
                        <a:sym typeface="Quicksand"/>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55"/>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5"/>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710" name="Google Shape;1710;p55"/>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711" name="Google Shape;1711;p55"/>
          <p:cNvGrpSpPr/>
          <p:nvPr/>
        </p:nvGrpSpPr>
        <p:grpSpPr>
          <a:xfrm>
            <a:off x="7631947" y="649694"/>
            <a:ext cx="636814" cy="120078"/>
            <a:chOff x="8209059" y="198000"/>
            <a:chExt cx="636814" cy="120078"/>
          </a:xfrm>
        </p:grpSpPr>
        <p:sp>
          <p:nvSpPr>
            <p:cNvPr id="1712" name="Google Shape;1712;p5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5" name="Google Shape;1715;p55"/>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 Regressor for       Hypertension Class</a:t>
            </a:r>
            <a:endParaRPr b="1" sz="1300">
              <a:solidFill>
                <a:schemeClr val="dk2"/>
              </a:solidFill>
              <a:latin typeface="Quicksand"/>
              <a:ea typeface="Quicksand"/>
              <a:cs typeface="Quicksand"/>
              <a:sym typeface="Quicksand"/>
            </a:endParaRPr>
          </a:p>
        </p:txBody>
      </p:sp>
      <p:pic>
        <p:nvPicPr>
          <p:cNvPr id="1716" name="Google Shape;1716;p55"/>
          <p:cNvPicPr preferRelativeResize="0"/>
          <p:nvPr/>
        </p:nvPicPr>
        <p:blipFill>
          <a:blip r:embed="rId3">
            <a:alphaModFix/>
          </a:blip>
          <a:stretch>
            <a:fillRect/>
          </a:stretch>
        </p:blipFill>
        <p:spPr>
          <a:xfrm>
            <a:off x="1676400" y="1816275"/>
            <a:ext cx="2895600" cy="2095500"/>
          </a:xfrm>
          <a:prstGeom prst="rect">
            <a:avLst/>
          </a:prstGeom>
          <a:noFill/>
          <a:ln>
            <a:noFill/>
          </a:ln>
        </p:spPr>
      </p:pic>
      <p:pic>
        <p:nvPicPr>
          <p:cNvPr id="1717" name="Google Shape;1717;p55"/>
          <p:cNvPicPr preferRelativeResize="0"/>
          <p:nvPr/>
        </p:nvPicPr>
        <p:blipFill>
          <a:blip r:embed="rId4">
            <a:alphaModFix/>
          </a:blip>
          <a:stretch>
            <a:fillRect/>
          </a:stretch>
        </p:blipFill>
        <p:spPr>
          <a:xfrm>
            <a:off x="4825300" y="1811513"/>
            <a:ext cx="2952750" cy="2105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56"/>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6"/>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724" name="Google Shape;1724;p56"/>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accent1"/>
                </a:solidFill>
                <a:latin typeface="Bebas Neue"/>
                <a:ea typeface="Bebas Neue"/>
                <a:cs typeface="Bebas Neue"/>
                <a:sym typeface="Bebas Neue"/>
              </a:rPr>
              <a:t>METHOD 2</a:t>
            </a:r>
            <a:endParaRPr sz="1300">
              <a:solidFill>
                <a:schemeClr val="accent1"/>
              </a:solidFill>
            </a:endParaRPr>
          </a:p>
          <a:p>
            <a:pPr indent="0" lvl="0" marL="0" rtl="0" algn="l">
              <a:spcBef>
                <a:spcPts val="0"/>
              </a:spcBef>
              <a:spcAft>
                <a:spcPts val="0"/>
              </a:spcAft>
              <a:buNone/>
            </a:pPr>
            <a:r>
              <a:t/>
            </a:r>
            <a:endParaRPr sz="1400">
              <a:solidFill>
                <a:srgbClr val="000000"/>
              </a:solidFill>
            </a:endParaRPr>
          </a:p>
        </p:txBody>
      </p:sp>
      <p:grpSp>
        <p:nvGrpSpPr>
          <p:cNvPr id="1725" name="Google Shape;1725;p56"/>
          <p:cNvGrpSpPr/>
          <p:nvPr/>
        </p:nvGrpSpPr>
        <p:grpSpPr>
          <a:xfrm>
            <a:off x="7631947" y="649694"/>
            <a:ext cx="636814" cy="120078"/>
            <a:chOff x="8209059" y="198000"/>
            <a:chExt cx="636814" cy="120078"/>
          </a:xfrm>
        </p:grpSpPr>
        <p:sp>
          <p:nvSpPr>
            <p:cNvPr id="1726" name="Google Shape;1726;p5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9" name="Google Shape;1729;p56"/>
          <p:cNvSpPr txBox="1"/>
          <p:nvPr/>
        </p:nvSpPr>
        <p:spPr>
          <a:xfrm>
            <a:off x="3072000" y="4233050"/>
            <a:ext cx="3000000" cy="6348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ANN-based Regressor for       Hypertension Class</a:t>
            </a:r>
            <a:endParaRPr b="1" sz="1300">
              <a:solidFill>
                <a:schemeClr val="dk2"/>
              </a:solidFill>
              <a:latin typeface="Quicksand"/>
              <a:ea typeface="Quicksand"/>
              <a:cs typeface="Quicksand"/>
              <a:sym typeface="Quicksand"/>
            </a:endParaRPr>
          </a:p>
        </p:txBody>
      </p:sp>
      <p:pic>
        <p:nvPicPr>
          <p:cNvPr id="1730" name="Google Shape;1730;p56"/>
          <p:cNvPicPr preferRelativeResize="0"/>
          <p:nvPr/>
        </p:nvPicPr>
        <p:blipFill>
          <a:blip r:embed="rId3">
            <a:alphaModFix/>
          </a:blip>
          <a:stretch>
            <a:fillRect/>
          </a:stretch>
        </p:blipFill>
        <p:spPr>
          <a:xfrm>
            <a:off x="1676400" y="1816275"/>
            <a:ext cx="2895600" cy="2095500"/>
          </a:xfrm>
          <a:prstGeom prst="rect">
            <a:avLst/>
          </a:prstGeom>
          <a:noFill/>
          <a:ln>
            <a:noFill/>
          </a:ln>
        </p:spPr>
      </p:pic>
      <p:pic>
        <p:nvPicPr>
          <p:cNvPr id="1731" name="Google Shape;1731;p56"/>
          <p:cNvPicPr preferRelativeResize="0"/>
          <p:nvPr/>
        </p:nvPicPr>
        <p:blipFill>
          <a:blip r:embed="rId4">
            <a:alphaModFix/>
          </a:blip>
          <a:stretch>
            <a:fillRect/>
          </a:stretch>
        </p:blipFill>
        <p:spPr>
          <a:xfrm>
            <a:off x="4825300" y="1821025"/>
            <a:ext cx="2952750" cy="208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57"/>
          <p:cNvSpPr txBox="1"/>
          <p:nvPr/>
        </p:nvSpPr>
        <p:spPr>
          <a:xfrm>
            <a:off x="2501700" y="1886850"/>
            <a:ext cx="41406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700">
                <a:latin typeface="Bebas Neue"/>
                <a:ea typeface="Bebas Neue"/>
                <a:cs typeface="Bebas Neue"/>
                <a:sym typeface="Bebas Neue"/>
              </a:rPr>
              <a:t>THANKS!</a:t>
            </a:r>
            <a:endParaRPr sz="7700">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29"/>
          <p:cNvSpPr/>
          <p:nvPr/>
        </p:nvSpPr>
        <p:spPr>
          <a:xfrm>
            <a:off x="714799" y="474832"/>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DESIGN PROBLEM</a:t>
            </a:r>
            <a:endParaRPr/>
          </a:p>
        </p:txBody>
      </p:sp>
      <p:sp>
        <p:nvSpPr>
          <p:cNvPr id="1043" name="Google Shape;1043;p29"/>
          <p:cNvSpPr txBox="1"/>
          <p:nvPr>
            <p:ph idx="1" type="body"/>
          </p:nvPr>
        </p:nvSpPr>
        <p:spPr>
          <a:xfrm>
            <a:off x="720000" y="1200975"/>
            <a:ext cx="7704000" cy="33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lt2"/>
                </a:solidFill>
                <a:latin typeface="Bebas Neue"/>
                <a:ea typeface="Bebas Neue"/>
                <a:cs typeface="Bebas Neue"/>
                <a:sym typeface="Bebas Neue"/>
              </a:rPr>
              <a:t>TASK 2</a:t>
            </a:r>
            <a:endParaRPr sz="2200">
              <a:solidFill>
                <a:schemeClr val="lt2"/>
              </a:solidFill>
              <a:latin typeface="Bebas Neue"/>
              <a:ea typeface="Bebas Neue"/>
              <a:cs typeface="Bebas Neue"/>
              <a:sym typeface="Bebas Neue"/>
            </a:endParaRPr>
          </a:p>
          <a:p>
            <a:pPr indent="0" lvl="0" marL="0" rtl="0" algn="l">
              <a:lnSpc>
                <a:spcPct val="125000"/>
              </a:lnSpc>
              <a:spcBef>
                <a:spcPts val="1000"/>
              </a:spcBef>
              <a:spcAft>
                <a:spcPts val="0"/>
              </a:spcAft>
              <a:buNone/>
            </a:pPr>
            <a:r>
              <a:rPr lang="en" sz="1300">
                <a:solidFill>
                  <a:srgbClr val="000000"/>
                </a:solidFill>
              </a:rPr>
              <a:t>Another team has worked on the classification task, which entails classifying data into normal, prehypertension, and hypertension classes using Machine Learning (ML). Assuming this team achieves 100% accuracy, we must expand on this work and develop individual models for the three classes in order to predict blood pressure. The SBP and DBP values of the patient must be passed via the classification model if it has predicted that they fall into a particular class.</a:t>
            </a:r>
            <a:endParaRPr sz="1300">
              <a:solidFill>
                <a:srgbClr val="000000"/>
              </a:solidFill>
            </a:endParaRPr>
          </a:p>
          <a:p>
            <a:pPr indent="0" lvl="0" marL="0" rtl="0" algn="l">
              <a:lnSpc>
                <a:spcPct val="125000"/>
              </a:lnSpc>
              <a:spcBef>
                <a:spcPts val="1000"/>
              </a:spcBef>
              <a:spcAft>
                <a:spcPts val="0"/>
              </a:spcAft>
              <a:buNone/>
            </a:pPr>
            <a:r>
              <a:t/>
            </a:r>
            <a:endParaRPr sz="1100">
              <a:solidFill>
                <a:srgbClr val="000000"/>
              </a:solidFill>
            </a:endParaRPr>
          </a:p>
          <a:p>
            <a:pPr indent="0" lvl="0" marL="0" rtl="0" algn="l">
              <a:lnSpc>
                <a:spcPct val="125000"/>
              </a:lnSpc>
              <a:spcBef>
                <a:spcPts val="1000"/>
              </a:spcBef>
              <a:spcAft>
                <a:spcPts val="0"/>
              </a:spcAft>
              <a:buNone/>
            </a:pPr>
            <a:r>
              <a:t/>
            </a:r>
            <a:endParaRPr sz="1100">
              <a:solidFill>
                <a:srgbClr val="000000"/>
              </a:solidFill>
            </a:endParaRPr>
          </a:p>
          <a:p>
            <a:pPr indent="0" lvl="0" marL="457200" rtl="0" algn="l">
              <a:spcBef>
                <a:spcPts val="0"/>
              </a:spcBef>
              <a:spcAft>
                <a:spcPts val="0"/>
              </a:spcAft>
              <a:buNone/>
            </a:pPr>
            <a:r>
              <a:t/>
            </a:r>
            <a:endParaRPr sz="1400">
              <a:solidFill>
                <a:srgbClr val="000000"/>
              </a:solidFill>
            </a:endParaRPr>
          </a:p>
        </p:txBody>
      </p:sp>
      <p:grpSp>
        <p:nvGrpSpPr>
          <p:cNvPr id="1044" name="Google Shape;1044;p29"/>
          <p:cNvGrpSpPr/>
          <p:nvPr/>
        </p:nvGrpSpPr>
        <p:grpSpPr>
          <a:xfrm>
            <a:off x="7631947" y="649694"/>
            <a:ext cx="636814" cy="120078"/>
            <a:chOff x="8209059" y="198000"/>
            <a:chExt cx="636814" cy="120078"/>
          </a:xfrm>
        </p:grpSpPr>
        <p:sp>
          <p:nvSpPr>
            <p:cNvPr id="1045" name="Google Shape;1045;p2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30"/>
          <p:cNvSpPr/>
          <p:nvPr/>
        </p:nvSpPr>
        <p:spPr>
          <a:xfrm>
            <a:off x="714800" y="496500"/>
            <a:ext cx="7704000" cy="4155600"/>
          </a:xfrm>
          <a:prstGeom prst="roundRect">
            <a:avLst>
              <a:gd fmla="val 185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3" name="Google Shape;1053;p30"/>
          <p:cNvGrpSpPr/>
          <p:nvPr/>
        </p:nvGrpSpPr>
        <p:grpSpPr>
          <a:xfrm>
            <a:off x="7631947" y="671363"/>
            <a:ext cx="636814" cy="120078"/>
            <a:chOff x="8209059" y="198000"/>
            <a:chExt cx="636814" cy="120078"/>
          </a:xfrm>
        </p:grpSpPr>
        <p:sp>
          <p:nvSpPr>
            <p:cNvPr id="1054" name="Google Shape;1054;p3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7" name="Google Shape;1057;p30"/>
          <p:cNvSpPr txBox="1"/>
          <p:nvPr>
            <p:ph type="title"/>
          </p:nvPr>
        </p:nvSpPr>
        <p:spPr>
          <a:xfrm>
            <a:off x="1638750" y="1817850"/>
            <a:ext cx="5866500" cy="813600"/>
          </a:xfrm>
          <a:prstGeom prst="rect">
            <a:avLst/>
          </a:prstGeom>
        </p:spPr>
        <p:txBody>
          <a:bodyPr anchorCtr="0" anchor="t" bIns="0" lIns="0" spcFirstLastPara="1" rIns="0" wrap="square" tIns="0">
            <a:noAutofit/>
          </a:bodyPr>
          <a:lstStyle/>
          <a:p>
            <a:pPr indent="-368300" lvl="0" marL="457200" rtl="0" algn="ctr">
              <a:lnSpc>
                <a:spcPct val="115000"/>
              </a:lnSpc>
              <a:spcBef>
                <a:spcPts val="0"/>
              </a:spcBef>
              <a:spcAft>
                <a:spcPts val="0"/>
              </a:spcAft>
              <a:buClr>
                <a:srgbClr val="000000"/>
              </a:buClr>
              <a:buSzPts val="2200"/>
              <a:buFont typeface="Quicksand"/>
              <a:buAutoNum type="arabicPeriod"/>
            </a:pPr>
            <a:r>
              <a:rPr lang="en" sz="2200"/>
              <a:t>ML-based methodology for BP prediction</a:t>
            </a:r>
            <a:endParaRPr sz="2200"/>
          </a:p>
          <a:p>
            <a:pPr indent="-368300" lvl="0" marL="457200" rtl="0" algn="ctr">
              <a:lnSpc>
                <a:spcPct val="115000"/>
              </a:lnSpc>
              <a:spcBef>
                <a:spcPts val="0"/>
              </a:spcBef>
              <a:spcAft>
                <a:spcPts val="0"/>
              </a:spcAft>
              <a:buClr>
                <a:srgbClr val="000000"/>
              </a:buClr>
              <a:buSzPts val="2200"/>
              <a:buFont typeface="Quicksand"/>
              <a:buAutoNum type="arabicPeriod"/>
            </a:pPr>
            <a:r>
              <a:rPr lang="en" sz="2200"/>
              <a:t>Documentation and report</a:t>
            </a:r>
            <a:endParaRPr sz="2200"/>
          </a:p>
        </p:txBody>
      </p:sp>
      <p:sp>
        <p:nvSpPr>
          <p:cNvPr id="1058" name="Google Shape;1058;p30"/>
          <p:cNvSpPr txBox="1"/>
          <p:nvPr>
            <p:ph idx="2" type="title"/>
          </p:nvPr>
        </p:nvSpPr>
        <p:spPr>
          <a:xfrm>
            <a:off x="1638750" y="2631452"/>
            <a:ext cx="5866500" cy="406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Targeted Deliverables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1"/>
          <p:cNvSpPr/>
          <p:nvPr/>
        </p:nvSpPr>
        <p:spPr>
          <a:xfrm>
            <a:off x="720000" y="484853"/>
            <a:ext cx="1284600" cy="1284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txBox="1"/>
          <p:nvPr>
            <p:ph type="title"/>
          </p:nvPr>
        </p:nvSpPr>
        <p:spPr>
          <a:xfrm>
            <a:off x="720000" y="1860550"/>
            <a:ext cx="3430500" cy="200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Methodology </a:t>
            </a:r>
            <a:endParaRPr sz="5200"/>
          </a:p>
          <a:p>
            <a:pPr indent="0" lvl="0" marL="0" rtl="0" algn="l">
              <a:spcBef>
                <a:spcPts val="0"/>
              </a:spcBef>
              <a:spcAft>
                <a:spcPts val="0"/>
              </a:spcAft>
              <a:buNone/>
            </a:pPr>
            <a:r>
              <a:rPr lang="en" sz="5200">
                <a:solidFill>
                  <a:schemeClr val="lt2"/>
                </a:solidFill>
              </a:rPr>
              <a:t>Adopted</a:t>
            </a:r>
            <a:endParaRPr sz="5200">
              <a:solidFill>
                <a:schemeClr val="lt2"/>
              </a:solidFill>
            </a:endParaRPr>
          </a:p>
        </p:txBody>
      </p:sp>
      <p:sp>
        <p:nvSpPr>
          <p:cNvPr id="1065" name="Google Shape;1065;p31"/>
          <p:cNvSpPr txBox="1"/>
          <p:nvPr>
            <p:ph idx="2" type="title"/>
          </p:nvPr>
        </p:nvSpPr>
        <p:spPr>
          <a:xfrm>
            <a:off x="888250" y="653025"/>
            <a:ext cx="948300" cy="948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02.</a:t>
            </a:r>
            <a:endParaRPr/>
          </a:p>
        </p:txBody>
      </p:sp>
      <p:grpSp>
        <p:nvGrpSpPr>
          <p:cNvPr id="1066" name="Google Shape;1066;p31"/>
          <p:cNvGrpSpPr/>
          <p:nvPr/>
        </p:nvGrpSpPr>
        <p:grpSpPr>
          <a:xfrm>
            <a:off x="2241200" y="496500"/>
            <a:ext cx="6177600" cy="469800"/>
            <a:chOff x="2241200" y="496500"/>
            <a:chExt cx="6177600" cy="469800"/>
          </a:xfrm>
        </p:grpSpPr>
        <p:sp>
          <p:nvSpPr>
            <p:cNvPr id="1067" name="Google Shape;1067;p31"/>
            <p:cNvSpPr/>
            <p:nvPr/>
          </p:nvSpPr>
          <p:spPr>
            <a:xfrm>
              <a:off x="2241200" y="496500"/>
              <a:ext cx="61776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31"/>
            <p:cNvGrpSpPr/>
            <p:nvPr/>
          </p:nvGrpSpPr>
          <p:grpSpPr>
            <a:xfrm>
              <a:off x="7631947" y="671363"/>
              <a:ext cx="636814" cy="120078"/>
              <a:chOff x="8209059" y="198000"/>
              <a:chExt cx="636814" cy="120078"/>
            </a:xfrm>
          </p:grpSpPr>
          <p:sp>
            <p:nvSpPr>
              <p:cNvPr id="1069" name="Google Shape;1069;p3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2" name="Google Shape;1072;p31"/>
          <p:cNvSpPr/>
          <p:nvPr/>
        </p:nvSpPr>
        <p:spPr>
          <a:xfrm>
            <a:off x="10063067" y="3641995"/>
            <a:ext cx="15785" cy="15647"/>
          </a:xfrm>
          <a:custGeom>
            <a:rect b="b" l="l" r="r" t="t"/>
            <a:pathLst>
              <a:path extrusionOk="0" h="566" w="571">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10063067" y="3759821"/>
            <a:ext cx="15785" cy="15813"/>
          </a:xfrm>
          <a:custGeom>
            <a:rect b="b" l="l" r="r" t="t"/>
            <a:pathLst>
              <a:path extrusionOk="0" h="572" w="571">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31"/>
          <p:cNvGrpSpPr/>
          <p:nvPr/>
        </p:nvGrpSpPr>
        <p:grpSpPr>
          <a:xfrm>
            <a:off x="4572000" y="1065533"/>
            <a:ext cx="6196480" cy="4035741"/>
            <a:chOff x="4572000" y="1065533"/>
            <a:chExt cx="6196480" cy="4035741"/>
          </a:xfrm>
        </p:grpSpPr>
        <p:sp>
          <p:nvSpPr>
            <p:cNvPr id="1075" name="Google Shape;1075;p31"/>
            <p:cNvSpPr/>
            <p:nvPr/>
          </p:nvSpPr>
          <p:spPr>
            <a:xfrm>
              <a:off x="6860002" y="1881946"/>
              <a:ext cx="3908478" cy="2679270"/>
            </a:xfrm>
            <a:custGeom>
              <a:rect b="b" l="l" r="r" t="t"/>
              <a:pathLst>
                <a:path extrusionOk="0" h="96917" w="141381">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31"/>
            <p:cNvGrpSpPr/>
            <p:nvPr/>
          </p:nvGrpSpPr>
          <p:grpSpPr>
            <a:xfrm>
              <a:off x="4964268" y="1110344"/>
              <a:ext cx="5102735" cy="3990930"/>
              <a:chOff x="492625" y="305827"/>
              <a:chExt cx="6376825" cy="4987416"/>
            </a:xfrm>
          </p:grpSpPr>
          <p:sp>
            <p:nvSpPr>
              <p:cNvPr id="1077" name="Google Shape;1077;p31"/>
              <p:cNvSpPr/>
              <p:nvPr/>
            </p:nvSpPr>
            <p:spPr>
              <a:xfrm>
                <a:off x="3241925" y="1323275"/>
                <a:ext cx="149525" cy="33750"/>
              </a:xfrm>
              <a:custGeom>
                <a:rect b="b" l="l" r="r" t="t"/>
                <a:pathLst>
                  <a:path extrusionOk="0" h="1350" w="5981">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3021644" y="5055609"/>
                <a:ext cx="122725" cy="98600"/>
              </a:xfrm>
              <a:custGeom>
                <a:rect b="b" l="l" r="r" t="t"/>
                <a:pathLst>
                  <a:path extrusionOk="0" h="3944" w="4909">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4444250" y="635625"/>
                <a:ext cx="74775" cy="136525"/>
              </a:xfrm>
              <a:custGeom>
                <a:rect b="b" l="l" r="r" t="t"/>
                <a:pathLst>
                  <a:path extrusionOk="0" h="5461" w="2991">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579925" y="2930925"/>
                <a:ext cx="122700" cy="98625"/>
              </a:xfrm>
              <a:custGeom>
                <a:rect b="b" l="l" r="r" t="t"/>
                <a:pathLst>
                  <a:path extrusionOk="0" h="3945" w="4908">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a:off x="6695950" y="3134175"/>
                <a:ext cx="143825" cy="59725"/>
              </a:xfrm>
              <a:custGeom>
                <a:rect b="b" l="l" r="r" t="t"/>
                <a:pathLst>
                  <a:path extrusionOk="0" h="2389" w="5753">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a:off x="5039975" y="4862325"/>
                <a:ext cx="46250" cy="146750"/>
              </a:xfrm>
              <a:custGeom>
                <a:rect b="b" l="l" r="r" t="t"/>
                <a:pathLst>
                  <a:path extrusionOk="0" h="5870" w="185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a:off x="1269825" y="4614525"/>
                <a:ext cx="76475" cy="136050"/>
              </a:xfrm>
              <a:custGeom>
                <a:rect b="b" l="l" r="r" t="t"/>
                <a:pathLst>
                  <a:path extrusionOk="0" h="5442" w="3059">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6793550" y="1389425"/>
                <a:ext cx="75900" cy="135950"/>
              </a:xfrm>
              <a:custGeom>
                <a:rect b="b" l="l" r="r" t="t"/>
                <a:pathLst>
                  <a:path extrusionOk="0" h="5438" w="3036">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1094625" y="2300825"/>
                <a:ext cx="74775" cy="74800"/>
              </a:xfrm>
              <a:custGeom>
                <a:rect b="b" l="l" r="r" t="t"/>
                <a:pathLst>
                  <a:path extrusionOk="0" h="2992" w="2991">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5709061" y="5218468"/>
                <a:ext cx="74200" cy="74775"/>
              </a:xfrm>
              <a:custGeom>
                <a:rect b="b" l="l" r="r" t="t"/>
                <a:pathLst>
                  <a:path extrusionOk="0" h="2991" w="2968">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1498650" y="85600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1"/>
              <p:cNvSpPr/>
              <p:nvPr/>
            </p:nvSpPr>
            <p:spPr>
              <a:xfrm>
                <a:off x="603900" y="4193050"/>
                <a:ext cx="74775" cy="74200"/>
              </a:xfrm>
              <a:custGeom>
                <a:rect b="b" l="l" r="r" t="t"/>
                <a:pathLst>
                  <a:path extrusionOk="0" h="2968" w="2991">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6247450" y="795500"/>
                <a:ext cx="74200" cy="74800"/>
              </a:xfrm>
              <a:custGeom>
                <a:rect b="b" l="l" r="r" t="t"/>
                <a:pathLst>
                  <a:path extrusionOk="0" h="2992" w="2968">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3710975" y="885675"/>
                <a:ext cx="74775" cy="74775"/>
              </a:xfrm>
              <a:custGeom>
                <a:rect b="b" l="l" r="r" t="t"/>
                <a:pathLst>
                  <a:path extrusionOk="0" h="2991" w="2991">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a:off x="1816475" y="4928600"/>
                <a:ext cx="74775" cy="74200"/>
              </a:xfrm>
              <a:custGeom>
                <a:rect b="b" l="l" r="r" t="t"/>
                <a:pathLst>
                  <a:path extrusionOk="0" h="2968" w="2991">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a:off x="5183876" y="379114"/>
                <a:ext cx="74200" cy="74775"/>
              </a:xfrm>
              <a:custGeom>
                <a:rect b="b" l="l" r="r" t="t"/>
                <a:pathLst>
                  <a:path extrusionOk="0" h="2991" w="2968">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5536161" y="4856289"/>
                <a:ext cx="28550" cy="28400"/>
              </a:xfrm>
              <a:custGeom>
                <a:rect b="b" l="l" r="r" t="t"/>
                <a:pathLst>
                  <a:path extrusionOk="0" h="1136" w="1142">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1"/>
              <p:cNvSpPr/>
              <p:nvPr/>
            </p:nvSpPr>
            <p:spPr>
              <a:xfrm>
                <a:off x="680350" y="2063100"/>
                <a:ext cx="28550" cy="28900"/>
              </a:xfrm>
              <a:custGeom>
                <a:rect b="b" l="l" r="r" t="t"/>
                <a:pathLst>
                  <a:path extrusionOk="0" h="1156" w="1142">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1"/>
              <p:cNvSpPr/>
              <p:nvPr/>
            </p:nvSpPr>
            <p:spPr>
              <a:xfrm>
                <a:off x="5498775" y="818475"/>
                <a:ext cx="28550" cy="28425"/>
              </a:xfrm>
              <a:custGeom>
                <a:rect b="b" l="l" r="r" t="t"/>
                <a:pathLst>
                  <a:path extrusionOk="0" h="1137" w="1142">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492625" y="4885500"/>
                <a:ext cx="28550" cy="28275"/>
              </a:xfrm>
              <a:custGeom>
                <a:rect b="b" l="l" r="r" t="t"/>
                <a:pathLst>
                  <a:path extrusionOk="0" h="1131" w="1142">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2655300" y="788800"/>
                <a:ext cx="28575" cy="28425"/>
              </a:xfrm>
              <a:custGeom>
                <a:rect b="b" l="l" r="r" t="t"/>
                <a:pathLst>
                  <a:path extrusionOk="0" h="1137" w="1143">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5721440" y="305827"/>
                <a:ext cx="28550" cy="28425"/>
              </a:xfrm>
              <a:custGeom>
                <a:rect b="b" l="l" r="r" t="t"/>
                <a:pathLst>
                  <a:path extrusionOk="0" h="1137" w="1142">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1"/>
              <p:cNvSpPr/>
              <p:nvPr/>
            </p:nvSpPr>
            <p:spPr>
              <a:xfrm>
                <a:off x="3878175" y="5028675"/>
                <a:ext cx="28550" cy="28325"/>
              </a:xfrm>
              <a:custGeom>
                <a:rect b="b" l="l" r="r" t="t"/>
                <a:pathLst>
                  <a:path extrusionOk="0" h="1133" w="1142">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1"/>
              <p:cNvSpPr/>
              <p:nvPr/>
            </p:nvSpPr>
            <p:spPr>
              <a:xfrm>
                <a:off x="734000" y="799425"/>
                <a:ext cx="91900" cy="127350"/>
              </a:xfrm>
              <a:custGeom>
                <a:rect b="b" l="l" r="r" t="t"/>
                <a:pathLst>
                  <a:path extrusionOk="0" h="5094" w="3676">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1"/>
              <p:cNvSpPr/>
              <p:nvPr/>
            </p:nvSpPr>
            <p:spPr>
              <a:xfrm>
                <a:off x="5971250" y="1563275"/>
                <a:ext cx="131275" cy="288500"/>
              </a:xfrm>
              <a:custGeom>
                <a:rect b="b" l="l" r="r" t="t"/>
                <a:pathLst>
                  <a:path extrusionOk="0" h="11540" w="5251">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a:off x="2279825" y="4071425"/>
                <a:ext cx="90200" cy="279725"/>
              </a:xfrm>
              <a:custGeom>
                <a:rect b="b" l="l" r="r" t="t"/>
                <a:pathLst>
                  <a:path extrusionOk="0" h="11189" w="3608">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a:off x="2119500" y="4071450"/>
                <a:ext cx="77625" cy="223775"/>
              </a:xfrm>
              <a:custGeom>
                <a:rect b="b" l="l" r="r" t="t"/>
                <a:pathLst>
                  <a:path extrusionOk="0" h="8951" w="3105">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a:off x="1723475" y="2973900"/>
                <a:ext cx="412025" cy="49950"/>
              </a:xfrm>
              <a:custGeom>
                <a:rect b="b" l="l" r="r" t="t"/>
                <a:pathLst>
                  <a:path extrusionOk="0" h="1998" w="16481">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1632750" y="1843400"/>
                <a:ext cx="200875" cy="193250"/>
              </a:xfrm>
              <a:custGeom>
                <a:rect b="b" l="l" r="r" t="t"/>
                <a:pathLst>
                  <a:path extrusionOk="0" h="7730" w="8035">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1"/>
              <p:cNvSpPr/>
              <p:nvPr/>
            </p:nvSpPr>
            <p:spPr>
              <a:xfrm>
                <a:off x="2716375" y="1473375"/>
                <a:ext cx="71925" cy="285950"/>
              </a:xfrm>
              <a:custGeom>
                <a:rect b="b" l="l" r="r" t="t"/>
                <a:pathLst>
                  <a:path extrusionOk="0" h="11438" w="2877">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31"/>
            <p:cNvGrpSpPr/>
            <p:nvPr/>
          </p:nvGrpSpPr>
          <p:grpSpPr>
            <a:xfrm>
              <a:off x="7226758" y="4067417"/>
              <a:ext cx="1624165" cy="811474"/>
              <a:chOff x="10163420" y="3422779"/>
              <a:chExt cx="1624165" cy="811474"/>
            </a:xfrm>
          </p:grpSpPr>
          <p:sp>
            <p:nvSpPr>
              <p:cNvPr id="1108" name="Google Shape;1108;p31"/>
              <p:cNvSpPr/>
              <p:nvPr/>
            </p:nvSpPr>
            <p:spPr>
              <a:xfrm>
                <a:off x="10407359" y="3422779"/>
                <a:ext cx="1380226" cy="811474"/>
              </a:xfrm>
              <a:custGeom>
                <a:rect b="b" l="l" r="r" t="t"/>
                <a:pathLst>
                  <a:path extrusionOk="0" h="38223" w="65013">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1"/>
              <p:cNvSpPr/>
              <p:nvPr/>
            </p:nvSpPr>
            <p:spPr>
              <a:xfrm>
                <a:off x="10163420" y="3508137"/>
                <a:ext cx="1491724" cy="513893"/>
              </a:xfrm>
              <a:custGeom>
                <a:rect b="b" l="l" r="r" t="t"/>
                <a:pathLst>
                  <a:path extrusionOk="0" h="18589" w="5396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0" name="Google Shape;1110;p31"/>
            <p:cNvSpPr/>
            <p:nvPr/>
          </p:nvSpPr>
          <p:spPr>
            <a:xfrm>
              <a:off x="5473945" y="1065533"/>
              <a:ext cx="5129784" cy="3375294"/>
            </a:xfrm>
            <a:custGeom>
              <a:rect b="b" l="l" r="r" t="t"/>
              <a:pathLst>
                <a:path extrusionOk="0" h="158987" w="241629">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p:nvPr/>
          </p:nvSpPr>
          <p:spPr>
            <a:xfrm>
              <a:off x="8690447" y="1532488"/>
              <a:ext cx="190009" cy="236799"/>
            </a:xfrm>
            <a:custGeom>
              <a:rect b="b" l="l" r="r" t="t"/>
              <a:pathLst>
                <a:path extrusionOk="0" h="11154" w="895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1"/>
            <p:cNvSpPr/>
            <p:nvPr/>
          </p:nvSpPr>
          <p:spPr>
            <a:xfrm>
              <a:off x="8720042" y="1358743"/>
              <a:ext cx="596053" cy="809840"/>
            </a:xfrm>
            <a:custGeom>
              <a:rect b="b" l="l" r="r" t="t"/>
              <a:pathLst>
                <a:path extrusionOk="0" h="38146" w="28076">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1"/>
            <p:cNvSpPr/>
            <p:nvPr/>
          </p:nvSpPr>
          <p:spPr>
            <a:xfrm>
              <a:off x="8893044" y="1560893"/>
              <a:ext cx="227288" cy="438081"/>
            </a:xfrm>
            <a:custGeom>
              <a:rect b="b" l="l" r="r" t="t"/>
              <a:pathLst>
                <a:path extrusionOk="0" h="20635" w="10706">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1"/>
            <p:cNvSpPr/>
            <p:nvPr/>
          </p:nvSpPr>
          <p:spPr>
            <a:xfrm>
              <a:off x="7502825" y="1475586"/>
              <a:ext cx="238137" cy="353288"/>
            </a:xfrm>
            <a:custGeom>
              <a:rect b="b" l="l" r="r" t="t"/>
              <a:pathLst>
                <a:path extrusionOk="0" h="16641" w="11217">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1"/>
            <p:cNvSpPr/>
            <p:nvPr/>
          </p:nvSpPr>
          <p:spPr>
            <a:xfrm>
              <a:off x="6860473" y="1308126"/>
              <a:ext cx="920724" cy="794066"/>
            </a:xfrm>
            <a:custGeom>
              <a:rect b="b" l="l" r="r" t="t"/>
              <a:pathLst>
                <a:path extrusionOk="0" h="37403" w="43369">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7243757" y="1490086"/>
              <a:ext cx="252000" cy="547161"/>
            </a:xfrm>
            <a:custGeom>
              <a:rect b="b" l="l" r="r" t="t"/>
              <a:pathLst>
                <a:path extrusionOk="0" h="25773" w="1187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6721194" y="1766471"/>
              <a:ext cx="3908478" cy="2679270"/>
            </a:xfrm>
            <a:custGeom>
              <a:rect b="b" l="l" r="r" t="t"/>
              <a:pathLst>
                <a:path extrusionOk="0" h="96917" w="141381">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6713619" y="1758260"/>
              <a:ext cx="3924235" cy="2695056"/>
            </a:xfrm>
            <a:custGeom>
              <a:rect b="b" l="l" r="r" t="t"/>
              <a:pathLst>
                <a:path extrusionOk="0" h="97488" w="141951">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6639142" y="1766471"/>
              <a:ext cx="3908478" cy="2679270"/>
            </a:xfrm>
            <a:custGeom>
              <a:rect b="b" l="l" r="r" t="t"/>
              <a:pathLst>
                <a:path extrusionOk="0" h="96917" w="141381">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6631595" y="1758260"/>
              <a:ext cx="3923600" cy="2695056"/>
            </a:xfrm>
            <a:custGeom>
              <a:rect b="b" l="l" r="r" t="t"/>
              <a:pathLst>
                <a:path extrusionOk="0" h="97488" w="141928">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6639142" y="4190841"/>
              <a:ext cx="3908478" cy="254942"/>
            </a:xfrm>
            <a:custGeom>
              <a:rect b="b" l="l" r="r" t="t"/>
              <a:pathLst>
                <a:path extrusionOk="0" h="9222" w="141381">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6631595" y="4182630"/>
              <a:ext cx="3923600" cy="270727"/>
            </a:xfrm>
            <a:custGeom>
              <a:rect b="b" l="l" r="r" t="t"/>
              <a:pathLst>
                <a:path extrusionOk="0" h="9793" w="141928">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8530953" y="4255836"/>
              <a:ext cx="124955" cy="124320"/>
            </a:xfrm>
            <a:custGeom>
              <a:rect b="b" l="l" r="r" t="t"/>
              <a:pathLst>
                <a:path extrusionOk="0" h="4497" w="452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8523378" y="4248261"/>
              <a:ext cx="140105" cy="140105"/>
            </a:xfrm>
            <a:custGeom>
              <a:rect b="b" l="l" r="r" t="t"/>
              <a:pathLst>
                <a:path extrusionOk="0" h="5068" w="5068">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6639142" y="1766471"/>
              <a:ext cx="3908478" cy="126227"/>
            </a:xfrm>
            <a:custGeom>
              <a:rect b="b" l="l" r="r" t="t"/>
              <a:pathLst>
                <a:path extrusionOk="0" h="4566" w="141381">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6631595" y="1758260"/>
              <a:ext cx="3923600" cy="142012"/>
            </a:xfrm>
            <a:custGeom>
              <a:rect b="b" l="l" r="r" t="t"/>
              <a:pathLst>
                <a:path extrusionOk="0" h="5137" w="141928">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6899757" y="2102806"/>
              <a:ext cx="1412853" cy="959779"/>
            </a:xfrm>
            <a:custGeom>
              <a:rect b="b" l="l" r="r" t="t"/>
              <a:pathLst>
                <a:path extrusionOk="0" h="34718" w="51107">
                  <a:moveTo>
                    <a:pt x="1" y="0"/>
                  </a:moveTo>
                  <a:lnTo>
                    <a:pt x="1" y="34717"/>
                  </a:lnTo>
                  <a:lnTo>
                    <a:pt x="51107" y="34717"/>
                  </a:lnTo>
                  <a:lnTo>
                    <a:pt x="511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6899757" y="3028487"/>
              <a:ext cx="1412853" cy="34114"/>
            </a:xfrm>
            <a:custGeom>
              <a:rect b="b" l="l" r="r" t="t"/>
              <a:pathLst>
                <a:path extrusionOk="0" h="1234" w="51107">
                  <a:moveTo>
                    <a:pt x="1" y="1"/>
                  </a:moveTo>
                  <a:lnTo>
                    <a:pt x="1" y="1233"/>
                  </a:lnTo>
                  <a:lnTo>
                    <a:pt x="51107" y="1233"/>
                  </a:lnTo>
                  <a:lnTo>
                    <a:pt x="51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6958448" y="2161470"/>
              <a:ext cx="80806" cy="80806"/>
            </a:xfrm>
            <a:custGeom>
              <a:rect b="b" l="l" r="r" t="t"/>
              <a:pathLst>
                <a:path extrusionOk="0" h="2923" w="2923">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7087802" y="2226464"/>
              <a:ext cx="80806" cy="15813"/>
            </a:xfrm>
            <a:custGeom>
              <a:rect b="b" l="l" r="r" t="t"/>
              <a:pathLst>
                <a:path extrusionOk="0" h="572" w="2923">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7130707" y="2414509"/>
              <a:ext cx="977472" cy="384321"/>
            </a:xfrm>
            <a:custGeom>
              <a:rect b="b" l="l" r="r" t="t"/>
              <a:pathLst>
                <a:path extrusionOk="0" h="13902" w="35358">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7116193" y="2767265"/>
              <a:ext cx="46720" cy="46720"/>
            </a:xfrm>
            <a:custGeom>
              <a:rect b="b" l="l" r="r" t="t"/>
              <a:pathLst>
                <a:path extrusionOk="0" h="1690" w="169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7108619" y="2759690"/>
              <a:ext cx="61870" cy="62505"/>
            </a:xfrm>
            <a:custGeom>
              <a:rect b="b" l="l" r="r" t="t"/>
              <a:pathLst>
                <a:path extrusionOk="0" h="2261" w="2238">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7711871" y="2458050"/>
              <a:ext cx="46112" cy="46720"/>
            </a:xfrm>
            <a:custGeom>
              <a:rect b="b" l="l" r="r" t="t"/>
              <a:pathLst>
                <a:path extrusionOk="0" h="1690" w="1668">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7703688" y="2450475"/>
              <a:ext cx="62478" cy="61870"/>
            </a:xfrm>
            <a:custGeom>
              <a:rect b="b" l="l" r="r" t="t"/>
              <a:pathLst>
                <a:path extrusionOk="0" h="2238" w="226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7492283" y="2679546"/>
              <a:ext cx="46720" cy="46084"/>
            </a:xfrm>
            <a:custGeom>
              <a:rect b="b" l="l" r="r" t="t"/>
              <a:pathLst>
                <a:path extrusionOk="0" h="1667" w="169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7484708" y="2671335"/>
              <a:ext cx="61870" cy="62505"/>
            </a:xfrm>
            <a:custGeom>
              <a:rect b="b" l="l" r="r" t="t"/>
              <a:pathLst>
                <a:path extrusionOk="0" h="2261" w="2238">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4572000" y="4445800"/>
              <a:ext cx="3209275" cy="4600"/>
            </a:xfrm>
            <a:custGeom>
              <a:rect b="b" l="l" r="r" t="t"/>
              <a:pathLst>
                <a:path extrusionOk="0" h="184" w="128371">
                  <a:moveTo>
                    <a:pt x="1" y="1"/>
                  </a:moveTo>
                  <a:lnTo>
                    <a:pt x="1" y="183"/>
                  </a:lnTo>
                  <a:lnTo>
                    <a:pt x="128370" y="183"/>
                  </a:lnTo>
                  <a:cubicBezTo>
                    <a:pt x="128370" y="183"/>
                    <a:pt x="128370" y="183"/>
                    <a:pt x="128370" y="161"/>
                  </a:cubicBezTo>
                  <a:lnTo>
                    <a:pt x="12837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7852587" y="2623398"/>
              <a:ext cx="46748" cy="46084"/>
            </a:xfrm>
            <a:custGeom>
              <a:rect b="b" l="l" r="r" t="t"/>
              <a:pathLst>
                <a:path extrusionOk="0" h="1667" w="1691">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7844404" y="2615187"/>
              <a:ext cx="62478" cy="62505"/>
            </a:xfrm>
            <a:custGeom>
              <a:rect b="b" l="l" r="r" t="t"/>
              <a:pathLst>
                <a:path extrusionOk="0" h="2261" w="226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7306782" y="2399387"/>
              <a:ext cx="46084" cy="46084"/>
            </a:xfrm>
            <a:custGeom>
              <a:rect b="b" l="l" r="r" t="t"/>
              <a:pathLst>
                <a:path extrusionOk="0" h="1667" w="1667">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7298571" y="2391176"/>
              <a:ext cx="62505" cy="62505"/>
            </a:xfrm>
            <a:custGeom>
              <a:rect b="b" l="l" r="r" t="t"/>
              <a:pathLst>
                <a:path extrusionOk="0" h="2261" w="2261">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8075991" y="2730026"/>
              <a:ext cx="46720" cy="46720"/>
            </a:xfrm>
            <a:custGeom>
              <a:rect b="b" l="l" r="r" t="t"/>
              <a:pathLst>
                <a:path extrusionOk="0" h="1690" w="169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8067780" y="2722452"/>
              <a:ext cx="62505" cy="61870"/>
            </a:xfrm>
            <a:custGeom>
              <a:rect b="b" l="l" r="r" t="t"/>
              <a:pathLst>
                <a:path extrusionOk="0" h="2238" w="2261">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7131979" y="2899770"/>
              <a:ext cx="974929" cy="15813"/>
            </a:xfrm>
            <a:custGeom>
              <a:rect b="b" l="l" r="r" t="t"/>
              <a:pathLst>
                <a:path extrusionOk="0" h="572" w="35266">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7873432" y="2169680"/>
              <a:ext cx="368535" cy="64385"/>
            </a:xfrm>
            <a:custGeom>
              <a:rect b="b" l="l" r="r" t="t"/>
              <a:pathLst>
                <a:path extrusionOk="0" h="2329" w="13331">
                  <a:moveTo>
                    <a:pt x="0" y="1"/>
                  </a:moveTo>
                  <a:lnTo>
                    <a:pt x="0" y="2329"/>
                  </a:lnTo>
                  <a:lnTo>
                    <a:pt x="13330" y="2329"/>
                  </a:lnTo>
                  <a:lnTo>
                    <a:pt x="133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8053902" y="2264974"/>
              <a:ext cx="188069" cy="65021"/>
            </a:xfrm>
            <a:custGeom>
              <a:rect b="b" l="l" r="r" t="t"/>
              <a:pathLst>
                <a:path extrusionOk="0" h="2352" w="6803">
                  <a:moveTo>
                    <a:pt x="0" y="0"/>
                  </a:moveTo>
                  <a:lnTo>
                    <a:pt x="0" y="2351"/>
                  </a:lnTo>
                  <a:lnTo>
                    <a:pt x="6802" y="2351"/>
                  </a:lnTo>
                  <a:lnTo>
                    <a:pt x="6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6899757" y="3149021"/>
              <a:ext cx="1412853" cy="831064"/>
            </a:xfrm>
            <a:custGeom>
              <a:rect b="b" l="l" r="r" t="t"/>
              <a:pathLst>
                <a:path extrusionOk="0" h="30062" w="51107">
                  <a:moveTo>
                    <a:pt x="1" y="1"/>
                  </a:moveTo>
                  <a:lnTo>
                    <a:pt x="1" y="30061"/>
                  </a:lnTo>
                  <a:lnTo>
                    <a:pt x="51107" y="30061"/>
                  </a:lnTo>
                  <a:lnTo>
                    <a:pt x="511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6899757" y="3945985"/>
              <a:ext cx="1412853" cy="34114"/>
            </a:xfrm>
            <a:custGeom>
              <a:rect b="b" l="l" r="r" t="t"/>
              <a:pathLst>
                <a:path extrusionOk="0" h="1234" w="51107">
                  <a:moveTo>
                    <a:pt x="1" y="1"/>
                  </a:moveTo>
                  <a:lnTo>
                    <a:pt x="1" y="1233"/>
                  </a:lnTo>
                  <a:lnTo>
                    <a:pt x="51107" y="1233"/>
                  </a:lnTo>
                  <a:lnTo>
                    <a:pt x="51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6958448" y="3207713"/>
              <a:ext cx="80806" cy="80779"/>
            </a:xfrm>
            <a:custGeom>
              <a:rect b="b" l="l" r="r" t="t"/>
              <a:pathLst>
                <a:path extrusionOk="0" h="2922" w="2923">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7087802" y="3272707"/>
              <a:ext cx="80806" cy="15785"/>
            </a:xfrm>
            <a:custGeom>
              <a:rect b="b" l="l" r="r" t="t"/>
              <a:pathLst>
                <a:path extrusionOk="0" h="571" w="2923">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7031018" y="3367365"/>
              <a:ext cx="1210934" cy="46720"/>
            </a:xfrm>
            <a:custGeom>
              <a:rect b="b" l="l" r="r" t="t"/>
              <a:pathLst>
                <a:path extrusionOk="0" h="1690" w="43803">
                  <a:moveTo>
                    <a:pt x="0" y="0"/>
                  </a:moveTo>
                  <a:lnTo>
                    <a:pt x="0" y="1689"/>
                  </a:lnTo>
                  <a:lnTo>
                    <a:pt x="43802" y="1689"/>
                  </a:lnTo>
                  <a:lnTo>
                    <a:pt x="43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7031018" y="3477145"/>
              <a:ext cx="1210934" cy="46720"/>
            </a:xfrm>
            <a:custGeom>
              <a:rect b="b" l="l" r="r" t="t"/>
              <a:pathLst>
                <a:path extrusionOk="0" h="1690" w="43803">
                  <a:moveTo>
                    <a:pt x="0" y="1"/>
                  </a:moveTo>
                  <a:lnTo>
                    <a:pt x="0" y="1690"/>
                  </a:lnTo>
                  <a:lnTo>
                    <a:pt x="43802" y="1690"/>
                  </a:lnTo>
                  <a:lnTo>
                    <a:pt x="43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7031018" y="3587589"/>
              <a:ext cx="750285" cy="46720"/>
            </a:xfrm>
            <a:custGeom>
              <a:rect b="b" l="l" r="r" t="t"/>
              <a:pathLst>
                <a:path extrusionOk="0" h="1690" w="27140">
                  <a:moveTo>
                    <a:pt x="0" y="0"/>
                  </a:moveTo>
                  <a:lnTo>
                    <a:pt x="0" y="1689"/>
                  </a:lnTo>
                  <a:lnTo>
                    <a:pt x="27140" y="1689"/>
                  </a:lnTo>
                  <a:lnTo>
                    <a:pt x="27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7031018" y="3697369"/>
              <a:ext cx="542699" cy="46720"/>
            </a:xfrm>
            <a:custGeom>
              <a:rect b="b" l="l" r="r" t="t"/>
              <a:pathLst>
                <a:path extrusionOk="0" h="1690" w="19631">
                  <a:moveTo>
                    <a:pt x="0" y="1"/>
                  </a:moveTo>
                  <a:lnTo>
                    <a:pt x="0" y="1690"/>
                  </a:lnTo>
                  <a:lnTo>
                    <a:pt x="19630" y="1690"/>
                  </a:lnTo>
                  <a:lnTo>
                    <a:pt x="19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7631755" y="3697369"/>
              <a:ext cx="305422" cy="46720"/>
            </a:xfrm>
            <a:custGeom>
              <a:rect b="b" l="l" r="r" t="t"/>
              <a:pathLst>
                <a:path extrusionOk="0" h="1690" w="11048">
                  <a:moveTo>
                    <a:pt x="0" y="1"/>
                  </a:moveTo>
                  <a:lnTo>
                    <a:pt x="0" y="1690"/>
                  </a:lnTo>
                  <a:lnTo>
                    <a:pt x="11048" y="1690"/>
                  </a:lnTo>
                  <a:lnTo>
                    <a:pt x="1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7031018" y="3807813"/>
              <a:ext cx="330054" cy="46084"/>
            </a:xfrm>
            <a:custGeom>
              <a:rect b="b" l="l" r="r" t="t"/>
              <a:pathLst>
                <a:path extrusionOk="0" h="1667" w="11939">
                  <a:moveTo>
                    <a:pt x="0" y="0"/>
                  </a:moveTo>
                  <a:lnTo>
                    <a:pt x="0" y="1666"/>
                  </a:lnTo>
                  <a:lnTo>
                    <a:pt x="11938" y="1666"/>
                  </a:lnTo>
                  <a:lnTo>
                    <a:pt x="119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1"/>
            <p:cNvSpPr/>
            <p:nvPr/>
          </p:nvSpPr>
          <p:spPr>
            <a:xfrm>
              <a:off x="8462171" y="2102806"/>
              <a:ext cx="1824902" cy="237913"/>
            </a:xfrm>
            <a:custGeom>
              <a:rect b="b" l="l" r="r" t="t"/>
              <a:pathLst>
                <a:path extrusionOk="0" h="8606" w="66012">
                  <a:moveTo>
                    <a:pt x="0" y="0"/>
                  </a:moveTo>
                  <a:lnTo>
                    <a:pt x="0" y="8605"/>
                  </a:lnTo>
                  <a:lnTo>
                    <a:pt x="66011" y="8605"/>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1"/>
            <p:cNvSpPr/>
            <p:nvPr/>
          </p:nvSpPr>
          <p:spPr>
            <a:xfrm>
              <a:off x="8462171" y="2340695"/>
              <a:ext cx="1824902" cy="34086"/>
            </a:xfrm>
            <a:custGeom>
              <a:rect b="b" l="l" r="r" t="t"/>
              <a:pathLst>
                <a:path extrusionOk="0" h="1233" w="66012">
                  <a:moveTo>
                    <a:pt x="0" y="0"/>
                  </a:moveTo>
                  <a:lnTo>
                    <a:pt x="0" y="1233"/>
                  </a:lnTo>
                  <a:lnTo>
                    <a:pt x="66011" y="1233"/>
                  </a:lnTo>
                  <a:lnTo>
                    <a:pt x="66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8520835" y="2161470"/>
              <a:ext cx="80806" cy="15813"/>
            </a:xfrm>
            <a:custGeom>
              <a:rect b="b" l="l" r="r" t="t"/>
              <a:pathLst>
                <a:path extrusionOk="0" h="572" w="2923">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1"/>
            <p:cNvSpPr/>
            <p:nvPr/>
          </p:nvSpPr>
          <p:spPr>
            <a:xfrm>
              <a:off x="8650851" y="2161470"/>
              <a:ext cx="80143" cy="15813"/>
            </a:xfrm>
            <a:custGeom>
              <a:rect b="b" l="l" r="r" t="t"/>
              <a:pathLst>
                <a:path extrusionOk="0" h="572" w="2899">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1"/>
            <p:cNvSpPr/>
            <p:nvPr/>
          </p:nvSpPr>
          <p:spPr>
            <a:xfrm>
              <a:off x="8520835" y="2136229"/>
              <a:ext cx="80806" cy="41053"/>
            </a:xfrm>
            <a:custGeom>
              <a:rect b="b" l="l" r="r" t="t"/>
              <a:pathLst>
                <a:path extrusionOk="0" h="1485" w="2923">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8593404" y="2226464"/>
              <a:ext cx="648718" cy="46112"/>
            </a:xfrm>
            <a:custGeom>
              <a:rect b="b" l="l" r="r" t="t"/>
              <a:pathLst>
                <a:path extrusionOk="0" h="1668" w="23466">
                  <a:moveTo>
                    <a:pt x="1" y="1"/>
                  </a:moveTo>
                  <a:lnTo>
                    <a:pt x="1" y="1667"/>
                  </a:lnTo>
                  <a:lnTo>
                    <a:pt x="23465" y="1667"/>
                  </a:lnTo>
                  <a:lnTo>
                    <a:pt x="234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1"/>
            <p:cNvSpPr/>
            <p:nvPr/>
          </p:nvSpPr>
          <p:spPr>
            <a:xfrm>
              <a:off x="9281225" y="2226464"/>
              <a:ext cx="272635" cy="46112"/>
            </a:xfrm>
            <a:custGeom>
              <a:rect b="b" l="l" r="r" t="t"/>
              <a:pathLst>
                <a:path extrusionOk="0" h="1668" w="9862">
                  <a:moveTo>
                    <a:pt x="0" y="1"/>
                  </a:moveTo>
                  <a:lnTo>
                    <a:pt x="0" y="1667"/>
                  </a:lnTo>
                  <a:lnTo>
                    <a:pt x="9861" y="1667"/>
                  </a:lnTo>
                  <a:lnTo>
                    <a:pt x="98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1"/>
            <p:cNvSpPr/>
            <p:nvPr/>
          </p:nvSpPr>
          <p:spPr>
            <a:xfrm>
              <a:off x="8462171" y="2423355"/>
              <a:ext cx="1824902" cy="237277"/>
            </a:xfrm>
            <a:custGeom>
              <a:rect b="b" l="l" r="r" t="t"/>
              <a:pathLst>
                <a:path extrusionOk="0" h="8583" w="66012">
                  <a:moveTo>
                    <a:pt x="0" y="0"/>
                  </a:moveTo>
                  <a:lnTo>
                    <a:pt x="0" y="8583"/>
                  </a:lnTo>
                  <a:lnTo>
                    <a:pt x="66011" y="8583"/>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8462171" y="2660609"/>
              <a:ext cx="1824902" cy="34750"/>
            </a:xfrm>
            <a:custGeom>
              <a:rect b="b" l="l" r="r" t="t"/>
              <a:pathLst>
                <a:path extrusionOk="0" h="1257" w="66012">
                  <a:moveTo>
                    <a:pt x="0" y="1"/>
                  </a:moveTo>
                  <a:lnTo>
                    <a:pt x="0" y="1256"/>
                  </a:lnTo>
                  <a:lnTo>
                    <a:pt x="66011" y="1256"/>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1"/>
            <p:cNvSpPr/>
            <p:nvPr/>
          </p:nvSpPr>
          <p:spPr>
            <a:xfrm>
              <a:off x="8520835" y="2482047"/>
              <a:ext cx="80806" cy="15785"/>
            </a:xfrm>
            <a:custGeom>
              <a:rect b="b" l="l" r="r" t="t"/>
              <a:pathLst>
                <a:path extrusionOk="0" h="571" w="2923">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1"/>
            <p:cNvSpPr/>
            <p:nvPr/>
          </p:nvSpPr>
          <p:spPr>
            <a:xfrm>
              <a:off x="8650851" y="2482047"/>
              <a:ext cx="80143" cy="15785"/>
            </a:xfrm>
            <a:custGeom>
              <a:rect b="b" l="l" r="r" t="t"/>
              <a:pathLst>
                <a:path extrusionOk="0" h="571" w="2899">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1"/>
            <p:cNvSpPr/>
            <p:nvPr/>
          </p:nvSpPr>
          <p:spPr>
            <a:xfrm>
              <a:off x="8520835" y="2456806"/>
              <a:ext cx="80806" cy="41025"/>
            </a:xfrm>
            <a:custGeom>
              <a:rect b="b" l="l" r="r" t="t"/>
              <a:pathLst>
                <a:path extrusionOk="0" h="1484" w="2923">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1"/>
            <p:cNvSpPr/>
            <p:nvPr/>
          </p:nvSpPr>
          <p:spPr>
            <a:xfrm>
              <a:off x="8593404" y="2546405"/>
              <a:ext cx="296603" cy="46720"/>
            </a:xfrm>
            <a:custGeom>
              <a:rect b="b" l="l" r="r" t="t"/>
              <a:pathLst>
                <a:path extrusionOk="0" h="1690" w="10729">
                  <a:moveTo>
                    <a:pt x="1" y="0"/>
                  </a:moveTo>
                  <a:lnTo>
                    <a:pt x="1" y="1689"/>
                  </a:lnTo>
                  <a:lnTo>
                    <a:pt x="10729" y="1689"/>
                  </a:lnTo>
                  <a:lnTo>
                    <a:pt x="107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1"/>
            <p:cNvSpPr/>
            <p:nvPr/>
          </p:nvSpPr>
          <p:spPr>
            <a:xfrm>
              <a:off x="9252197" y="2546405"/>
              <a:ext cx="865758" cy="46720"/>
            </a:xfrm>
            <a:custGeom>
              <a:rect b="b" l="l" r="r" t="t"/>
              <a:pathLst>
                <a:path extrusionOk="0" h="1690" w="31317">
                  <a:moveTo>
                    <a:pt x="1" y="0"/>
                  </a:moveTo>
                  <a:lnTo>
                    <a:pt x="1" y="1689"/>
                  </a:lnTo>
                  <a:lnTo>
                    <a:pt x="31317" y="1689"/>
                  </a:lnTo>
                  <a:lnTo>
                    <a:pt x="313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1"/>
            <p:cNvSpPr/>
            <p:nvPr/>
          </p:nvSpPr>
          <p:spPr>
            <a:xfrm>
              <a:off x="8939222" y="2546405"/>
              <a:ext cx="271972" cy="46720"/>
            </a:xfrm>
            <a:custGeom>
              <a:rect b="b" l="l" r="r" t="t"/>
              <a:pathLst>
                <a:path extrusionOk="0" h="1690" w="9838">
                  <a:moveTo>
                    <a:pt x="0" y="0"/>
                  </a:moveTo>
                  <a:lnTo>
                    <a:pt x="0" y="1689"/>
                  </a:lnTo>
                  <a:lnTo>
                    <a:pt x="9838" y="1689"/>
                  </a:lnTo>
                  <a:lnTo>
                    <a:pt x="98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1"/>
            <p:cNvSpPr/>
            <p:nvPr/>
          </p:nvSpPr>
          <p:spPr>
            <a:xfrm>
              <a:off x="8462171" y="2743269"/>
              <a:ext cx="1824902" cy="237913"/>
            </a:xfrm>
            <a:custGeom>
              <a:rect b="b" l="l" r="r" t="t"/>
              <a:pathLst>
                <a:path extrusionOk="0" h="8606" w="66012">
                  <a:moveTo>
                    <a:pt x="0" y="1"/>
                  </a:moveTo>
                  <a:lnTo>
                    <a:pt x="0" y="8606"/>
                  </a:lnTo>
                  <a:lnTo>
                    <a:pt x="66011" y="8606"/>
                  </a:lnTo>
                  <a:lnTo>
                    <a:pt x="66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1"/>
            <p:cNvSpPr/>
            <p:nvPr/>
          </p:nvSpPr>
          <p:spPr>
            <a:xfrm>
              <a:off x="8462171" y="2981158"/>
              <a:ext cx="1824902" cy="34114"/>
            </a:xfrm>
            <a:custGeom>
              <a:rect b="b" l="l" r="r" t="t"/>
              <a:pathLst>
                <a:path extrusionOk="0" h="1234" w="66012">
                  <a:moveTo>
                    <a:pt x="0" y="1"/>
                  </a:moveTo>
                  <a:lnTo>
                    <a:pt x="0" y="1234"/>
                  </a:lnTo>
                  <a:lnTo>
                    <a:pt x="66011" y="1234"/>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1"/>
            <p:cNvSpPr/>
            <p:nvPr/>
          </p:nvSpPr>
          <p:spPr>
            <a:xfrm>
              <a:off x="8520835" y="2801960"/>
              <a:ext cx="80806" cy="15813"/>
            </a:xfrm>
            <a:custGeom>
              <a:rect b="b" l="l" r="r" t="t"/>
              <a:pathLst>
                <a:path extrusionOk="0" h="572" w="2923">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1"/>
            <p:cNvSpPr/>
            <p:nvPr/>
          </p:nvSpPr>
          <p:spPr>
            <a:xfrm>
              <a:off x="8650851" y="2801960"/>
              <a:ext cx="80143" cy="15813"/>
            </a:xfrm>
            <a:custGeom>
              <a:rect b="b" l="l" r="r" t="t"/>
              <a:pathLst>
                <a:path extrusionOk="0" h="572" w="2899">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1"/>
            <p:cNvSpPr/>
            <p:nvPr/>
          </p:nvSpPr>
          <p:spPr>
            <a:xfrm>
              <a:off x="8520835" y="2776720"/>
              <a:ext cx="80806" cy="41053"/>
            </a:xfrm>
            <a:custGeom>
              <a:rect b="b" l="l" r="r" t="t"/>
              <a:pathLst>
                <a:path extrusionOk="0" h="1485" w="2923">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1"/>
            <p:cNvSpPr/>
            <p:nvPr/>
          </p:nvSpPr>
          <p:spPr>
            <a:xfrm>
              <a:off x="8593404" y="2866955"/>
              <a:ext cx="648718" cy="46720"/>
            </a:xfrm>
            <a:custGeom>
              <a:rect b="b" l="l" r="r" t="t"/>
              <a:pathLst>
                <a:path extrusionOk="0" h="1690" w="23466">
                  <a:moveTo>
                    <a:pt x="1" y="1"/>
                  </a:moveTo>
                  <a:lnTo>
                    <a:pt x="1" y="1690"/>
                  </a:lnTo>
                  <a:lnTo>
                    <a:pt x="23465" y="1690"/>
                  </a:lnTo>
                  <a:lnTo>
                    <a:pt x="234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1"/>
            <p:cNvSpPr/>
            <p:nvPr/>
          </p:nvSpPr>
          <p:spPr>
            <a:xfrm>
              <a:off x="8462171" y="3063846"/>
              <a:ext cx="1824902" cy="237277"/>
            </a:xfrm>
            <a:custGeom>
              <a:rect b="b" l="l" r="r" t="t"/>
              <a:pathLst>
                <a:path extrusionOk="0" h="8583" w="66012">
                  <a:moveTo>
                    <a:pt x="0" y="0"/>
                  </a:moveTo>
                  <a:lnTo>
                    <a:pt x="0" y="8582"/>
                  </a:lnTo>
                  <a:lnTo>
                    <a:pt x="66011" y="8582"/>
                  </a:lnTo>
                  <a:lnTo>
                    <a:pt x="66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1"/>
            <p:cNvSpPr/>
            <p:nvPr/>
          </p:nvSpPr>
          <p:spPr>
            <a:xfrm>
              <a:off x="8462171" y="3301099"/>
              <a:ext cx="1824902" cy="34722"/>
            </a:xfrm>
            <a:custGeom>
              <a:rect b="b" l="l" r="r" t="t"/>
              <a:pathLst>
                <a:path extrusionOk="0" h="1256" w="66012">
                  <a:moveTo>
                    <a:pt x="0" y="0"/>
                  </a:moveTo>
                  <a:lnTo>
                    <a:pt x="0" y="1256"/>
                  </a:lnTo>
                  <a:lnTo>
                    <a:pt x="66011" y="1256"/>
                  </a:lnTo>
                  <a:lnTo>
                    <a:pt x="66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1"/>
            <p:cNvSpPr/>
            <p:nvPr/>
          </p:nvSpPr>
          <p:spPr>
            <a:xfrm>
              <a:off x="8520835" y="3122509"/>
              <a:ext cx="80806" cy="15813"/>
            </a:xfrm>
            <a:custGeom>
              <a:rect b="b" l="l" r="r" t="t"/>
              <a:pathLst>
                <a:path extrusionOk="0" h="572" w="2923">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1"/>
            <p:cNvSpPr/>
            <p:nvPr/>
          </p:nvSpPr>
          <p:spPr>
            <a:xfrm>
              <a:off x="8650851" y="3122509"/>
              <a:ext cx="80143" cy="15813"/>
            </a:xfrm>
            <a:custGeom>
              <a:rect b="b" l="l" r="r" t="t"/>
              <a:pathLst>
                <a:path extrusionOk="0" h="572" w="2899">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1"/>
            <p:cNvSpPr/>
            <p:nvPr/>
          </p:nvSpPr>
          <p:spPr>
            <a:xfrm>
              <a:off x="8520835" y="3097269"/>
              <a:ext cx="80806" cy="41053"/>
            </a:xfrm>
            <a:custGeom>
              <a:rect b="b" l="l" r="r" t="t"/>
              <a:pathLst>
                <a:path extrusionOk="0" h="1485" w="2923">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1"/>
            <p:cNvSpPr/>
            <p:nvPr/>
          </p:nvSpPr>
          <p:spPr>
            <a:xfrm>
              <a:off x="8593404" y="3186896"/>
              <a:ext cx="454373" cy="46720"/>
            </a:xfrm>
            <a:custGeom>
              <a:rect b="b" l="l" r="r" t="t"/>
              <a:pathLst>
                <a:path extrusionOk="0" h="1690" w="16436">
                  <a:moveTo>
                    <a:pt x="1" y="0"/>
                  </a:moveTo>
                  <a:lnTo>
                    <a:pt x="1" y="1689"/>
                  </a:lnTo>
                  <a:lnTo>
                    <a:pt x="16435" y="1689"/>
                  </a:lnTo>
                  <a:lnTo>
                    <a:pt x="164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1"/>
            <p:cNvSpPr/>
            <p:nvPr/>
          </p:nvSpPr>
          <p:spPr>
            <a:xfrm>
              <a:off x="9100119" y="3186896"/>
              <a:ext cx="764799" cy="46720"/>
            </a:xfrm>
            <a:custGeom>
              <a:rect b="b" l="l" r="r" t="t"/>
              <a:pathLst>
                <a:path extrusionOk="0" h="1690" w="27665">
                  <a:moveTo>
                    <a:pt x="1" y="0"/>
                  </a:moveTo>
                  <a:lnTo>
                    <a:pt x="1" y="1689"/>
                  </a:lnTo>
                  <a:lnTo>
                    <a:pt x="27665" y="1689"/>
                  </a:lnTo>
                  <a:lnTo>
                    <a:pt x="276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1"/>
            <p:cNvSpPr/>
            <p:nvPr/>
          </p:nvSpPr>
          <p:spPr>
            <a:xfrm>
              <a:off x="9922324" y="3186896"/>
              <a:ext cx="125619" cy="46720"/>
            </a:xfrm>
            <a:custGeom>
              <a:rect b="b" l="l" r="r" t="t"/>
              <a:pathLst>
                <a:path extrusionOk="0" h="1690" w="4544">
                  <a:moveTo>
                    <a:pt x="1" y="0"/>
                  </a:moveTo>
                  <a:lnTo>
                    <a:pt x="1" y="1689"/>
                  </a:lnTo>
                  <a:lnTo>
                    <a:pt x="4543" y="1689"/>
                  </a:lnTo>
                  <a:lnTo>
                    <a:pt x="45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1"/>
            <p:cNvSpPr/>
            <p:nvPr/>
          </p:nvSpPr>
          <p:spPr>
            <a:xfrm>
              <a:off x="8462171" y="3437391"/>
              <a:ext cx="1824902" cy="542699"/>
            </a:xfrm>
            <a:custGeom>
              <a:rect b="b" l="l" r="r" t="t"/>
              <a:pathLst>
                <a:path extrusionOk="0" h="19631" w="66012">
                  <a:moveTo>
                    <a:pt x="0" y="1"/>
                  </a:moveTo>
                  <a:lnTo>
                    <a:pt x="0" y="19630"/>
                  </a:lnTo>
                  <a:lnTo>
                    <a:pt x="66011" y="19630"/>
                  </a:lnTo>
                  <a:lnTo>
                    <a:pt x="66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1"/>
            <p:cNvSpPr/>
            <p:nvPr/>
          </p:nvSpPr>
          <p:spPr>
            <a:xfrm>
              <a:off x="8462171" y="3945985"/>
              <a:ext cx="1824902" cy="34114"/>
            </a:xfrm>
            <a:custGeom>
              <a:rect b="b" l="l" r="r" t="t"/>
              <a:pathLst>
                <a:path extrusionOk="0" h="1234" w="66012">
                  <a:moveTo>
                    <a:pt x="0" y="1"/>
                  </a:moveTo>
                  <a:lnTo>
                    <a:pt x="0" y="1233"/>
                  </a:lnTo>
                  <a:lnTo>
                    <a:pt x="66011" y="1233"/>
                  </a:lnTo>
                  <a:lnTo>
                    <a:pt x="66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1"/>
            <p:cNvSpPr/>
            <p:nvPr/>
          </p:nvSpPr>
          <p:spPr>
            <a:xfrm>
              <a:off x="8520835" y="3496083"/>
              <a:ext cx="80806" cy="80806"/>
            </a:xfrm>
            <a:custGeom>
              <a:rect b="b" l="l" r="r" t="t"/>
              <a:pathLst>
                <a:path extrusionOk="0" h="2923" w="2923">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1"/>
            <p:cNvSpPr/>
            <p:nvPr/>
          </p:nvSpPr>
          <p:spPr>
            <a:xfrm>
              <a:off x="8650851" y="3561077"/>
              <a:ext cx="80143" cy="15813"/>
            </a:xfrm>
            <a:custGeom>
              <a:rect b="b" l="l" r="r" t="t"/>
              <a:pathLst>
                <a:path extrusionOk="0" h="572" w="2899">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1"/>
            <p:cNvSpPr/>
            <p:nvPr/>
          </p:nvSpPr>
          <p:spPr>
            <a:xfrm>
              <a:off x="8807961" y="3577471"/>
              <a:ext cx="262517" cy="262545"/>
            </a:xfrm>
            <a:custGeom>
              <a:rect b="b" l="l" r="r" t="t"/>
              <a:pathLst>
                <a:path extrusionOk="0" h="9497" w="9496">
                  <a:moveTo>
                    <a:pt x="1" y="1"/>
                  </a:moveTo>
                  <a:lnTo>
                    <a:pt x="1"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1"/>
            <p:cNvSpPr/>
            <p:nvPr/>
          </p:nvSpPr>
          <p:spPr>
            <a:xfrm>
              <a:off x="8865381" y="3636162"/>
              <a:ext cx="147680" cy="145164"/>
            </a:xfrm>
            <a:custGeom>
              <a:rect b="b" l="l" r="r" t="t"/>
              <a:pathLst>
                <a:path extrusionOk="0" h="5251" w="5342">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1"/>
            <p:cNvSpPr/>
            <p:nvPr/>
          </p:nvSpPr>
          <p:spPr>
            <a:xfrm>
              <a:off x="8865381" y="3636162"/>
              <a:ext cx="147680" cy="145164"/>
            </a:xfrm>
            <a:custGeom>
              <a:rect b="b" l="l" r="r" t="t"/>
              <a:pathLst>
                <a:path extrusionOk="0" h="5251" w="5342">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1"/>
            <p:cNvSpPr/>
            <p:nvPr/>
          </p:nvSpPr>
          <p:spPr>
            <a:xfrm>
              <a:off x="9165749" y="3577471"/>
              <a:ext cx="262517" cy="262545"/>
            </a:xfrm>
            <a:custGeom>
              <a:rect b="b" l="l" r="r" t="t"/>
              <a:pathLst>
                <a:path extrusionOk="0" h="9497" w="9496">
                  <a:moveTo>
                    <a:pt x="0" y="1"/>
                  </a:moveTo>
                  <a:lnTo>
                    <a:pt x="0"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1"/>
            <p:cNvSpPr/>
            <p:nvPr/>
          </p:nvSpPr>
          <p:spPr>
            <a:xfrm>
              <a:off x="9223169" y="3636162"/>
              <a:ext cx="147680" cy="145164"/>
            </a:xfrm>
            <a:custGeom>
              <a:rect b="b" l="l" r="r" t="t"/>
              <a:pathLst>
                <a:path extrusionOk="0" h="5251" w="5342">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1"/>
            <p:cNvSpPr/>
            <p:nvPr/>
          </p:nvSpPr>
          <p:spPr>
            <a:xfrm>
              <a:off x="9523538" y="3577471"/>
              <a:ext cx="262517" cy="262545"/>
            </a:xfrm>
            <a:custGeom>
              <a:rect b="b" l="l" r="r" t="t"/>
              <a:pathLst>
                <a:path extrusionOk="0" h="9497" w="9496">
                  <a:moveTo>
                    <a:pt x="0" y="1"/>
                  </a:moveTo>
                  <a:lnTo>
                    <a:pt x="0" y="9496"/>
                  </a:lnTo>
                  <a:lnTo>
                    <a:pt x="9496" y="9496"/>
                  </a:lnTo>
                  <a:lnTo>
                    <a:pt x="94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1"/>
            <p:cNvSpPr/>
            <p:nvPr/>
          </p:nvSpPr>
          <p:spPr>
            <a:xfrm>
              <a:off x="9594199" y="3641857"/>
              <a:ext cx="133166" cy="133774"/>
            </a:xfrm>
            <a:custGeom>
              <a:rect b="b" l="l" r="r" t="t"/>
              <a:pathLst>
                <a:path extrusionOk="0" h="4839" w="4817">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1"/>
            <p:cNvSpPr/>
            <p:nvPr/>
          </p:nvSpPr>
          <p:spPr>
            <a:xfrm>
              <a:off x="9881326" y="3577471"/>
              <a:ext cx="261881" cy="262545"/>
            </a:xfrm>
            <a:custGeom>
              <a:rect b="b" l="l" r="r" t="t"/>
              <a:pathLst>
                <a:path extrusionOk="0" h="9497" w="9473">
                  <a:moveTo>
                    <a:pt x="0" y="1"/>
                  </a:moveTo>
                  <a:lnTo>
                    <a:pt x="0" y="9496"/>
                  </a:lnTo>
                  <a:lnTo>
                    <a:pt x="9473" y="9496"/>
                  </a:lnTo>
                  <a:lnTo>
                    <a:pt x="94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1"/>
            <p:cNvSpPr/>
            <p:nvPr/>
          </p:nvSpPr>
          <p:spPr>
            <a:xfrm>
              <a:off x="9945685" y="3641995"/>
              <a:ext cx="15813" cy="15647"/>
            </a:xfrm>
            <a:custGeom>
              <a:rect b="b" l="l" r="r" t="t"/>
              <a:pathLst>
                <a:path extrusionOk="0" h="566" w="572">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1"/>
            <p:cNvSpPr/>
            <p:nvPr/>
          </p:nvSpPr>
          <p:spPr>
            <a:xfrm>
              <a:off x="9945685" y="3759516"/>
              <a:ext cx="15813" cy="16117"/>
            </a:xfrm>
            <a:custGeom>
              <a:rect b="b" l="l" r="r" t="t"/>
              <a:pathLst>
                <a:path extrusionOk="0" h="583" w="572">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1" name="Google Shape;1201;p31"/>
            <p:cNvGrpSpPr/>
            <p:nvPr/>
          </p:nvGrpSpPr>
          <p:grpSpPr>
            <a:xfrm>
              <a:off x="4749975" y="2572850"/>
              <a:ext cx="2133600" cy="1878725"/>
              <a:chOff x="5389350" y="2572850"/>
              <a:chExt cx="2133600" cy="1878725"/>
            </a:xfrm>
          </p:grpSpPr>
          <p:sp>
            <p:nvSpPr>
              <p:cNvPr id="1202" name="Google Shape;1202;p31"/>
              <p:cNvSpPr/>
              <p:nvPr/>
            </p:nvSpPr>
            <p:spPr>
              <a:xfrm>
                <a:off x="6211625" y="3312425"/>
                <a:ext cx="235125" cy="259075"/>
              </a:xfrm>
              <a:custGeom>
                <a:rect b="b" l="l" r="r" t="t"/>
                <a:pathLst>
                  <a:path extrusionOk="0" h="10363" w="9405">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1"/>
              <p:cNvSpPr/>
              <p:nvPr/>
            </p:nvSpPr>
            <p:spPr>
              <a:xfrm>
                <a:off x="6333175" y="3465500"/>
                <a:ext cx="537550" cy="611675"/>
              </a:xfrm>
              <a:custGeom>
                <a:rect b="b" l="l" r="r" t="t"/>
                <a:pathLst>
                  <a:path extrusionOk="0" h="24467" w="21502">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1"/>
              <p:cNvSpPr/>
              <p:nvPr/>
            </p:nvSpPr>
            <p:spPr>
              <a:xfrm>
                <a:off x="6333175" y="3558500"/>
                <a:ext cx="51375" cy="12575"/>
              </a:xfrm>
              <a:custGeom>
                <a:rect b="b" l="l" r="r" t="t"/>
                <a:pathLst>
                  <a:path extrusionOk="0" h="503" w="2055">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1"/>
              <p:cNvSpPr/>
              <p:nvPr/>
            </p:nvSpPr>
            <p:spPr>
              <a:xfrm>
                <a:off x="6127750" y="3285750"/>
                <a:ext cx="188900" cy="285325"/>
              </a:xfrm>
              <a:custGeom>
                <a:rect b="b" l="l" r="r" t="t"/>
                <a:pathLst>
                  <a:path extrusionOk="0" h="11413" w="7556">
                    <a:moveTo>
                      <a:pt x="0" y="0"/>
                    </a:moveTo>
                    <a:lnTo>
                      <a:pt x="639" y="11413"/>
                    </a:lnTo>
                    <a:lnTo>
                      <a:pt x="6916" y="11413"/>
                    </a:lnTo>
                    <a:lnTo>
                      <a:pt x="7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1"/>
              <p:cNvSpPr/>
              <p:nvPr/>
            </p:nvSpPr>
            <p:spPr>
              <a:xfrm>
                <a:off x="6127750" y="3285750"/>
                <a:ext cx="188900" cy="13725"/>
              </a:xfrm>
              <a:custGeom>
                <a:rect b="b" l="l" r="r" t="t"/>
                <a:pathLst>
                  <a:path extrusionOk="0" h="549" w="7556">
                    <a:moveTo>
                      <a:pt x="0" y="0"/>
                    </a:moveTo>
                    <a:lnTo>
                      <a:pt x="23" y="548"/>
                    </a:lnTo>
                    <a:lnTo>
                      <a:pt x="7532" y="320"/>
                    </a:lnTo>
                    <a:lnTo>
                      <a:pt x="7555" y="0"/>
                    </a:lnTo>
                    <a:close/>
                  </a:path>
                </a:pathLst>
              </a:custGeom>
              <a:solidFill>
                <a:schemeClr val="accent4">
                  <a:alpha val="35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a:off x="6126025" y="3351375"/>
                <a:ext cx="191750" cy="125550"/>
              </a:xfrm>
              <a:custGeom>
                <a:rect b="b" l="l" r="r" t="t"/>
                <a:pathLst>
                  <a:path extrusionOk="0" h="5022" w="7670">
                    <a:moveTo>
                      <a:pt x="1" y="0"/>
                    </a:moveTo>
                    <a:lnTo>
                      <a:pt x="297" y="5022"/>
                    </a:lnTo>
                    <a:lnTo>
                      <a:pt x="7396" y="5022"/>
                    </a:lnTo>
                    <a:lnTo>
                      <a:pt x="76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1"/>
              <p:cNvSpPr/>
              <p:nvPr/>
            </p:nvSpPr>
            <p:spPr>
              <a:xfrm>
                <a:off x="6122025" y="3262925"/>
                <a:ext cx="200325" cy="22850"/>
              </a:xfrm>
              <a:custGeom>
                <a:rect b="b" l="l" r="r" t="t"/>
                <a:pathLst>
                  <a:path extrusionOk="0" h="914" w="8013">
                    <a:moveTo>
                      <a:pt x="138" y="0"/>
                    </a:moveTo>
                    <a:lnTo>
                      <a:pt x="1" y="913"/>
                    </a:lnTo>
                    <a:lnTo>
                      <a:pt x="8013" y="913"/>
                    </a:lnTo>
                    <a:lnTo>
                      <a:pt x="78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1"/>
              <p:cNvSpPr/>
              <p:nvPr/>
            </p:nvSpPr>
            <p:spPr>
              <a:xfrm>
                <a:off x="6139150" y="3235525"/>
                <a:ext cx="164950" cy="31975"/>
              </a:xfrm>
              <a:custGeom>
                <a:rect b="b" l="l" r="r" t="t"/>
                <a:pathLst>
                  <a:path extrusionOk="0" h="1279" w="6598">
                    <a:moveTo>
                      <a:pt x="206" y="1"/>
                    </a:moveTo>
                    <a:lnTo>
                      <a:pt x="1" y="1279"/>
                    </a:lnTo>
                    <a:lnTo>
                      <a:pt x="6597" y="1279"/>
                    </a:lnTo>
                    <a:lnTo>
                      <a:pt x="6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1"/>
              <p:cNvSpPr/>
              <p:nvPr/>
            </p:nvSpPr>
            <p:spPr>
              <a:xfrm>
                <a:off x="6139725" y="3260650"/>
                <a:ext cx="163800" cy="4575"/>
              </a:xfrm>
              <a:custGeom>
                <a:rect b="b" l="l" r="r" t="t"/>
                <a:pathLst>
                  <a:path extrusionOk="0" h="183" w="6552">
                    <a:moveTo>
                      <a:pt x="0" y="0"/>
                    </a:moveTo>
                    <a:lnTo>
                      <a:pt x="0" y="183"/>
                    </a:lnTo>
                    <a:lnTo>
                      <a:pt x="6551" y="183"/>
                    </a:lnTo>
                    <a:lnTo>
                      <a:pt x="6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1"/>
              <p:cNvSpPr/>
              <p:nvPr/>
            </p:nvSpPr>
            <p:spPr>
              <a:xfrm>
                <a:off x="6199650" y="3367350"/>
                <a:ext cx="87325" cy="94175"/>
              </a:xfrm>
              <a:custGeom>
                <a:rect b="b" l="l" r="r" t="t"/>
                <a:pathLst>
                  <a:path extrusionOk="0" h="3767" w="3493">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1"/>
              <p:cNvSpPr/>
              <p:nvPr/>
            </p:nvSpPr>
            <p:spPr>
              <a:xfrm>
                <a:off x="6284675" y="3312425"/>
                <a:ext cx="67925" cy="64075"/>
              </a:xfrm>
              <a:custGeom>
                <a:rect b="b" l="l" r="r" t="t"/>
                <a:pathLst>
                  <a:path extrusionOk="0" h="2563" w="2717">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1"/>
              <p:cNvSpPr/>
              <p:nvPr/>
            </p:nvSpPr>
            <p:spPr>
              <a:xfrm>
                <a:off x="6729200" y="3413575"/>
                <a:ext cx="326425" cy="315000"/>
              </a:xfrm>
              <a:custGeom>
                <a:rect b="b" l="l" r="r" t="t"/>
                <a:pathLst>
                  <a:path extrusionOk="0" h="12600" w="13057">
                    <a:moveTo>
                      <a:pt x="4679" y="0"/>
                    </a:moveTo>
                    <a:lnTo>
                      <a:pt x="0" y="7030"/>
                    </a:lnTo>
                    <a:lnTo>
                      <a:pt x="8354" y="12600"/>
                    </a:lnTo>
                    <a:lnTo>
                      <a:pt x="13056" y="5570"/>
                    </a:lnTo>
                    <a:lnTo>
                      <a:pt x="4679"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1"/>
              <p:cNvSpPr/>
              <p:nvPr/>
            </p:nvSpPr>
            <p:spPr>
              <a:xfrm>
                <a:off x="6793900" y="3141875"/>
                <a:ext cx="531375" cy="527775"/>
              </a:xfrm>
              <a:custGeom>
                <a:rect b="b" l="l" r="r" t="t"/>
                <a:pathLst>
                  <a:path extrusionOk="0" h="21111" w="21255">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1"/>
              <p:cNvSpPr/>
              <p:nvPr/>
            </p:nvSpPr>
            <p:spPr>
              <a:xfrm>
                <a:off x="5663250" y="4136550"/>
                <a:ext cx="251675" cy="200900"/>
              </a:xfrm>
              <a:custGeom>
                <a:rect b="b" l="l" r="r" t="t"/>
                <a:pathLst>
                  <a:path extrusionOk="0" h="8036" w="10067">
                    <a:moveTo>
                      <a:pt x="8811" y="1"/>
                    </a:moveTo>
                    <a:lnTo>
                      <a:pt x="2899" y="1074"/>
                    </a:lnTo>
                    <a:lnTo>
                      <a:pt x="0" y="4475"/>
                    </a:lnTo>
                    <a:lnTo>
                      <a:pt x="3698" y="8035"/>
                    </a:lnTo>
                    <a:lnTo>
                      <a:pt x="10066" y="4018"/>
                    </a:lnTo>
                    <a:lnTo>
                      <a:pt x="8811" y="1"/>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
              <p:cNvSpPr/>
              <p:nvPr/>
            </p:nvSpPr>
            <p:spPr>
              <a:xfrm>
                <a:off x="5389350" y="4228450"/>
                <a:ext cx="525575" cy="223125"/>
              </a:xfrm>
              <a:custGeom>
                <a:rect b="b" l="l" r="r" t="t"/>
                <a:pathLst>
                  <a:path extrusionOk="0" h="8925" w="21023">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1"/>
              <p:cNvSpPr/>
              <p:nvPr/>
            </p:nvSpPr>
            <p:spPr>
              <a:xfrm>
                <a:off x="5783650" y="4288925"/>
                <a:ext cx="100450" cy="9150"/>
              </a:xfrm>
              <a:custGeom>
                <a:rect b="b" l="l" r="r" t="t"/>
                <a:pathLst>
                  <a:path extrusionOk="0" h="366" w="4018">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1"/>
              <p:cNvSpPr/>
              <p:nvPr/>
            </p:nvSpPr>
            <p:spPr>
              <a:xfrm>
                <a:off x="5392775" y="4364250"/>
                <a:ext cx="43375" cy="87325"/>
              </a:xfrm>
              <a:custGeom>
                <a:rect b="b" l="l" r="r" t="t"/>
                <a:pathLst>
                  <a:path extrusionOk="0" h="3493" w="1735">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1"/>
              <p:cNvSpPr/>
              <p:nvPr/>
            </p:nvSpPr>
            <p:spPr>
              <a:xfrm>
                <a:off x="5630725" y="4261525"/>
                <a:ext cx="41100" cy="21150"/>
              </a:xfrm>
              <a:custGeom>
                <a:rect b="b" l="l" r="r" t="t"/>
                <a:pathLst>
                  <a:path extrusionOk="0" h="846" w="1644">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1"/>
              <p:cNvSpPr/>
              <p:nvPr/>
            </p:nvSpPr>
            <p:spPr>
              <a:xfrm>
                <a:off x="5616450" y="4273500"/>
                <a:ext cx="41125" cy="21725"/>
              </a:xfrm>
              <a:custGeom>
                <a:rect b="b" l="l" r="r" t="t"/>
                <a:pathLst>
                  <a:path extrusionOk="0" h="869" w="1645">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1"/>
              <p:cNvSpPr/>
              <p:nvPr/>
            </p:nvSpPr>
            <p:spPr>
              <a:xfrm>
                <a:off x="5602200" y="4286075"/>
                <a:ext cx="41100" cy="21125"/>
              </a:xfrm>
              <a:custGeom>
                <a:rect b="b" l="l" r="r" t="t"/>
                <a:pathLst>
                  <a:path extrusionOk="0" h="845" w="1644">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1"/>
              <p:cNvSpPr/>
              <p:nvPr/>
            </p:nvSpPr>
            <p:spPr>
              <a:xfrm>
                <a:off x="5390475" y="4417300"/>
                <a:ext cx="524450" cy="34275"/>
              </a:xfrm>
              <a:custGeom>
                <a:rect b="b" l="l" r="r" t="t"/>
                <a:pathLst>
                  <a:path extrusionOk="0" h="1371" w="20978">
                    <a:moveTo>
                      <a:pt x="1" y="1"/>
                    </a:moveTo>
                    <a:lnTo>
                      <a:pt x="1" y="1370"/>
                    </a:lnTo>
                    <a:lnTo>
                      <a:pt x="20977" y="1370"/>
                    </a:lnTo>
                    <a:lnTo>
                      <a:pt x="209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5583925" y="4266650"/>
                <a:ext cx="105600" cy="126150"/>
              </a:xfrm>
              <a:custGeom>
                <a:rect b="b" l="l" r="r" t="t"/>
                <a:pathLst>
                  <a:path extrusionOk="0" h="5046" w="4224">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1"/>
              <p:cNvSpPr/>
              <p:nvPr/>
            </p:nvSpPr>
            <p:spPr>
              <a:xfrm>
                <a:off x="5869250" y="4339125"/>
                <a:ext cx="33675" cy="78200"/>
              </a:xfrm>
              <a:custGeom>
                <a:rect b="b" l="l" r="r" t="t"/>
                <a:pathLst>
                  <a:path extrusionOk="0" h="3128" w="1347">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1"/>
              <p:cNvSpPr/>
              <p:nvPr/>
            </p:nvSpPr>
            <p:spPr>
              <a:xfrm>
                <a:off x="5698625" y="3499375"/>
                <a:ext cx="1521325" cy="951075"/>
              </a:xfrm>
              <a:custGeom>
                <a:rect b="b" l="l" r="r" t="t"/>
                <a:pathLst>
                  <a:path extrusionOk="0" h="38043" w="60853">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5766525" y="4136550"/>
                <a:ext cx="251100" cy="200900"/>
              </a:xfrm>
              <a:custGeom>
                <a:rect b="b" l="l" r="r" t="t"/>
                <a:pathLst>
                  <a:path extrusionOk="0" h="8036" w="10044">
                    <a:moveTo>
                      <a:pt x="8811" y="1"/>
                    </a:moveTo>
                    <a:lnTo>
                      <a:pt x="2900" y="1074"/>
                    </a:lnTo>
                    <a:lnTo>
                      <a:pt x="1" y="4475"/>
                    </a:lnTo>
                    <a:lnTo>
                      <a:pt x="3698" y="8035"/>
                    </a:lnTo>
                    <a:lnTo>
                      <a:pt x="10044" y="4018"/>
                    </a:lnTo>
                    <a:lnTo>
                      <a:pt x="8811" y="1"/>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5492625" y="4228450"/>
                <a:ext cx="525000" cy="223125"/>
              </a:xfrm>
              <a:custGeom>
                <a:rect b="b" l="l" r="r" t="t"/>
                <a:pathLst>
                  <a:path extrusionOk="0" h="8925" w="2100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5886925" y="4288925"/>
                <a:ext cx="100475" cy="9150"/>
              </a:xfrm>
              <a:custGeom>
                <a:rect b="b" l="l" r="r" t="t"/>
                <a:pathLst>
                  <a:path extrusionOk="0" h="366" w="4019">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
              <p:cNvSpPr/>
              <p:nvPr/>
            </p:nvSpPr>
            <p:spPr>
              <a:xfrm>
                <a:off x="5597050" y="4336275"/>
                <a:ext cx="75350" cy="17725"/>
              </a:xfrm>
              <a:custGeom>
                <a:rect b="b" l="l" r="r" t="t"/>
                <a:pathLst>
                  <a:path extrusionOk="0" h="709" w="3014">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5496050" y="4364250"/>
                <a:ext cx="43400" cy="87325"/>
              </a:xfrm>
              <a:custGeom>
                <a:rect b="b" l="l" r="r" t="t"/>
                <a:pathLst>
                  <a:path extrusionOk="0" h="3493" w="1736">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5734000" y="4261525"/>
                <a:ext cx="40550" cy="21150"/>
              </a:xfrm>
              <a:custGeom>
                <a:rect b="b" l="l" r="r" t="t"/>
                <a:pathLst>
                  <a:path extrusionOk="0" h="846" w="1622">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5719750" y="4273500"/>
                <a:ext cx="41100" cy="21725"/>
              </a:xfrm>
              <a:custGeom>
                <a:rect b="b" l="l" r="r" t="t"/>
                <a:pathLst>
                  <a:path extrusionOk="0" h="869" w="1644">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5705475" y="4286075"/>
                <a:ext cx="41100" cy="21125"/>
              </a:xfrm>
              <a:custGeom>
                <a:rect b="b" l="l" r="r" t="t"/>
                <a:pathLst>
                  <a:path extrusionOk="0" h="845" w="1644">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5493775" y="4417300"/>
                <a:ext cx="523850" cy="34275"/>
              </a:xfrm>
              <a:custGeom>
                <a:rect b="b" l="l" r="r" t="t"/>
                <a:pathLst>
                  <a:path extrusionOk="0" h="1371" w="20954">
                    <a:moveTo>
                      <a:pt x="0" y="1"/>
                    </a:moveTo>
                    <a:lnTo>
                      <a:pt x="0" y="1370"/>
                    </a:lnTo>
                    <a:lnTo>
                      <a:pt x="20954" y="1370"/>
                    </a:lnTo>
                    <a:lnTo>
                      <a:pt x="20954" y="1"/>
                    </a:lnTo>
                    <a:close/>
                  </a:path>
                </a:pathLst>
              </a:custGeom>
              <a:solidFill>
                <a:srgbClr val="1B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5687200" y="4266650"/>
                <a:ext cx="105600" cy="126150"/>
              </a:xfrm>
              <a:custGeom>
                <a:rect b="b" l="l" r="r" t="t"/>
                <a:pathLst>
                  <a:path extrusionOk="0" h="5046" w="4224">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5972525" y="4339125"/>
                <a:ext cx="33700" cy="78200"/>
              </a:xfrm>
              <a:custGeom>
                <a:rect b="b" l="l" r="r" t="t"/>
                <a:pathLst>
                  <a:path extrusionOk="0" h="3128" w="1348">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5801900" y="3499375"/>
                <a:ext cx="1521350" cy="951075"/>
              </a:xfrm>
              <a:custGeom>
                <a:rect b="b" l="l" r="r" t="t"/>
                <a:pathLst>
                  <a:path extrusionOk="0" h="38043" w="60854">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6418200" y="3846675"/>
                <a:ext cx="55950" cy="88475"/>
              </a:xfrm>
              <a:custGeom>
                <a:rect b="b" l="l" r="r" t="t"/>
                <a:pathLst>
                  <a:path extrusionOk="0" h="3539" w="2238">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5844125" y="4126275"/>
                <a:ext cx="208900" cy="220875"/>
              </a:xfrm>
              <a:custGeom>
                <a:rect b="b" l="l" r="r" t="t"/>
                <a:pathLst>
                  <a:path extrusionOk="0" h="8835" w="8356">
                    <a:moveTo>
                      <a:pt x="138" y="1"/>
                    </a:moveTo>
                    <a:lnTo>
                      <a:pt x="1" y="138"/>
                    </a:lnTo>
                    <a:lnTo>
                      <a:pt x="8218" y="8834"/>
                    </a:lnTo>
                    <a:lnTo>
                      <a:pt x="8355" y="8720"/>
                    </a:lnTo>
                    <a:lnTo>
                      <a:pt x="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1"/>
              <p:cNvSpPr/>
              <p:nvPr/>
            </p:nvSpPr>
            <p:spPr>
              <a:xfrm>
                <a:off x="6811350" y="2708275"/>
                <a:ext cx="125850" cy="195450"/>
              </a:xfrm>
              <a:custGeom>
                <a:rect b="b" l="l" r="r" t="t"/>
                <a:pathLst>
                  <a:path extrusionOk="0" h="7818" w="5034">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6840000" y="2656350"/>
                <a:ext cx="410775" cy="588900"/>
              </a:xfrm>
              <a:custGeom>
                <a:rect b="b" l="l" r="r" t="t"/>
                <a:pathLst>
                  <a:path extrusionOk="0" h="23556" w="16431">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6738600" y="2572850"/>
                <a:ext cx="563525" cy="360675"/>
              </a:xfrm>
              <a:custGeom>
                <a:rect b="b" l="l" r="r" t="t"/>
                <a:pathLst>
                  <a:path extrusionOk="0" h="14427" w="22541">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6916350" y="2876600"/>
                <a:ext cx="33125" cy="87325"/>
              </a:xfrm>
              <a:custGeom>
                <a:rect b="b" l="l" r="r" t="t"/>
                <a:pathLst>
                  <a:path extrusionOk="0" h="3493" w="1325">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6918075" y="2987300"/>
                <a:ext cx="72475" cy="17150"/>
              </a:xfrm>
              <a:custGeom>
                <a:rect b="b" l="l" r="r" t="t"/>
                <a:pathLst>
                  <a:path extrusionOk="0" h="686" w="2899">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6988825" y="2869375"/>
                <a:ext cx="23425" cy="20475"/>
              </a:xfrm>
              <a:custGeom>
                <a:rect b="b" l="l" r="r" t="t"/>
                <a:pathLst>
                  <a:path extrusionOk="0" h="819" w="937">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6876400" y="2880350"/>
                <a:ext cx="23425" cy="20500"/>
              </a:xfrm>
              <a:custGeom>
                <a:rect b="b" l="l" r="r" t="t"/>
                <a:pathLst>
                  <a:path extrusionOk="0" h="820" w="937">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6975125" y="2844825"/>
                <a:ext cx="41675" cy="8400"/>
              </a:xfrm>
              <a:custGeom>
                <a:rect b="b" l="l" r="r" t="t"/>
                <a:pathLst>
                  <a:path extrusionOk="0" h="336" w="1667">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6864425" y="2855775"/>
                <a:ext cx="34275" cy="11725"/>
              </a:xfrm>
              <a:custGeom>
                <a:rect b="b" l="l" r="r" t="t"/>
                <a:pathLst>
                  <a:path extrusionOk="0" h="469" w="1371">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7037900" y="3012975"/>
                <a:ext cx="103300" cy="104450"/>
              </a:xfrm>
              <a:custGeom>
                <a:rect b="b" l="l" r="r" t="t"/>
                <a:pathLst>
                  <a:path extrusionOk="0" h="4178" w="4132">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7143475" y="2831275"/>
                <a:ext cx="47950" cy="71600"/>
              </a:xfrm>
              <a:custGeom>
                <a:rect b="b" l="l" r="r" t="t"/>
                <a:pathLst>
                  <a:path extrusionOk="0" h="2864" w="1918">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7153750" y="2866900"/>
                <a:ext cx="30250" cy="16575"/>
              </a:xfrm>
              <a:custGeom>
                <a:rect b="b" l="l" r="r" t="t"/>
                <a:pathLst>
                  <a:path extrusionOk="0" h="663" w="121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7020775" y="3948250"/>
                <a:ext cx="307025" cy="462800"/>
              </a:xfrm>
              <a:custGeom>
                <a:rect b="b" l="l" r="r" t="t"/>
                <a:pathLst>
                  <a:path extrusionOk="0" h="18512" w="12281">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6914650" y="3094575"/>
                <a:ext cx="608300" cy="1242775"/>
              </a:xfrm>
              <a:custGeom>
                <a:rect b="b" l="l" r="r" t="t"/>
                <a:pathLst>
                  <a:path extrusionOk="0" h="49711" w="24332">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6919200" y="3316550"/>
                <a:ext cx="40550" cy="285350"/>
              </a:xfrm>
              <a:custGeom>
                <a:rect b="b" l="l" r="r" t="t"/>
                <a:pathLst>
                  <a:path extrusionOk="0" h="11414" w="1622">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6700075" y="3665225"/>
                <a:ext cx="42250" cy="13700"/>
              </a:xfrm>
              <a:custGeom>
                <a:rect b="b" l="l" r="r" t="t"/>
                <a:pathLst>
                  <a:path extrusionOk="0" h="548" w="169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6408500" y="3051800"/>
                <a:ext cx="211150" cy="348100"/>
              </a:xfrm>
              <a:custGeom>
                <a:rect b="b" l="l" r="r" t="t"/>
                <a:pathLst>
                  <a:path extrusionOk="0" h="13924" w="8446">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6535750" y="3049500"/>
                <a:ext cx="72500" cy="352675"/>
              </a:xfrm>
              <a:custGeom>
                <a:rect b="b" l="l" r="r" t="t"/>
                <a:pathLst>
                  <a:path extrusionOk="0" h="14107" w="290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6805675" y="3374200"/>
                <a:ext cx="515850" cy="624025"/>
              </a:xfrm>
              <a:custGeom>
                <a:rect b="b" l="l" r="r" t="t"/>
                <a:pathLst>
                  <a:path extrusionOk="0" h="24961" w="20634">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6546000" y="3359750"/>
                <a:ext cx="528325" cy="637925"/>
              </a:xfrm>
              <a:custGeom>
                <a:rect b="b" l="l" r="r" t="t"/>
                <a:pathLst>
                  <a:path extrusionOk="0" h="25517" w="21133">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6938900" y="3225750"/>
                <a:ext cx="522925" cy="554600"/>
              </a:xfrm>
              <a:custGeom>
                <a:rect b="b" l="l" r="r" t="t"/>
                <a:pathLst>
                  <a:path extrusionOk="0" h="22184" w="20917">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7204525" y="3466625"/>
                <a:ext cx="191750" cy="313875"/>
              </a:xfrm>
              <a:custGeom>
                <a:rect b="b" l="l" r="r" t="t"/>
                <a:pathLst>
                  <a:path extrusionOk="0" h="12555" w="767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6943750" y="3223625"/>
                <a:ext cx="420575" cy="363450"/>
              </a:xfrm>
              <a:custGeom>
                <a:rect b="b" l="l" r="r" t="t"/>
                <a:pathLst>
                  <a:path extrusionOk="0" h="14538" w="16823">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6910650" y="3664075"/>
                <a:ext cx="81625" cy="101025"/>
              </a:xfrm>
              <a:custGeom>
                <a:rect b="b" l="l" r="r" t="t"/>
                <a:pathLst>
                  <a:path extrusionOk="0" h="4041" w="3265">
                    <a:moveTo>
                      <a:pt x="137" y="1"/>
                    </a:moveTo>
                    <a:lnTo>
                      <a:pt x="0" y="115"/>
                    </a:lnTo>
                    <a:lnTo>
                      <a:pt x="3105" y="4041"/>
                    </a:lnTo>
                    <a:lnTo>
                      <a:pt x="3264" y="3904"/>
                    </a:lnTo>
                    <a:lnTo>
                      <a:pt x="1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6779400" y="3516275"/>
                <a:ext cx="134700" cy="150675"/>
              </a:xfrm>
              <a:custGeom>
                <a:rect b="b" l="l" r="r" t="t"/>
                <a:pathLst>
                  <a:path extrusionOk="0" h="6027" w="5388">
                    <a:moveTo>
                      <a:pt x="138" y="1"/>
                    </a:moveTo>
                    <a:lnTo>
                      <a:pt x="1" y="115"/>
                    </a:lnTo>
                    <a:lnTo>
                      <a:pt x="5250" y="6027"/>
                    </a:lnTo>
                    <a:lnTo>
                      <a:pt x="5387" y="5890"/>
                    </a:lnTo>
                    <a:lnTo>
                      <a:pt x="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6383550" y="3178075"/>
                <a:ext cx="304775" cy="290425"/>
              </a:xfrm>
              <a:custGeom>
                <a:rect b="b" l="l" r="r" t="t"/>
                <a:pathLst>
                  <a:path extrusionOk="0" h="11617" w="12191">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6406775" y="3215000"/>
                <a:ext cx="93050" cy="90175"/>
              </a:xfrm>
              <a:custGeom>
                <a:rect b="b" l="l" r="r" t="t"/>
                <a:pathLst>
                  <a:path extrusionOk="0" h="3607" w="3722">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6391375" y="3290300"/>
                <a:ext cx="67925" cy="79350"/>
              </a:xfrm>
              <a:custGeom>
                <a:rect b="b" l="l" r="r" t="t"/>
                <a:pathLst>
                  <a:path extrusionOk="0" h="3174" w="2717">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6402225" y="3254925"/>
                <a:ext cx="77050" cy="79350"/>
              </a:xfrm>
              <a:custGeom>
                <a:rect b="b" l="l" r="r" t="t"/>
                <a:pathLst>
                  <a:path extrusionOk="0" h="3174" w="3082">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6644175" y="3361650"/>
                <a:ext cx="31400" cy="62775"/>
              </a:xfrm>
              <a:custGeom>
                <a:rect b="b" l="l" r="r" t="t"/>
                <a:pathLst>
                  <a:path extrusionOk="0" h="2511" w="1256">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2"/>
          <p:cNvSpPr/>
          <p:nvPr/>
        </p:nvSpPr>
        <p:spPr>
          <a:xfrm>
            <a:off x="714799" y="458400"/>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2"/>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a:t>
            </a:r>
            <a:endParaRPr/>
          </a:p>
        </p:txBody>
      </p:sp>
      <p:grpSp>
        <p:nvGrpSpPr>
          <p:cNvPr id="1276" name="Google Shape;1276;p32"/>
          <p:cNvGrpSpPr/>
          <p:nvPr/>
        </p:nvGrpSpPr>
        <p:grpSpPr>
          <a:xfrm>
            <a:off x="7631947" y="633263"/>
            <a:ext cx="636814" cy="120078"/>
            <a:chOff x="8209059" y="198000"/>
            <a:chExt cx="636814" cy="120078"/>
          </a:xfrm>
        </p:grpSpPr>
        <p:sp>
          <p:nvSpPr>
            <p:cNvPr id="1277" name="Google Shape;1277;p3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32"/>
          <p:cNvSpPr txBox="1"/>
          <p:nvPr/>
        </p:nvSpPr>
        <p:spPr>
          <a:xfrm>
            <a:off x="714700" y="1102175"/>
            <a:ext cx="77040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5"/>
                </a:solidFill>
                <a:latin typeface="Bebas Neue"/>
                <a:ea typeface="Bebas Neue"/>
                <a:cs typeface="Bebas Neue"/>
                <a:sym typeface="Bebas Neue"/>
              </a:rPr>
              <a:t>CHOSEN DATA-SET</a:t>
            </a:r>
            <a:endParaRPr sz="2200">
              <a:solidFill>
                <a:schemeClr val="accent5"/>
              </a:solidFill>
              <a:latin typeface="Bebas Neue"/>
              <a:ea typeface="Bebas Neue"/>
              <a:cs typeface="Bebas Neue"/>
              <a:sym typeface="Bebas Neue"/>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Open-source version of the Multi-Parameter Intelligent Monitoring in Intensive Care (MIMIC-II) waveform data-set from Physionet</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Thousands of signals from 942 ICU patients hospitalized between 2001 and 2008</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T</a:t>
            </a:r>
            <a:r>
              <a:rPr lang="en" sz="1300">
                <a:solidFill>
                  <a:schemeClr val="dk2"/>
                </a:solidFill>
                <a:latin typeface="Quicksand"/>
                <a:ea typeface="Quicksand"/>
                <a:cs typeface="Quicksand"/>
                <a:sym typeface="Quicksand"/>
              </a:rPr>
              <a:t>ransmissions have a 125 Hz sampling rate</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Data set's synchronous Aorta Blood Pressure (ABP), ECG, and Photoplethysmograph (PPG) signals have been smoothed using a basic averaging filter</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Signals with jarring discontinuities or unacceptably high heart rates have been eliminated</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5"/>
              </a:buClr>
              <a:buSzPts val="1300"/>
              <a:buFont typeface="Quicksand"/>
              <a:buChar char="●"/>
            </a:pPr>
            <a:r>
              <a:rPr lang="en" sz="1300">
                <a:solidFill>
                  <a:schemeClr val="dk2"/>
                </a:solidFill>
                <a:latin typeface="Quicksand"/>
                <a:ea typeface="Quicksand"/>
                <a:cs typeface="Quicksand"/>
                <a:sym typeface="Quicksand"/>
              </a:rPr>
              <a:t>S</a:t>
            </a:r>
            <a:r>
              <a:rPr lang="en" sz="1300">
                <a:solidFill>
                  <a:schemeClr val="dk2"/>
                </a:solidFill>
                <a:latin typeface="Quicksand"/>
                <a:ea typeface="Quicksand"/>
                <a:cs typeface="Quicksand"/>
                <a:sym typeface="Quicksand"/>
              </a:rPr>
              <a:t>ignal blocks that displayed a significant change, those with inappropriate human blood pressure readings were also removed</a:t>
            </a:r>
            <a:endParaRPr sz="1300">
              <a:solidFill>
                <a:schemeClr val="dk2"/>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33"/>
          <p:cNvSpPr/>
          <p:nvPr/>
        </p:nvSpPr>
        <p:spPr>
          <a:xfrm>
            <a:off x="714799" y="458168"/>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33"/>
          <p:cNvGrpSpPr/>
          <p:nvPr/>
        </p:nvGrpSpPr>
        <p:grpSpPr>
          <a:xfrm>
            <a:off x="7631947" y="649694"/>
            <a:ext cx="636814" cy="120078"/>
            <a:chOff x="8209059" y="198000"/>
            <a:chExt cx="636814" cy="120078"/>
          </a:xfrm>
        </p:grpSpPr>
        <p:sp>
          <p:nvSpPr>
            <p:cNvPr id="1287" name="Google Shape;1287;p3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33"/>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 PREPROCESSING</a:t>
            </a:r>
            <a:endParaRPr/>
          </a:p>
        </p:txBody>
      </p:sp>
      <p:sp>
        <p:nvSpPr>
          <p:cNvPr id="1291" name="Google Shape;1291;p33"/>
          <p:cNvSpPr txBox="1"/>
          <p:nvPr/>
        </p:nvSpPr>
        <p:spPr>
          <a:xfrm>
            <a:off x="714800" y="1106125"/>
            <a:ext cx="7704000" cy="37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3"/>
                </a:solidFill>
                <a:latin typeface="Bebas Neue"/>
                <a:ea typeface="Bebas Neue"/>
                <a:cs typeface="Bebas Neue"/>
                <a:sym typeface="Bebas Neue"/>
              </a:rPr>
              <a:t>PREPROCESSING OF DATA</a:t>
            </a:r>
            <a:endParaRPr sz="2200">
              <a:solidFill>
                <a:schemeClr val="accent3"/>
              </a:solidFill>
              <a:latin typeface="Bebas Neue"/>
              <a:ea typeface="Bebas Neue"/>
              <a:cs typeface="Bebas Neue"/>
              <a:sym typeface="Bebas Neue"/>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Signals are then divided into samples of 4 seconds each, resulting in an array of length 500 for each sample</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Second order bandpass butterworth filter with corner frequencies of 0.1 Hz and 50 Hz is used to filter the four-second ECG data</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To ensure that the signal does not lose any information, the sampling rate is at least 50 Hz.</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R-peak value is determined using the built-in library neuronkit2 after the signal has been filtered.</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4-second signals with less than four R-peaks are eliminated, and these R-peak locations are kept</a:t>
            </a:r>
            <a:endParaRPr sz="1300">
              <a:solidFill>
                <a:schemeClr val="dk2"/>
              </a:solidFill>
              <a:latin typeface="Quicksand"/>
              <a:ea typeface="Quicksand"/>
              <a:cs typeface="Quicksand"/>
              <a:sym typeface="Quicksand"/>
            </a:endParaRPr>
          </a:p>
          <a:p>
            <a:pPr indent="-311150" lvl="0" marL="457200" rtl="0" algn="l">
              <a:lnSpc>
                <a:spcPct val="125000"/>
              </a:lnSpc>
              <a:spcBef>
                <a:spcPts val="1000"/>
              </a:spcBef>
              <a:spcAft>
                <a:spcPts val="0"/>
              </a:spcAft>
              <a:buClr>
                <a:schemeClr val="accent3"/>
              </a:buClr>
              <a:buSzPts val="1300"/>
              <a:buFont typeface="Quicksand"/>
              <a:buChar char="●"/>
            </a:pPr>
            <a:r>
              <a:rPr lang="en" sz="1300">
                <a:solidFill>
                  <a:schemeClr val="dk2"/>
                </a:solidFill>
                <a:latin typeface="Quicksand"/>
                <a:ea typeface="Quicksand"/>
                <a:cs typeface="Quicksand"/>
                <a:sym typeface="Quicksand"/>
              </a:rPr>
              <a:t>Signals with discontinuities are removed</a:t>
            </a:r>
            <a:endParaRPr sz="1300">
              <a:solidFill>
                <a:schemeClr val="dk2"/>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34"/>
          <p:cNvSpPr/>
          <p:nvPr/>
        </p:nvSpPr>
        <p:spPr>
          <a:xfrm>
            <a:off x="714799" y="458168"/>
            <a:ext cx="7704000" cy="469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34"/>
          <p:cNvGrpSpPr/>
          <p:nvPr/>
        </p:nvGrpSpPr>
        <p:grpSpPr>
          <a:xfrm>
            <a:off x="7631947" y="649694"/>
            <a:ext cx="636814" cy="120078"/>
            <a:chOff x="8209059" y="198000"/>
            <a:chExt cx="636814" cy="120078"/>
          </a:xfrm>
        </p:grpSpPr>
        <p:sp>
          <p:nvSpPr>
            <p:cNvPr id="1298" name="Google Shape;1298;p3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34"/>
          <p:cNvSpPr txBox="1"/>
          <p:nvPr>
            <p:ph type="title"/>
          </p:nvPr>
        </p:nvSpPr>
        <p:spPr>
          <a:xfrm>
            <a:off x="1365850" y="447121"/>
            <a:ext cx="64122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 PREPROCESSING</a:t>
            </a:r>
            <a:endParaRPr/>
          </a:p>
        </p:txBody>
      </p:sp>
      <p:sp>
        <p:nvSpPr>
          <p:cNvPr id="1302" name="Google Shape;1302;p34"/>
          <p:cNvSpPr txBox="1"/>
          <p:nvPr/>
        </p:nvSpPr>
        <p:spPr>
          <a:xfrm>
            <a:off x="714800" y="1106125"/>
            <a:ext cx="7704000" cy="85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3"/>
                </a:solidFill>
                <a:latin typeface="Bebas Neue"/>
                <a:ea typeface="Bebas Neue"/>
                <a:cs typeface="Bebas Neue"/>
                <a:sym typeface="Bebas Neue"/>
              </a:rPr>
              <a:t>PREPROCESSING OF DATA</a:t>
            </a:r>
            <a:endParaRPr sz="2200">
              <a:solidFill>
                <a:schemeClr val="accent3"/>
              </a:solidFill>
              <a:latin typeface="Bebas Neue"/>
              <a:ea typeface="Bebas Neue"/>
              <a:cs typeface="Bebas Neue"/>
              <a:sym typeface="Bebas Neue"/>
            </a:endParaRPr>
          </a:p>
          <a:p>
            <a:pPr indent="0" lvl="0" marL="457200" rtl="0" algn="l">
              <a:lnSpc>
                <a:spcPct val="125000"/>
              </a:lnSpc>
              <a:spcBef>
                <a:spcPts val="1000"/>
              </a:spcBef>
              <a:spcAft>
                <a:spcPts val="0"/>
              </a:spcAft>
              <a:buNone/>
            </a:pPr>
            <a:r>
              <a:t/>
            </a:r>
            <a:endParaRPr sz="1300">
              <a:latin typeface="Quicksand"/>
              <a:ea typeface="Quicksand"/>
              <a:cs typeface="Quicksand"/>
              <a:sym typeface="Quicksand"/>
            </a:endParaRPr>
          </a:p>
        </p:txBody>
      </p:sp>
      <p:pic>
        <p:nvPicPr>
          <p:cNvPr id="1303" name="Google Shape;1303;p34"/>
          <p:cNvPicPr preferRelativeResize="0"/>
          <p:nvPr/>
        </p:nvPicPr>
        <p:blipFill>
          <a:blip r:embed="rId3">
            <a:alphaModFix/>
          </a:blip>
          <a:stretch>
            <a:fillRect/>
          </a:stretch>
        </p:blipFill>
        <p:spPr>
          <a:xfrm>
            <a:off x="764450" y="1736300"/>
            <a:ext cx="3807550" cy="2506675"/>
          </a:xfrm>
          <a:prstGeom prst="rect">
            <a:avLst/>
          </a:prstGeom>
          <a:noFill/>
          <a:ln>
            <a:noFill/>
          </a:ln>
        </p:spPr>
      </p:pic>
      <p:pic>
        <p:nvPicPr>
          <p:cNvPr id="1304" name="Google Shape;1304;p34"/>
          <p:cNvPicPr preferRelativeResize="0"/>
          <p:nvPr/>
        </p:nvPicPr>
        <p:blipFill rotWithShape="1">
          <a:blip r:embed="rId4">
            <a:alphaModFix/>
          </a:blip>
          <a:srcRect b="2515" l="1400" r="0" t="0"/>
          <a:stretch/>
        </p:blipFill>
        <p:spPr>
          <a:xfrm>
            <a:off x="4788763" y="1610275"/>
            <a:ext cx="3860025" cy="2592975"/>
          </a:xfrm>
          <a:prstGeom prst="rect">
            <a:avLst/>
          </a:prstGeom>
          <a:noFill/>
          <a:ln>
            <a:noFill/>
          </a:ln>
        </p:spPr>
      </p:pic>
      <p:sp>
        <p:nvSpPr>
          <p:cNvPr id="1305" name="Google Shape;1305;p34"/>
          <p:cNvSpPr txBox="1"/>
          <p:nvPr/>
        </p:nvSpPr>
        <p:spPr>
          <a:xfrm>
            <a:off x="1365850" y="42032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latin typeface="Quicksand"/>
                <a:ea typeface="Quicksand"/>
                <a:cs typeface="Quicksand"/>
                <a:sym typeface="Quicksand"/>
              </a:rPr>
              <a:t> </a:t>
            </a:r>
            <a:r>
              <a:rPr b="1" lang="en" sz="1300">
                <a:solidFill>
                  <a:schemeClr val="dk2"/>
                </a:solidFill>
                <a:latin typeface="Quicksand"/>
                <a:ea typeface="Quicksand"/>
                <a:cs typeface="Quicksand"/>
                <a:sym typeface="Quicksand"/>
              </a:rPr>
              <a:t>Filtered ECG 4 second signal </a:t>
            </a:r>
            <a:endParaRPr b="1" sz="1300">
              <a:solidFill>
                <a:schemeClr val="dk2"/>
              </a:solidFill>
              <a:latin typeface="Quicksand"/>
              <a:ea typeface="Quicksand"/>
              <a:cs typeface="Quicksand"/>
              <a:sym typeface="Quicksand"/>
            </a:endParaRPr>
          </a:p>
        </p:txBody>
      </p:sp>
      <p:sp>
        <p:nvSpPr>
          <p:cNvPr id="1306" name="Google Shape;1306;p34"/>
          <p:cNvSpPr txBox="1"/>
          <p:nvPr/>
        </p:nvSpPr>
        <p:spPr>
          <a:xfrm>
            <a:off x="5418788" y="42032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000"/>
              </a:spcBef>
              <a:spcAft>
                <a:spcPts val="0"/>
              </a:spcAft>
              <a:buNone/>
            </a:pPr>
            <a:r>
              <a:rPr b="1" lang="en" sz="1300">
                <a:solidFill>
                  <a:schemeClr val="dk2"/>
                </a:solidFill>
                <a:latin typeface="Quicksand"/>
                <a:ea typeface="Quicksand"/>
                <a:cs typeface="Quicksand"/>
                <a:sym typeface="Quicksand"/>
              </a:rPr>
              <a:t>Original ECG 4 second signal</a:t>
            </a:r>
            <a:endParaRPr sz="1300">
              <a:solidFill>
                <a:schemeClr val="dk2"/>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Programmers Day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