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B5AA-03F3-4A52-8691-F2675CEB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0D05-165D-411C-A0F2-B6B87BEB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80D1-DF75-482C-8EEE-926EE3F5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A13F0-684C-4C89-957E-D9EEE8E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3FFC-19D5-42BF-B01F-19B0BE90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4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7D6E-07D6-44C4-8BE0-C493337A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1A8D-0E57-4656-AD48-A786BE99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7B79-E5C9-4E09-A982-4D1DB7DE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33CA-F66D-430C-83B2-910ED51F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3EB0-3713-4ADC-8C6F-9346200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F1A4-54CC-4B25-81EC-A106001E0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272F1-9BCE-45F5-B6C8-BB815AC0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3931-B81B-414B-A4DC-B649EA25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2350-B12A-4623-AFBD-B8D27F3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12E2-4F9C-429C-8F04-D83A419E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8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21AF-EA58-4158-BA82-20BB64C1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3D7C-B5CF-4C1E-8B14-280E79E7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C0DC-FE8E-4A22-9817-16567379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24F7-D3EA-4D5F-B1AB-7C91D0B8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FF9A-3A8F-42CF-9636-C62A2955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9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055-A5EC-45AB-BEC2-E284FC7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C190-065A-435B-BF57-DB8B8BD0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C425-C266-4628-A3E2-75D28A3A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71B-EDBF-4F98-BA4B-32458E45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1FE0-B08B-4046-B946-5EB14E46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7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6193-10A4-4546-A0D7-30841267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97143-2613-4951-BB55-4C53F085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AD77-D031-404A-98A9-BBAC2DC62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C6FC-8929-4525-A176-25F362BD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ACA6B-D843-4EB1-820F-E3BDC64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34F9-1E21-4C3C-9493-4D83DB24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3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F4FA-2937-4FB9-99EE-F3DB9A58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C94BE-8C7D-4E32-BA50-3F7E7965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A393-3FE1-45A3-B32C-07C2E41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1D2BEA-F8D9-4512-B90E-C2A2DE66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D0E59-34EB-46D4-8AFE-B92459933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B1ACD-2D56-43A9-82D8-E4D500D3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E8C3B-42DA-4131-A7F0-ECF09B4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39F9F-CB32-4BD3-BC8B-1E7792D0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0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EAD2-DD4B-483F-BE71-159C32E1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2C695-9DB7-466F-B01C-DBE250A8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3DF9F-B076-442E-BED7-D8E3B1A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A2796-CF20-4A73-A7BB-26CE7598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5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AAD50-1136-48E7-B9BE-1706012D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EEDEB-7E8F-42B0-AE17-299FB731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9FBF0-608B-4304-8A02-75A71B4A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AC63-1379-41AC-A8C5-A5D585E5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0E66-1718-4ADB-ADEC-DBAC8375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FE9F3-1E9E-46C7-B904-92B48E946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4E06-0752-4195-B3EA-37380106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3A48-2B8E-4618-99A4-65855B3D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85086-89B9-4167-8853-3325140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D0DE-0611-4606-9E1A-4C7A13D7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D1500-B01A-4F64-925D-25DC5BB85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30206-9C67-4F01-ABC1-295C63F9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A8F7-89C0-4E7D-9C4C-14653C52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94E40-5AF7-4E7B-A45C-9CA9B7B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DD57-641A-4A94-8425-26E2CBE2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10A12-42A4-4F88-94C6-3C157D3F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F47F6-42B7-4A13-A1A8-C1D84518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5C378-D799-4E50-84EB-05054F5F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434F-299C-4B50-9832-4A610F49EFA2}" type="datetimeFigureOut">
              <a:rPr lang="en-IN" smtClean="0"/>
              <a:t>10-03-2019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2227-EFDC-43CC-A986-F70C2475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AE5D-5546-4BD8-9401-B8FF6EF7B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FAEC1-4D1F-4395-BFAB-CBBEE99C9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1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ptarohit994/bitfusion_ou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2F5E-238D-4368-9961-0341952B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1600" y="1569403"/>
            <a:ext cx="9144000" cy="848677"/>
          </a:xfrm>
        </p:spPr>
        <p:txBody>
          <a:bodyPr>
            <a:normAutofit fontScale="90000"/>
          </a:bodyPr>
          <a:lstStyle/>
          <a:p>
            <a:r>
              <a:rPr lang="en-US" dirty="0"/>
              <a:t>BitFusion Architecture with support for 6 bit quantization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29D36-6BC4-4AB1-AB93-61FA8263F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6800" y="371379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Sreekrishna Ramaswamy</a:t>
            </a:r>
          </a:p>
          <a:p>
            <a:r>
              <a:rPr lang="en-US" sz="2800" dirty="0"/>
              <a:t>Rohit Gupta</a:t>
            </a:r>
          </a:p>
          <a:p>
            <a:r>
              <a:rPr lang="en-IN" sz="2800" dirty="0"/>
              <a:t>Hadi Esmaeilzadeh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F5099-7972-4921-A951-FD53D6B9675A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45833AA-9427-468D-B605-75451AF151B4}"/>
              </a:ext>
            </a:extLst>
          </p:cNvPr>
          <p:cNvGrpSpPr/>
          <p:nvPr/>
        </p:nvGrpSpPr>
        <p:grpSpPr>
          <a:xfrm>
            <a:off x="721360" y="203200"/>
            <a:ext cx="10932160" cy="6249174"/>
            <a:chOff x="629920" y="405626"/>
            <a:chExt cx="10932160" cy="60467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09C493-8672-4A5B-B7F7-14B917A4536F}"/>
                </a:ext>
              </a:extLst>
            </p:cNvPr>
            <p:cNvSpPr/>
            <p:nvPr/>
          </p:nvSpPr>
          <p:spPr>
            <a:xfrm>
              <a:off x="5821680" y="2225814"/>
              <a:ext cx="5740400" cy="4226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714209-048A-47A6-BC8E-29DF8B43F647}"/>
                </a:ext>
              </a:extLst>
            </p:cNvPr>
            <p:cNvGrpSpPr/>
            <p:nvPr/>
          </p:nvGrpSpPr>
          <p:grpSpPr>
            <a:xfrm>
              <a:off x="944880" y="1590814"/>
              <a:ext cx="1503680" cy="721360"/>
              <a:chOff x="1016000" y="904240"/>
              <a:chExt cx="1503680" cy="7213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6C142E-898A-462B-95EE-F5577B7F6872}"/>
                  </a:ext>
                </a:extLst>
              </p:cNvPr>
              <p:cNvSpPr/>
              <p:nvPr/>
            </p:nvSpPr>
            <p:spPr>
              <a:xfrm>
                <a:off x="1016000" y="904240"/>
                <a:ext cx="1503680" cy="7213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92488D-9D70-4C8E-BEEB-2B6C546880CD}"/>
                  </a:ext>
                </a:extLst>
              </p:cNvPr>
              <p:cNvSpPr txBox="1"/>
              <p:nvPr/>
            </p:nvSpPr>
            <p:spPr>
              <a:xfrm>
                <a:off x="1097280" y="1127760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CODE</a:t>
                </a:r>
                <a:endParaRPr lang="en-IN" b="1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BB032EC-D64A-406B-A0C3-891E18146714}"/>
                </a:ext>
              </a:extLst>
            </p:cNvPr>
            <p:cNvGrpSpPr/>
            <p:nvPr/>
          </p:nvGrpSpPr>
          <p:grpSpPr>
            <a:xfrm>
              <a:off x="6106160" y="1428254"/>
              <a:ext cx="5354320" cy="523240"/>
              <a:chOff x="5720080" y="1122680"/>
              <a:chExt cx="5354320" cy="52324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93DB8D4-BC66-4549-9B83-E1329A717DD1}"/>
                  </a:ext>
                </a:extLst>
              </p:cNvPr>
              <p:cNvSpPr/>
              <p:nvPr/>
            </p:nvSpPr>
            <p:spPr>
              <a:xfrm rot="5400000">
                <a:off x="59740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CA5E7F-2623-4651-9563-D21E29B35CD1}"/>
                  </a:ext>
                </a:extLst>
              </p:cNvPr>
              <p:cNvSpPr/>
              <p:nvPr/>
            </p:nvSpPr>
            <p:spPr>
              <a:xfrm rot="5400000">
                <a:off x="7396480" y="87376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FFC3F5-D038-483E-AEBA-8F33CF79F779}"/>
                  </a:ext>
                </a:extLst>
              </p:cNvPr>
              <p:cNvSpPr/>
              <p:nvPr/>
            </p:nvSpPr>
            <p:spPr>
              <a:xfrm rot="5400000">
                <a:off x="88798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371527-EFA5-450A-9106-482337478A6B}"/>
                  </a:ext>
                </a:extLst>
              </p:cNvPr>
              <p:cNvSpPr/>
              <p:nvPr/>
            </p:nvSpPr>
            <p:spPr>
              <a:xfrm rot="5400000">
                <a:off x="10302240" y="868680"/>
                <a:ext cx="518160" cy="10261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CFAC60-3FF0-4B1B-BD80-E66EF759923C}"/>
                </a:ext>
              </a:extLst>
            </p:cNvPr>
            <p:cNvGrpSpPr/>
            <p:nvPr/>
          </p:nvGrpSpPr>
          <p:grpSpPr>
            <a:xfrm>
              <a:off x="4795520" y="2225814"/>
              <a:ext cx="650240" cy="4226560"/>
              <a:chOff x="4409440" y="1920240"/>
              <a:chExt cx="650240" cy="42265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164669-32BD-489F-B3BC-C03ADDD57B72}"/>
                  </a:ext>
                </a:extLst>
              </p:cNvPr>
              <p:cNvSpPr/>
              <p:nvPr/>
            </p:nvSpPr>
            <p:spPr>
              <a:xfrm>
                <a:off x="4409440" y="192024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F88C30-F0B1-41C3-9CAC-6D6A6C7A050B}"/>
                  </a:ext>
                </a:extLst>
              </p:cNvPr>
              <p:cNvSpPr/>
              <p:nvPr/>
            </p:nvSpPr>
            <p:spPr>
              <a:xfrm>
                <a:off x="4409440" y="342900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523971-215D-4AE4-99DC-3329D4B74EFB}"/>
                  </a:ext>
                </a:extLst>
              </p:cNvPr>
              <p:cNvSpPr/>
              <p:nvPr/>
            </p:nvSpPr>
            <p:spPr>
              <a:xfrm>
                <a:off x="4409440" y="4947920"/>
                <a:ext cx="65024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BC95ED-4330-4315-A2AA-A81402872223}"/>
                </a:ext>
              </a:extLst>
            </p:cNvPr>
            <p:cNvGrpSpPr/>
            <p:nvPr/>
          </p:nvGrpSpPr>
          <p:grpSpPr>
            <a:xfrm>
              <a:off x="2448560" y="2957334"/>
              <a:ext cx="1503680" cy="1198880"/>
              <a:chOff x="1666240" y="2519680"/>
              <a:chExt cx="1503680" cy="119888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A994BC-8DC9-4942-A51E-65A5994F8AE8}"/>
                  </a:ext>
                </a:extLst>
              </p:cNvPr>
              <p:cNvSpPr/>
              <p:nvPr/>
            </p:nvSpPr>
            <p:spPr>
              <a:xfrm>
                <a:off x="1666240" y="2519680"/>
                <a:ext cx="1503680" cy="11988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89845E-9CD7-48D4-AD65-D7B9DDD421BE}"/>
                  </a:ext>
                </a:extLst>
              </p:cNvPr>
              <p:cNvSpPr txBox="1"/>
              <p:nvPr/>
            </p:nvSpPr>
            <p:spPr>
              <a:xfrm>
                <a:off x="1757680" y="2657455"/>
                <a:ext cx="1320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SCHEDULER +</a:t>
                </a:r>
              </a:p>
              <a:p>
                <a:pPr algn="ctr"/>
                <a:r>
                  <a:rPr lang="en-US" b="1" dirty="0"/>
                  <a:t>PE</a:t>
                </a:r>
                <a:endParaRPr lang="en-IN" b="1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36159B-53EB-4B92-924B-E5AC8EB0F3C5}"/>
                </a:ext>
              </a:extLst>
            </p:cNvPr>
            <p:cNvCxnSpPr/>
            <p:nvPr/>
          </p:nvCxnSpPr>
          <p:spPr>
            <a:xfrm>
              <a:off x="1706880" y="549414"/>
              <a:ext cx="0" cy="1041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834ADD-9540-4B44-9E15-E94F2BE34E13}"/>
                </a:ext>
              </a:extLst>
            </p:cNvPr>
            <p:cNvSpPr txBox="1"/>
            <p:nvPr/>
          </p:nvSpPr>
          <p:spPr>
            <a:xfrm>
              <a:off x="1808479" y="864374"/>
              <a:ext cx="1899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FROM COMPILER</a:t>
              </a:r>
              <a:endParaRPr lang="en-IN" b="1" dirty="0"/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837D44C-21E1-4B0E-8A94-97FD7C63BF5C}"/>
                </a:ext>
              </a:extLst>
            </p:cNvPr>
            <p:cNvCxnSpPr>
              <a:cxnSpLocks/>
              <a:stCxn id="4" idx="2"/>
              <a:endCxn id="5" idx="1"/>
            </p:cNvCxnSpPr>
            <p:nvPr/>
          </p:nvCxnSpPr>
          <p:spPr>
            <a:xfrm rot="16200000" flipH="1">
              <a:off x="1450340" y="2558554"/>
              <a:ext cx="1244600" cy="75184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8C352D-BC53-4888-995D-02436B0AA639}"/>
                </a:ext>
              </a:extLst>
            </p:cNvPr>
            <p:cNvSpPr/>
            <p:nvPr/>
          </p:nvSpPr>
          <p:spPr>
            <a:xfrm>
              <a:off x="629920" y="4308614"/>
              <a:ext cx="1087120" cy="2143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1C7D351-6D0A-448B-B76B-2CD18393BF94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1612900" y="3472956"/>
              <a:ext cx="396239" cy="12750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C8C3A3-84D7-4F68-A72F-D47565D3E5E1}"/>
                </a:ext>
              </a:extLst>
            </p:cNvPr>
            <p:cNvSpPr txBox="1"/>
            <p:nvPr/>
          </p:nvSpPr>
          <p:spPr>
            <a:xfrm>
              <a:off x="695960" y="5195828"/>
              <a:ext cx="909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DRAM</a:t>
              </a:r>
              <a:endParaRPr lang="en-IN" b="1" dirty="0"/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F08F5464-C7E5-4790-B24A-DE0AFFD75F0C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 flipV="1">
              <a:off x="3860800" y="2825254"/>
              <a:ext cx="934720" cy="73152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ECC3542A-738D-450C-97A6-252554F8481F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3952240" y="3556774"/>
              <a:ext cx="843280" cy="777240"/>
            </a:xfrm>
            <a:prstGeom prst="bentConnector3">
              <a:avLst>
                <a:gd name="adj1" fmla="val 463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172C8A4-9839-4B95-80CF-B3ABC97EF508}"/>
                </a:ext>
              </a:extLst>
            </p:cNvPr>
            <p:cNvCxnSpPr>
              <a:cxnSpLocks/>
              <a:stCxn id="15" idx="3"/>
              <a:endCxn id="14" idx="1"/>
            </p:cNvCxnSpPr>
            <p:nvPr/>
          </p:nvCxnSpPr>
          <p:spPr>
            <a:xfrm>
              <a:off x="3860800" y="3556774"/>
              <a:ext cx="934720" cy="229616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E470C70B-4362-4CE0-89B1-C6FC326DB4B7}"/>
                </a:ext>
              </a:extLst>
            </p:cNvPr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020820" y="871994"/>
              <a:ext cx="1264920" cy="290576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D32A56F-82B8-4D3D-82B4-52C9A957DB5D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>
              <a:off x="7132320" y="1692414"/>
              <a:ext cx="3962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0B2DF029-D2F3-4D4F-8DCA-909E18481AB1}"/>
                </a:ext>
              </a:extLst>
            </p:cNvPr>
            <p:cNvCxnSpPr>
              <a:stCxn id="10" idx="0"/>
              <a:endCxn id="11" idx="2"/>
            </p:cNvCxnSpPr>
            <p:nvPr/>
          </p:nvCxnSpPr>
          <p:spPr>
            <a:xfrm flipV="1">
              <a:off x="8554720" y="1687334"/>
              <a:ext cx="457200" cy="5080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8B9623B-7B31-4080-8477-5F45626D1C7C}"/>
                </a:ext>
              </a:extLst>
            </p:cNvPr>
            <p:cNvCxnSpPr/>
            <p:nvPr/>
          </p:nvCxnSpPr>
          <p:spPr>
            <a:xfrm flipV="1">
              <a:off x="10043160" y="1687334"/>
              <a:ext cx="396240" cy="5080"/>
            </a:xfrm>
            <a:prstGeom prst="bentConnector3">
              <a:avLst>
                <a:gd name="adj1" fmla="val 397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5D2EAD-0EA2-4135-908A-8EB12F851D03}"/>
                </a:ext>
              </a:extLst>
            </p:cNvPr>
            <p:cNvSpPr txBox="1"/>
            <p:nvPr/>
          </p:nvSpPr>
          <p:spPr>
            <a:xfrm>
              <a:off x="7193280" y="3786882"/>
              <a:ext cx="304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	FUSION UNIT</a:t>
              </a:r>
              <a:endParaRPr lang="en-IN" b="1" dirty="0"/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E0CF2495-23AD-461A-B70F-DC564F5107F9}"/>
                </a:ext>
              </a:extLst>
            </p:cNvPr>
            <p:cNvSpPr/>
            <p:nvPr/>
          </p:nvSpPr>
          <p:spPr>
            <a:xfrm rot="16200000">
              <a:off x="8619482" y="-1552429"/>
              <a:ext cx="327659" cy="5354304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48E855D-D27B-4501-AE11-35941F10B3D0}"/>
                </a:ext>
              </a:extLst>
            </p:cNvPr>
            <p:cNvSpPr txBox="1"/>
            <p:nvPr/>
          </p:nvSpPr>
          <p:spPr>
            <a:xfrm>
              <a:off x="6106159" y="405626"/>
              <a:ext cx="5273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Weight Buffer</a:t>
              </a:r>
              <a:endParaRPr lang="en-IN" b="1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6A8367-547B-4D0E-868E-FD3491B67773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5445760" y="2825254"/>
              <a:ext cx="375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C92966E-3660-42A3-9B5E-2846D75E438E}"/>
                </a:ext>
              </a:extLst>
            </p:cNvPr>
            <p:cNvCxnSpPr>
              <a:stCxn id="13" idx="3"/>
              <a:endCxn id="6" idx="1"/>
            </p:cNvCxnSpPr>
            <p:nvPr/>
          </p:nvCxnSpPr>
          <p:spPr>
            <a:xfrm>
              <a:off x="5445760" y="4334014"/>
              <a:ext cx="375920" cy="50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79E5800-6C23-496D-AA32-209FACB4AE33}"/>
                </a:ext>
              </a:extLst>
            </p:cNvPr>
            <p:cNvCxnSpPr>
              <a:cxnSpLocks/>
            </p:cNvCxnSpPr>
            <p:nvPr/>
          </p:nvCxnSpPr>
          <p:spPr>
            <a:xfrm>
              <a:off x="5445760" y="5924054"/>
              <a:ext cx="3454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158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generated with high confidence">
            <a:extLst>
              <a:ext uri="{FF2B5EF4-FFF2-40B4-BE49-F238E27FC236}">
                <a16:creationId xmlns:a16="http://schemas.microsoft.com/office/drawing/2014/main" id="{DF2358D1-D675-4D32-856D-B2CCE8BD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73" y="1919580"/>
            <a:ext cx="6406733" cy="38760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6b Quantization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6364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2b Quantization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18C75-3714-45D1-AA83-0CF1DEB2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34" y="1911738"/>
            <a:ext cx="7116099" cy="36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C3B0-51AF-4996-9EC0-171C9ECB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409575"/>
            <a:ext cx="10515600" cy="1006475"/>
          </a:xfrm>
        </p:spPr>
        <p:txBody>
          <a:bodyPr/>
          <a:lstStyle/>
          <a:p>
            <a:r>
              <a:rPr lang="en-US" b="1" dirty="0"/>
              <a:t>Tasks &amp; Status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FDC3-78FB-4C34-93DE-4DED9F8E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2097087"/>
            <a:ext cx="9362440" cy="2921953"/>
          </a:xfrm>
        </p:spPr>
        <p:txBody>
          <a:bodyPr/>
          <a:lstStyle/>
          <a:p>
            <a:r>
              <a:rPr lang="en-US" dirty="0"/>
              <a:t>ISA – Almost done</a:t>
            </a:r>
          </a:p>
          <a:p>
            <a:r>
              <a:rPr lang="en-US" dirty="0"/>
              <a:t>Micro-architecture – Almost done</a:t>
            </a:r>
          </a:p>
          <a:p>
            <a:r>
              <a:rPr lang="en-US" dirty="0"/>
              <a:t>Compiler – Currently being implemented</a:t>
            </a:r>
          </a:p>
          <a:p>
            <a:r>
              <a:rPr lang="en-US" dirty="0"/>
              <a:t>Cycle accurate simulator – Currently being implemented</a:t>
            </a:r>
          </a:p>
          <a:p>
            <a:r>
              <a:rPr lang="en-US" dirty="0"/>
              <a:t>Benchmarks – Work not commenced.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FF0DB-A06B-4E57-9A7C-EAFA83AFD57F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7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1BD77-A641-4D7A-A9B5-4EAF465E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14" y="818694"/>
            <a:ext cx="7188199" cy="4079303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938AD936-D99B-47F9-B207-4E1FBB5513E1}"/>
              </a:ext>
            </a:extLst>
          </p:cNvPr>
          <p:cNvSpPr txBox="1"/>
          <p:nvPr/>
        </p:nvSpPr>
        <p:spPr>
          <a:xfrm>
            <a:off x="6207760" y="5716691"/>
            <a:ext cx="47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https://github.com/guptarohit994/bitfusion_our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ACD7CA-DC31-4682-A375-C8713AF95352}"/>
              </a:ext>
            </a:extLst>
          </p:cNvPr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CDC2-D970-4B8D-AA49-3C7D3EDB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OUR WORK</a:t>
            </a:r>
            <a:endParaRPr 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020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6FF08-E8CE-47EF-944B-2AC06BC3DB6A}"/>
              </a:ext>
            </a:extLst>
          </p:cNvPr>
          <p:cNvSpPr txBox="1"/>
          <p:nvPr/>
        </p:nvSpPr>
        <p:spPr>
          <a:xfrm>
            <a:off x="3556256" y="1062346"/>
            <a:ext cx="559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BIT FUSION ARCHITECTURE – 6b x 2b Quantization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18C75-3714-45D1-AA83-0CF1DEB2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85" y="1911738"/>
            <a:ext cx="7116099" cy="36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BitFusion Architecture with support for 6 bit quantization</vt:lpstr>
      <vt:lpstr>PowerPoint Presentation</vt:lpstr>
      <vt:lpstr>PowerPoint Presentation</vt:lpstr>
      <vt:lpstr>PowerPoint Presentation</vt:lpstr>
      <vt:lpstr>Tasks &amp; Status</vt:lpstr>
      <vt:lpstr>OUR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BitFusion Architecture with support for 6 bit quantization</dc:title>
  <dc:creator>Sreekrishna Ramaswamy</dc:creator>
  <cp:lastModifiedBy>Sreekrishna Ramaswamy</cp:lastModifiedBy>
  <cp:revision>30</cp:revision>
  <dcterms:created xsi:type="dcterms:W3CDTF">2019-03-12T03:54:23Z</dcterms:created>
  <dcterms:modified xsi:type="dcterms:W3CDTF">2019-03-12T04:26:53Z</dcterms:modified>
</cp:coreProperties>
</file>