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705c52212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b705c5221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705c5221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705c5221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705c5221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705c5221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705c5221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705c5221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705c5221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705c5221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705c5221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705c5221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705c5221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705c5221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33845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29150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777495" y="-1107764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8" name="Google Shape;178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28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 rot="5400000">
            <a:off x="2786945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7" name="Google Shape;207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CSE350: Network Security</a:t>
            </a:r>
            <a:endParaRPr/>
          </a:p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Assignment 4: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On-the-go Verification of Driver's 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Verifying the authenticity of driver's licenses in real-time.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List of key components addressed:</a:t>
            </a:r>
            <a:endParaRPr/>
          </a:p>
          <a:p>
            <a:pPr indent="-310832" lvl="0" marL="914400" rtl="0" algn="l">
              <a:spcBef>
                <a:spcPts val="800"/>
              </a:spcBef>
              <a:spcAft>
                <a:spcPts val="0"/>
              </a:spcAft>
              <a:buSzPct val="66666"/>
              <a:buChar char="-"/>
            </a:pPr>
            <a:r>
              <a:rPr lang="en"/>
              <a:t>Information exchange between driver and officer</a:t>
            </a:r>
            <a:endParaRPr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66666"/>
              <a:buChar char="-"/>
            </a:pPr>
            <a:r>
              <a:rPr lang="en"/>
              <a:t>Role of a central server</a:t>
            </a:r>
            <a:endParaRPr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66666"/>
              <a:buChar char="-"/>
            </a:pPr>
            <a:r>
              <a:rPr lang="en"/>
              <a:t>Importance of digital signatures</a:t>
            </a:r>
            <a:endParaRPr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66666"/>
              <a:buChar char="-"/>
            </a:pPr>
            <a:r>
              <a:rPr lang="en"/>
              <a:t>Ensuring confidentiality and integrity</a:t>
            </a:r>
            <a:endParaRPr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66666"/>
              <a:buChar char="-"/>
            </a:pPr>
            <a:r>
              <a:rPr lang="en"/>
              <a:t>Relevant security concepts</a:t>
            </a:r>
            <a:endParaRPr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66666"/>
              <a:buChar char="-"/>
            </a:pPr>
            <a:r>
              <a:rPr lang="en"/>
              <a:t>Bonus: Importance of date and time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All Q &amp; A’s are present in the README.md file.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Exchange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28650" y="2107881"/>
            <a:ext cx="7886700" cy="163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Driver's Input: </a:t>
            </a:r>
            <a:r>
              <a:rPr lang="en"/>
              <a:t>Digital driver's license card containing personal details.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Officer's Request</a:t>
            </a:r>
            <a:r>
              <a:rPr lang="en"/>
              <a:t>: Verification of the same details from the transport authority's server.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Emphasize the need for </a:t>
            </a:r>
            <a:r>
              <a:rPr i="1" lang="en"/>
              <a:t>authenticity </a:t>
            </a:r>
            <a:r>
              <a:rPr lang="en"/>
              <a:t>and </a:t>
            </a:r>
            <a:r>
              <a:rPr i="1" lang="en"/>
              <a:t>validity </a:t>
            </a:r>
            <a:r>
              <a:rPr lang="en"/>
              <a:t>verification.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Server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Purpose</a:t>
            </a:r>
            <a:r>
              <a:rPr lang="en"/>
              <a:t>: Maintain accurate driver information.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Functionality</a:t>
            </a:r>
            <a:r>
              <a:rPr lang="en"/>
              <a:t>: Store and provide access to driver license data.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Importance</a:t>
            </a:r>
            <a:r>
              <a:rPr lang="en"/>
              <a:t>: Ensures only valid and authorized licenses are recognized.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Measures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Digital Signatures:</a:t>
            </a:r>
            <a:r>
              <a:rPr lang="en"/>
              <a:t> Ensuring authenticity and integrity of exchanged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Confidentiality and Integrity:</a:t>
            </a:r>
            <a:r>
              <a:rPr lang="en"/>
              <a:t> Importance of protecting data during transmission.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Relevant Security Concepts:</a:t>
            </a:r>
            <a:r>
              <a:rPr lang="en"/>
              <a:t> Authentication, Confidentiality, Integrity, Non-repudiation.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Communication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628650" y="1776304"/>
            <a:ext cx="7886700" cy="228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latin typeface="Arial"/>
                <a:ea typeface="Arial"/>
                <a:cs typeface="Arial"/>
                <a:sym typeface="Arial"/>
              </a:rPr>
              <a:t>Encryption: 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Using RSA encryption for secure communication.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latin typeface="Arial"/>
                <a:ea typeface="Arial"/>
                <a:cs typeface="Arial"/>
                <a:sym typeface="Arial"/>
              </a:rPr>
              <a:t>Hashing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: Ensuring data integrity through hash functions.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latin typeface="Arial"/>
                <a:ea typeface="Arial"/>
                <a:cs typeface="Arial"/>
                <a:sym typeface="Arial"/>
              </a:rPr>
              <a:t>Time Synchronization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: Securely obtaining date and time from trusted servers.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latin typeface="Arial"/>
                <a:ea typeface="Arial"/>
                <a:cs typeface="Arial"/>
                <a:sym typeface="Arial"/>
              </a:rPr>
              <a:t>Utility Functions: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 Overview of main menu functionalities and additional components.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 examples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Present in the README.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