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i4Au4RpCmbipLgZq2PqMFolRG5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9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4114800" y="2430434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body"/>
          </p:nvPr>
        </p:nvSpPr>
        <p:spPr>
          <a:xfrm rot="5400000">
            <a:off x="2777495" y="-1107764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6" name="Google Shape;96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9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2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21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2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3" name="Google Shape;133;p22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9" name="Google Shape;139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23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3" name="Google Shape;153;p24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" type="body"/>
          </p:nvPr>
        </p:nvSpPr>
        <p:spPr>
          <a:xfrm rot="5400000">
            <a:off x="2786945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2" name="Google Shape;162;p2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1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1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633845" y="1035886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4629150" y="1035886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12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3" name="Google Shape;43;p12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5" name="Google Shape;55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title"/>
          </p:nvPr>
        </p:nvSpPr>
        <p:spPr>
          <a:xfrm>
            <a:off x="630936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630936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CSE350: Network Security</a:t>
            </a:r>
            <a:endParaRPr/>
          </a:p>
        </p:txBody>
      </p:sp>
      <p:sp>
        <p:nvSpPr>
          <p:cNvPr id="214" name="Google Shape;214;p1"/>
          <p:cNvSpPr txBox="1"/>
          <p:nvPr>
            <p:ph idx="1" type="subTitle"/>
          </p:nvPr>
        </p:nvSpPr>
        <p:spPr>
          <a:xfrm>
            <a:off x="4114800" y="2430434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/>
              <a:t>Assignment 2: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/>
              <a:t>Data Encryption Standard (DES)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20" name="Google Shape;220;p2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You are required to develop a program to encrypt (and similarly decrypt) a 64-bit plaintext using DES. Then, with at least THREE pairs of </a:t>
            </a:r>
            <a:r>
              <a:rPr b="1" lang="en"/>
              <a:t>&lt;plaintext, ciphertext&gt;</a:t>
            </a:r>
            <a:r>
              <a:rPr lang="en"/>
              <a:t>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Verify that the ciphertext when decrypted will yield the original plaintext. 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Verify that output of the </a:t>
            </a:r>
            <a:r>
              <a:rPr lang="en" u="sng"/>
              <a:t>1st encryption round</a:t>
            </a:r>
            <a:r>
              <a:rPr lang="en"/>
              <a:t> is same as output of the </a:t>
            </a:r>
            <a:r>
              <a:rPr lang="en" u="sng"/>
              <a:t>15th decryption round</a:t>
            </a:r>
            <a:r>
              <a:rPr lang="en"/>
              <a:t>. 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Verify that output of the </a:t>
            </a:r>
            <a:r>
              <a:rPr lang="en" u="sng"/>
              <a:t>14th encryption round</a:t>
            </a:r>
            <a:r>
              <a:rPr lang="en"/>
              <a:t> is same as the output of the </a:t>
            </a:r>
            <a:r>
              <a:rPr lang="en" u="sng"/>
              <a:t>2nd decryption round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About DES</a:t>
            </a:r>
            <a:endParaRPr/>
          </a:p>
        </p:txBody>
      </p:sp>
      <p:sp>
        <p:nvSpPr>
          <p:cNvPr id="226" name="Google Shape;226;p3"/>
          <p:cNvSpPr txBox="1"/>
          <p:nvPr>
            <p:ph idx="1" type="body"/>
          </p:nvPr>
        </p:nvSpPr>
        <p:spPr>
          <a:xfrm>
            <a:off x="628645" y="1199611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" u="sng"/>
              <a:t>Q. What is DES?</a:t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The Data Encryption Standard (DES) is a symmetric-key block cipher algorithm widely used for encryption of electronic data. Developed in the early 1970s by IBM and adopted by the U.S. government as a federal standard in 1977, DES became one of the most widely used encryption algorithms worldwide. DES operates on 64-bit blocks of plaintext using a 56-bit key, making it a 56-bit block cipher.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" u="sng"/>
              <a:t>Q. Is it still in use?</a:t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 is now considered insecure against modern cryptographic attacks due to its short key length. Consequently, it has been replaced by more secure algorithms like the Advanced Encryption Standard (AES).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Encryption Process</a:t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The encryption process is as follows: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Key Generation</a:t>
            </a:r>
            <a:endParaRPr b="1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Initial Permutation</a:t>
            </a:r>
            <a:endParaRPr b="1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16 Rounds of Encryption</a:t>
            </a:r>
            <a:endParaRPr b="1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Expansion</a:t>
            </a:r>
            <a:endParaRPr b="1" i="1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Substitution</a:t>
            </a:r>
            <a:endParaRPr b="1" i="1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Permutation</a:t>
            </a:r>
            <a:endParaRPr b="1" i="1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XOR with subkey</a:t>
            </a:r>
            <a:endParaRPr b="1" i="1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Final Permutation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Decryption</a:t>
            </a:r>
            <a:endParaRPr/>
          </a:p>
        </p:txBody>
      </p:sp>
      <p:sp>
        <p:nvSpPr>
          <p:cNvPr id="238" name="Google Shape;238;p5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decryption process is as follows: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Key Generation</a:t>
            </a:r>
            <a:endParaRPr b="1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Initial Permutation</a:t>
            </a:r>
            <a:endParaRPr b="1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16 Rounds of Decryption</a:t>
            </a:r>
            <a:endParaRPr b="1" i="1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Final Permutation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run the code</a:t>
            </a:r>
            <a:endParaRPr/>
          </a:p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permutations.py: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This file contains the permute function, which is a general permutation function used throughout the DES algorithm.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key_generation.py: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This file contains functions related to key generation.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des_rounds.py: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 This file contains functions related to the DES rounds.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des.py: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This file contains functions related to the overall DES encryption and decryption process.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main.py: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This file serves as the entry point for running the DES encryption and decryption program.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Utils.py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: helper functions of xor.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1. Open the terminal and navigate to the directory where the code is present.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2. Edit the fields of ciphertext and key file to change the plaintext message and the key within the code. 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3. Run the following command: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python3 main.py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4. The output will be displayed on the terminal (integrity including original and obtained plaintexts and questions) and in the outputfile.txt (complete rounds).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Input / Output examples</a:t>
            </a:r>
            <a:endParaRPr/>
          </a:p>
        </p:txBody>
      </p:sp>
      <p:sp>
        <p:nvSpPr>
          <p:cNvPr id="250" name="Google Shape;250;p7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51" name="Google Shape;2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75" y="1644950"/>
            <a:ext cx="69056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