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16C95-8F30-4223-8967-62E1B3D50F3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46002ED-F6BC-4C72-9936-EDDC505A8FE2}">
      <dgm:prSet/>
      <dgm:spPr/>
      <dgm:t>
        <a:bodyPr/>
        <a:lstStyle/>
        <a:p>
          <a:r>
            <a:rPr lang="en-US" dirty="0"/>
            <a:t>E-scooter Availability Data – 400 MB.</a:t>
          </a:r>
        </a:p>
      </dgm:t>
    </dgm:pt>
    <dgm:pt modelId="{2CD87708-455C-4A3F-B31A-C4C74CFDB678}" type="parTrans" cxnId="{4EA3FC7F-C7FB-4105-A5A5-FC2DFAAECFF7}">
      <dgm:prSet/>
      <dgm:spPr/>
      <dgm:t>
        <a:bodyPr/>
        <a:lstStyle/>
        <a:p>
          <a:endParaRPr lang="en-US"/>
        </a:p>
      </dgm:t>
    </dgm:pt>
    <dgm:pt modelId="{9903C494-FE82-4F1F-BEB0-9176E7B52C89}" type="sibTrans" cxnId="{4EA3FC7F-C7FB-4105-A5A5-FC2DFAAECFF7}">
      <dgm:prSet/>
      <dgm:spPr/>
      <dgm:t>
        <a:bodyPr/>
        <a:lstStyle/>
        <a:p>
          <a:endParaRPr lang="en-US"/>
        </a:p>
      </dgm:t>
    </dgm:pt>
    <dgm:pt modelId="{6F7D373B-1D43-44B1-B7E9-73FF8CC9574D}">
      <dgm:prSet/>
      <dgm:spPr/>
      <dgm:t>
        <a:bodyPr/>
        <a:lstStyle/>
        <a:p>
          <a:r>
            <a:rPr lang="en-US"/>
            <a:t>E-scooter Trips Data – 3.5 GB.</a:t>
          </a:r>
        </a:p>
      </dgm:t>
    </dgm:pt>
    <dgm:pt modelId="{697200B8-EEE6-475A-BE3A-BC73E5B22020}" type="parTrans" cxnId="{3EDD80E8-A5C4-4C09-AB1F-2C1F6E13AF50}">
      <dgm:prSet/>
      <dgm:spPr/>
      <dgm:t>
        <a:bodyPr/>
        <a:lstStyle/>
        <a:p>
          <a:endParaRPr lang="en-US"/>
        </a:p>
      </dgm:t>
    </dgm:pt>
    <dgm:pt modelId="{2F5327B1-D1F6-4DAD-9F20-190F2CEEA8CB}" type="sibTrans" cxnId="{3EDD80E8-A5C4-4C09-AB1F-2C1F6E13AF50}">
      <dgm:prSet/>
      <dgm:spPr/>
      <dgm:t>
        <a:bodyPr/>
        <a:lstStyle/>
        <a:p>
          <a:endParaRPr lang="en-US"/>
        </a:p>
      </dgm:t>
    </dgm:pt>
    <dgm:pt modelId="{BBABDB95-DD6D-40C2-8CEB-E1BD8915CBC9}">
      <dgm:prSet/>
      <dgm:spPr/>
      <dgm:t>
        <a:bodyPr/>
        <a:lstStyle/>
        <a:p>
          <a:r>
            <a:rPr lang="en-US"/>
            <a:t>Socio-economic Data – 5 MB.  </a:t>
          </a:r>
        </a:p>
      </dgm:t>
    </dgm:pt>
    <dgm:pt modelId="{8530DA6F-287E-4700-9B09-316485390E20}" type="parTrans" cxnId="{C1CA8AB2-B82D-4662-851D-22BCF3D50CB3}">
      <dgm:prSet/>
      <dgm:spPr/>
      <dgm:t>
        <a:bodyPr/>
        <a:lstStyle/>
        <a:p>
          <a:endParaRPr lang="en-US"/>
        </a:p>
      </dgm:t>
    </dgm:pt>
    <dgm:pt modelId="{F079EB2D-3BBB-4573-9DC4-E73515E786CB}" type="sibTrans" cxnId="{C1CA8AB2-B82D-4662-851D-22BCF3D50CB3}">
      <dgm:prSet/>
      <dgm:spPr/>
      <dgm:t>
        <a:bodyPr/>
        <a:lstStyle/>
        <a:p>
          <a:endParaRPr lang="en-US"/>
        </a:p>
      </dgm:t>
    </dgm:pt>
    <dgm:pt modelId="{35CC99DB-0E27-4D0B-B0EE-4CEEE72FEF10}" type="pres">
      <dgm:prSet presAssocID="{20516C95-8F30-4223-8967-62E1B3D50F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02F213-D330-4A05-A5AF-5C9DA1274F41}" type="pres">
      <dgm:prSet presAssocID="{D46002ED-F6BC-4C72-9936-EDDC505A8FE2}" presName="hierRoot1" presStyleCnt="0"/>
      <dgm:spPr/>
    </dgm:pt>
    <dgm:pt modelId="{B6273471-A175-4828-82AE-2967AA0ACF97}" type="pres">
      <dgm:prSet presAssocID="{D46002ED-F6BC-4C72-9936-EDDC505A8FE2}" presName="composite" presStyleCnt="0"/>
      <dgm:spPr/>
    </dgm:pt>
    <dgm:pt modelId="{628F635E-4CA3-45A8-9AC6-459301BA75AD}" type="pres">
      <dgm:prSet presAssocID="{D46002ED-F6BC-4C72-9936-EDDC505A8FE2}" presName="background" presStyleLbl="node0" presStyleIdx="0" presStyleCnt="3"/>
      <dgm:spPr/>
    </dgm:pt>
    <dgm:pt modelId="{5E4E2808-02A9-4E41-905E-2C750722A69B}" type="pres">
      <dgm:prSet presAssocID="{D46002ED-F6BC-4C72-9936-EDDC505A8FE2}" presName="text" presStyleLbl="fgAcc0" presStyleIdx="0" presStyleCnt="3">
        <dgm:presLayoutVars>
          <dgm:chPref val="3"/>
        </dgm:presLayoutVars>
      </dgm:prSet>
      <dgm:spPr/>
    </dgm:pt>
    <dgm:pt modelId="{EAF399D8-521E-4EE8-A063-2B3031FA7AAC}" type="pres">
      <dgm:prSet presAssocID="{D46002ED-F6BC-4C72-9936-EDDC505A8FE2}" presName="hierChild2" presStyleCnt="0"/>
      <dgm:spPr/>
    </dgm:pt>
    <dgm:pt modelId="{E5ACA745-1BC7-4818-918B-51CAC7211003}" type="pres">
      <dgm:prSet presAssocID="{6F7D373B-1D43-44B1-B7E9-73FF8CC9574D}" presName="hierRoot1" presStyleCnt="0"/>
      <dgm:spPr/>
    </dgm:pt>
    <dgm:pt modelId="{0F65E219-9217-4F18-A35B-4200DA05AC8B}" type="pres">
      <dgm:prSet presAssocID="{6F7D373B-1D43-44B1-B7E9-73FF8CC9574D}" presName="composite" presStyleCnt="0"/>
      <dgm:spPr/>
    </dgm:pt>
    <dgm:pt modelId="{747B375E-7AC4-4EE0-8406-094EBC653590}" type="pres">
      <dgm:prSet presAssocID="{6F7D373B-1D43-44B1-B7E9-73FF8CC9574D}" presName="background" presStyleLbl="node0" presStyleIdx="1" presStyleCnt="3"/>
      <dgm:spPr/>
    </dgm:pt>
    <dgm:pt modelId="{CD4D0942-39F6-4BAD-90E4-F636D38C4886}" type="pres">
      <dgm:prSet presAssocID="{6F7D373B-1D43-44B1-B7E9-73FF8CC9574D}" presName="text" presStyleLbl="fgAcc0" presStyleIdx="1" presStyleCnt="3">
        <dgm:presLayoutVars>
          <dgm:chPref val="3"/>
        </dgm:presLayoutVars>
      </dgm:prSet>
      <dgm:spPr/>
    </dgm:pt>
    <dgm:pt modelId="{338F89E8-F9BE-4BF7-A8F5-EACD2EBC06CC}" type="pres">
      <dgm:prSet presAssocID="{6F7D373B-1D43-44B1-B7E9-73FF8CC9574D}" presName="hierChild2" presStyleCnt="0"/>
      <dgm:spPr/>
    </dgm:pt>
    <dgm:pt modelId="{24497A81-E4CD-43E9-B86A-FB856AA27F02}" type="pres">
      <dgm:prSet presAssocID="{BBABDB95-DD6D-40C2-8CEB-E1BD8915CBC9}" presName="hierRoot1" presStyleCnt="0"/>
      <dgm:spPr/>
    </dgm:pt>
    <dgm:pt modelId="{0418958A-B340-4BCE-9DBA-9B059F8E0D38}" type="pres">
      <dgm:prSet presAssocID="{BBABDB95-DD6D-40C2-8CEB-E1BD8915CBC9}" presName="composite" presStyleCnt="0"/>
      <dgm:spPr/>
    </dgm:pt>
    <dgm:pt modelId="{0ED415E2-03D1-4B37-83C9-3ACA1ACB6F5B}" type="pres">
      <dgm:prSet presAssocID="{BBABDB95-DD6D-40C2-8CEB-E1BD8915CBC9}" presName="background" presStyleLbl="node0" presStyleIdx="2" presStyleCnt="3"/>
      <dgm:spPr/>
    </dgm:pt>
    <dgm:pt modelId="{7A1AD2F9-A67F-43A8-BA18-F3B590D80596}" type="pres">
      <dgm:prSet presAssocID="{BBABDB95-DD6D-40C2-8CEB-E1BD8915CBC9}" presName="text" presStyleLbl="fgAcc0" presStyleIdx="2" presStyleCnt="3">
        <dgm:presLayoutVars>
          <dgm:chPref val="3"/>
        </dgm:presLayoutVars>
      </dgm:prSet>
      <dgm:spPr/>
    </dgm:pt>
    <dgm:pt modelId="{5031386D-7955-4F39-A23A-11AC56CD1C61}" type="pres">
      <dgm:prSet presAssocID="{BBABDB95-DD6D-40C2-8CEB-E1BD8915CBC9}" presName="hierChild2" presStyleCnt="0"/>
      <dgm:spPr/>
    </dgm:pt>
  </dgm:ptLst>
  <dgm:cxnLst>
    <dgm:cxn modelId="{32321230-B200-46DD-8348-A0D3213D4979}" type="presOf" srcId="{D46002ED-F6BC-4C72-9936-EDDC505A8FE2}" destId="{5E4E2808-02A9-4E41-905E-2C750722A69B}" srcOrd="0" destOrd="0" presId="urn:microsoft.com/office/officeart/2005/8/layout/hierarchy1"/>
    <dgm:cxn modelId="{05DFBB33-4A58-478B-BB89-0846D0840465}" type="presOf" srcId="{6F7D373B-1D43-44B1-B7E9-73FF8CC9574D}" destId="{CD4D0942-39F6-4BAD-90E4-F636D38C4886}" srcOrd="0" destOrd="0" presId="urn:microsoft.com/office/officeart/2005/8/layout/hierarchy1"/>
    <dgm:cxn modelId="{59A56659-7278-42DF-A3D0-158990823997}" type="presOf" srcId="{BBABDB95-DD6D-40C2-8CEB-E1BD8915CBC9}" destId="{7A1AD2F9-A67F-43A8-BA18-F3B590D80596}" srcOrd="0" destOrd="0" presId="urn:microsoft.com/office/officeart/2005/8/layout/hierarchy1"/>
    <dgm:cxn modelId="{4EA3FC7F-C7FB-4105-A5A5-FC2DFAAECFF7}" srcId="{20516C95-8F30-4223-8967-62E1B3D50F38}" destId="{D46002ED-F6BC-4C72-9936-EDDC505A8FE2}" srcOrd="0" destOrd="0" parTransId="{2CD87708-455C-4A3F-B31A-C4C74CFDB678}" sibTransId="{9903C494-FE82-4F1F-BEB0-9176E7B52C89}"/>
    <dgm:cxn modelId="{C1CA8AB2-B82D-4662-851D-22BCF3D50CB3}" srcId="{20516C95-8F30-4223-8967-62E1B3D50F38}" destId="{BBABDB95-DD6D-40C2-8CEB-E1BD8915CBC9}" srcOrd="2" destOrd="0" parTransId="{8530DA6F-287E-4700-9B09-316485390E20}" sibTransId="{F079EB2D-3BBB-4573-9DC4-E73515E786CB}"/>
    <dgm:cxn modelId="{CB2CBEB6-B087-4C10-BDA5-C8FC722B092D}" type="presOf" srcId="{20516C95-8F30-4223-8967-62E1B3D50F38}" destId="{35CC99DB-0E27-4D0B-B0EE-4CEEE72FEF10}" srcOrd="0" destOrd="0" presId="urn:microsoft.com/office/officeart/2005/8/layout/hierarchy1"/>
    <dgm:cxn modelId="{3EDD80E8-A5C4-4C09-AB1F-2C1F6E13AF50}" srcId="{20516C95-8F30-4223-8967-62E1B3D50F38}" destId="{6F7D373B-1D43-44B1-B7E9-73FF8CC9574D}" srcOrd="1" destOrd="0" parTransId="{697200B8-EEE6-475A-BE3A-BC73E5B22020}" sibTransId="{2F5327B1-D1F6-4DAD-9F20-190F2CEEA8CB}"/>
    <dgm:cxn modelId="{D62D2480-425B-4113-BFAE-7B226DBE1EFF}" type="presParOf" srcId="{35CC99DB-0E27-4D0B-B0EE-4CEEE72FEF10}" destId="{6802F213-D330-4A05-A5AF-5C9DA1274F41}" srcOrd="0" destOrd="0" presId="urn:microsoft.com/office/officeart/2005/8/layout/hierarchy1"/>
    <dgm:cxn modelId="{16F65325-B251-461A-B9B6-8EE3963BCC53}" type="presParOf" srcId="{6802F213-D330-4A05-A5AF-5C9DA1274F41}" destId="{B6273471-A175-4828-82AE-2967AA0ACF97}" srcOrd="0" destOrd="0" presId="urn:microsoft.com/office/officeart/2005/8/layout/hierarchy1"/>
    <dgm:cxn modelId="{424E85CB-4871-44D3-9F81-67E59483045C}" type="presParOf" srcId="{B6273471-A175-4828-82AE-2967AA0ACF97}" destId="{628F635E-4CA3-45A8-9AC6-459301BA75AD}" srcOrd="0" destOrd="0" presId="urn:microsoft.com/office/officeart/2005/8/layout/hierarchy1"/>
    <dgm:cxn modelId="{48873A64-9992-4A4D-8F3F-0115580E5410}" type="presParOf" srcId="{B6273471-A175-4828-82AE-2967AA0ACF97}" destId="{5E4E2808-02A9-4E41-905E-2C750722A69B}" srcOrd="1" destOrd="0" presId="urn:microsoft.com/office/officeart/2005/8/layout/hierarchy1"/>
    <dgm:cxn modelId="{805A355D-D720-433C-8698-50912D22869A}" type="presParOf" srcId="{6802F213-D330-4A05-A5AF-5C9DA1274F41}" destId="{EAF399D8-521E-4EE8-A063-2B3031FA7AAC}" srcOrd="1" destOrd="0" presId="urn:microsoft.com/office/officeart/2005/8/layout/hierarchy1"/>
    <dgm:cxn modelId="{186E86C2-C30C-41D5-99FC-1C7968FC738C}" type="presParOf" srcId="{35CC99DB-0E27-4D0B-B0EE-4CEEE72FEF10}" destId="{E5ACA745-1BC7-4818-918B-51CAC7211003}" srcOrd="1" destOrd="0" presId="urn:microsoft.com/office/officeart/2005/8/layout/hierarchy1"/>
    <dgm:cxn modelId="{74847388-52CF-464D-9ED5-6ECB25B5E33A}" type="presParOf" srcId="{E5ACA745-1BC7-4818-918B-51CAC7211003}" destId="{0F65E219-9217-4F18-A35B-4200DA05AC8B}" srcOrd="0" destOrd="0" presId="urn:microsoft.com/office/officeart/2005/8/layout/hierarchy1"/>
    <dgm:cxn modelId="{7C8A07F3-3FF9-466B-BBA3-13590CB6A33F}" type="presParOf" srcId="{0F65E219-9217-4F18-A35B-4200DA05AC8B}" destId="{747B375E-7AC4-4EE0-8406-094EBC653590}" srcOrd="0" destOrd="0" presId="urn:microsoft.com/office/officeart/2005/8/layout/hierarchy1"/>
    <dgm:cxn modelId="{A3037BAE-08CA-4762-82BB-C9D639B004AF}" type="presParOf" srcId="{0F65E219-9217-4F18-A35B-4200DA05AC8B}" destId="{CD4D0942-39F6-4BAD-90E4-F636D38C4886}" srcOrd="1" destOrd="0" presId="urn:microsoft.com/office/officeart/2005/8/layout/hierarchy1"/>
    <dgm:cxn modelId="{E375CAB7-E76A-4297-8A6F-546A9D6F2719}" type="presParOf" srcId="{E5ACA745-1BC7-4818-918B-51CAC7211003}" destId="{338F89E8-F9BE-4BF7-A8F5-EACD2EBC06CC}" srcOrd="1" destOrd="0" presId="urn:microsoft.com/office/officeart/2005/8/layout/hierarchy1"/>
    <dgm:cxn modelId="{0B0E2320-66C7-48AF-B076-D37AE3A9F4BA}" type="presParOf" srcId="{35CC99DB-0E27-4D0B-B0EE-4CEEE72FEF10}" destId="{24497A81-E4CD-43E9-B86A-FB856AA27F02}" srcOrd="2" destOrd="0" presId="urn:microsoft.com/office/officeart/2005/8/layout/hierarchy1"/>
    <dgm:cxn modelId="{27F3F285-2937-4326-B1AE-9C94C8E1FC07}" type="presParOf" srcId="{24497A81-E4CD-43E9-B86A-FB856AA27F02}" destId="{0418958A-B340-4BCE-9DBA-9B059F8E0D38}" srcOrd="0" destOrd="0" presId="urn:microsoft.com/office/officeart/2005/8/layout/hierarchy1"/>
    <dgm:cxn modelId="{3F2FF6F6-C4AB-43A6-8694-3CBBA77DB5FF}" type="presParOf" srcId="{0418958A-B340-4BCE-9DBA-9B059F8E0D38}" destId="{0ED415E2-03D1-4B37-83C9-3ACA1ACB6F5B}" srcOrd="0" destOrd="0" presId="urn:microsoft.com/office/officeart/2005/8/layout/hierarchy1"/>
    <dgm:cxn modelId="{7DEBA32D-FC0E-4AD7-87CA-A4613A68286D}" type="presParOf" srcId="{0418958A-B340-4BCE-9DBA-9B059F8E0D38}" destId="{7A1AD2F9-A67F-43A8-BA18-F3B590D80596}" srcOrd="1" destOrd="0" presId="urn:microsoft.com/office/officeart/2005/8/layout/hierarchy1"/>
    <dgm:cxn modelId="{36AECD79-816E-450D-906E-2E82B637E736}" type="presParOf" srcId="{24497A81-E4CD-43E9-B86A-FB856AA27F02}" destId="{5031386D-7955-4F39-A23A-11AC56CD1C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A7A16-C575-4BD4-9152-9517264BED8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D3D3A6-0A84-409A-A201-D88858EF5C6A}">
      <dgm:prSet/>
      <dgm:spPr/>
      <dgm:t>
        <a:bodyPr/>
        <a:lstStyle/>
        <a:p>
          <a:r>
            <a:rPr lang="en-US" dirty="0"/>
            <a:t>Python 3.9.13</a:t>
          </a:r>
        </a:p>
      </dgm:t>
    </dgm:pt>
    <dgm:pt modelId="{6E5E7046-9256-461A-AB0B-35CF962F2D2D}" type="parTrans" cxnId="{8C48CD3A-0EA2-4ECD-8D3D-7BE15C5EF9D6}">
      <dgm:prSet/>
      <dgm:spPr/>
      <dgm:t>
        <a:bodyPr/>
        <a:lstStyle/>
        <a:p>
          <a:endParaRPr lang="en-US"/>
        </a:p>
      </dgm:t>
    </dgm:pt>
    <dgm:pt modelId="{265E9C33-66E2-42C1-A4E2-3F99CEBA24E3}" type="sibTrans" cxnId="{8C48CD3A-0EA2-4ECD-8D3D-7BE15C5EF9D6}">
      <dgm:prSet/>
      <dgm:spPr/>
      <dgm:t>
        <a:bodyPr/>
        <a:lstStyle/>
        <a:p>
          <a:endParaRPr lang="en-US"/>
        </a:p>
      </dgm:t>
    </dgm:pt>
    <dgm:pt modelId="{9B84DE32-94CC-432C-862F-B4C0AC3F2F1E}">
      <dgm:prSet/>
      <dgm:spPr/>
      <dgm:t>
        <a:bodyPr/>
        <a:lstStyle/>
        <a:p>
          <a:r>
            <a:rPr lang="en-US" dirty="0"/>
            <a:t>Spark 3.2 with Hadoop 2.7</a:t>
          </a:r>
        </a:p>
      </dgm:t>
    </dgm:pt>
    <dgm:pt modelId="{EDFF00B5-0483-42B0-9ABD-86E566B9BE78}" type="parTrans" cxnId="{1FD8E255-5470-4AF2-AB9A-4B370ECABD1B}">
      <dgm:prSet/>
      <dgm:spPr/>
      <dgm:t>
        <a:bodyPr/>
        <a:lstStyle/>
        <a:p>
          <a:endParaRPr lang="en-US"/>
        </a:p>
      </dgm:t>
    </dgm:pt>
    <dgm:pt modelId="{89E15ACE-53AB-4F88-A3FD-33705CD43128}" type="sibTrans" cxnId="{1FD8E255-5470-4AF2-AB9A-4B370ECABD1B}">
      <dgm:prSet/>
      <dgm:spPr/>
      <dgm:t>
        <a:bodyPr/>
        <a:lstStyle/>
        <a:p>
          <a:endParaRPr lang="en-US"/>
        </a:p>
      </dgm:t>
    </dgm:pt>
    <dgm:pt modelId="{CC990E51-E91A-4C0A-BD27-AC69CBAFF93D}">
      <dgm:prSet/>
      <dgm:spPr/>
      <dgm:t>
        <a:bodyPr/>
        <a:lstStyle/>
        <a:p>
          <a:r>
            <a:rPr lang="en-US" dirty="0"/>
            <a:t>Visualization tools used:</a:t>
          </a:r>
        </a:p>
      </dgm:t>
    </dgm:pt>
    <dgm:pt modelId="{A5A178BA-7B7F-4B77-B10F-5D2B7F3BD9BA}" type="parTrans" cxnId="{AE9A7E90-95D8-4D96-A913-63BECCA30998}">
      <dgm:prSet/>
      <dgm:spPr/>
      <dgm:t>
        <a:bodyPr/>
        <a:lstStyle/>
        <a:p>
          <a:endParaRPr lang="en-US"/>
        </a:p>
      </dgm:t>
    </dgm:pt>
    <dgm:pt modelId="{0678444A-1BC7-4E82-A574-6CDED9004110}" type="sibTrans" cxnId="{AE9A7E90-95D8-4D96-A913-63BECCA30998}">
      <dgm:prSet/>
      <dgm:spPr/>
      <dgm:t>
        <a:bodyPr/>
        <a:lstStyle/>
        <a:p>
          <a:endParaRPr lang="en-US"/>
        </a:p>
      </dgm:t>
    </dgm:pt>
    <dgm:pt modelId="{AD73D329-B919-4F40-A6DC-63757C1F9600}">
      <dgm:prSet/>
      <dgm:spPr/>
      <dgm:t>
        <a:bodyPr/>
        <a:lstStyle/>
        <a:p>
          <a:r>
            <a:rPr lang="en-US" dirty="0" err="1"/>
            <a:t>Geopandas</a:t>
          </a:r>
          <a:endParaRPr lang="en-US" dirty="0"/>
        </a:p>
      </dgm:t>
    </dgm:pt>
    <dgm:pt modelId="{3E727457-768E-4124-984D-99EA4EE30C4A}" type="parTrans" cxnId="{408DA9D5-F1CB-4454-A799-5A14E4BF9218}">
      <dgm:prSet/>
      <dgm:spPr/>
      <dgm:t>
        <a:bodyPr/>
        <a:lstStyle/>
        <a:p>
          <a:endParaRPr lang="en-US"/>
        </a:p>
      </dgm:t>
    </dgm:pt>
    <dgm:pt modelId="{79C09DEC-5309-429B-83A9-D95F5F1A6842}" type="sibTrans" cxnId="{408DA9D5-F1CB-4454-A799-5A14E4BF9218}">
      <dgm:prSet/>
      <dgm:spPr/>
      <dgm:t>
        <a:bodyPr/>
        <a:lstStyle/>
        <a:p>
          <a:endParaRPr lang="en-US"/>
        </a:p>
      </dgm:t>
    </dgm:pt>
    <dgm:pt modelId="{E52C75B3-C88E-4DD0-A991-E1D524A81D41}">
      <dgm:prSet/>
      <dgm:spPr/>
      <dgm:t>
        <a:bodyPr/>
        <a:lstStyle/>
        <a:p>
          <a:r>
            <a:rPr lang="en-US" dirty="0" err="1"/>
            <a:t>Plotly</a:t>
          </a:r>
          <a:endParaRPr lang="en-US" dirty="0"/>
        </a:p>
      </dgm:t>
    </dgm:pt>
    <dgm:pt modelId="{50110FA7-5856-42DB-8567-F9748FBB4C0E}" type="parTrans" cxnId="{37B15490-25A0-4ABE-A25F-6825B1061249}">
      <dgm:prSet/>
      <dgm:spPr/>
      <dgm:t>
        <a:bodyPr/>
        <a:lstStyle/>
        <a:p>
          <a:endParaRPr lang="en-US"/>
        </a:p>
      </dgm:t>
    </dgm:pt>
    <dgm:pt modelId="{C50F287C-0341-4388-B83F-47AA3AE6FD28}" type="sibTrans" cxnId="{37B15490-25A0-4ABE-A25F-6825B1061249}">
      <dgm:prSet/>
      <dgm:spPr/>
      <dgm:t>
        <a:bodyPr/>
        <a:lstStyle/>
        <a:p>
          <a:endParaRPr lang="en-US"/>
        </a:p>
      </dgm:t>
    </dgm:pt>
    <dgm:pt modelId="{B3949F17-135B-40D4-AAAC-AF9AF2BB09A7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DEAD42FB-3473-4D9D-AB48-5204CD1DB22C}" type="parTrans" cxnId="{A1CE9024-74A1-4984-87B4-739C1769E0E4}">
      <dgm:prSet/>
      <dgm:spPr/>
      <dgm:t>
        <a:bodyPr/>
        <a:lstStyle/>
        <a:p>
          <a:endParaRPr lang="en-US"/>
        </a:p>
      </dgm:t>
    </dgm:pt>
    <dgm:pt modelId="{539B0703-C058-4D5C-B870-7F35CED7E409}" type="sibTrans" cxnId="{A1CE9024-74A1-4984-87B4-739C1769E0E4}">
      <dgm:prSet/>
      <dgm:spPr/>
      <dgm:t>
        <a:bodyPr/>
        <a:lstStyle/>
        <a:p>
          <a:endParaRPr lang="en-US"/>
        </a:p>
      </dgm:t>
    </dgm:pt>
    <dgm:pt modelId="{60E3BB34-1990-4639-8897-D28F78643655}">
      <dgm:prSet/>
      <dgm:spPr/>
      <dgm:t>
        <a:bodyPr/>
        <a:lstStyle/>
        <a:p>
          <a:r>
            <a:rPr lang="en-US" dirty="0"/>
            <a:t>Hardware Used:</a:t>
          </a:r>
        </a:p>
      </dgm:t>
    </dgm:pt>
    <dgm:pt modelId="{F429BC78-D147-49A5-BAA9-B65DBC297B50}" type="parTrans" cxnId="{AFF6CF14-81C8-476D-AF77-7527E6F23B97}">
      <dgm:prSet/>
      <dgm:spPr/>
      <dgm:t>
        <a:bodyPr/>
        <a:lstStyle/>
        <a:p>
          <a:endParaRPr lang="en-US"/>
        </a:p>
      </dgm:t>
    </dgm:pt>
    <dgm:pt modelId="{190A9C07-B1C6-433F-BF9C-F848A0B4EFC3}" type="sibTrans" cxnId="{AFF6CF14-81C8-476D-AF77-7527E6F23B97}">
      <dgm:prSet/>
      <dgm:spPr/>
      <dgm:t>
        <a:bodyPr/>
        <a:lstStyle/>
        <a:p>
          <a:endParaRPr lang="en-US"/>
        </a:p>
      </dgm:t>
    </dgm:pt>
    <dgm:pt modelId="{A54E4F2A-2774-404A-B22A-A2F156C39DA8}">
      <dgm:prSet/>
      <dgm:spPr/>
      <dgm:t>
        <a:bodyPr/>
        <a:lstStyle/>
        <a:p>
          <a:r>
            <a:rPr lang="en-US" dirty="0"/>
            <a:t>Intel i7 – 11</a:t>
          </a:r>
          <a:r>
            <a:rPr lang="en-US" baseline="30000" dirty="0"/>
            <a:t>th</a:t>
          </a:r>
          <a:r>
            <a:rPr lang="en-US" dirty="0"/>
            <a:t> Gen</a:t>
          </a:r>
        </a:p>
      </dgm:t>
    </dgm:pt>
    <dgm:pt modelId="{45CD6C34-917E-4A23-AC51-93B0F21E874A}" type="parTrans" cxnId="{96F33C94-3155-47E0-880D-A7FC72A1BE58}">
      <dgm:prSet/>
      <dgm:spPr/>
      <dgm:t>
        <a:bodyPr/>
        <a:lstStyle/>
        <a:p>
          <a:endParaRPr lang="en-US"/>
        </a:p>
      </dgm:t>
    </dgm:pt>
    <dgm:pt modelId="{30926248-0C0E-44EC-AA5C-435B7E887D64}" type="sibTrans" cxnId="{96F33C94-3155-47E0-880D-A7FC72A1BE58}">
      <dgm:prSet/>
      <dgm:spPr/>
      <dgm:t>
        <a:bodyPr/>
        <a:lstStyle/>
        <a:p>
          <a:endParaRPr lang="en-US"/>
        </a:p>
      </dgm:t>
    </dgm:pt>
    <dgm:pt modelId="{6311A795-FE79-437F-ACF3-6390669527DB}">
      <dgm:prSet/>
      <dgm:spPr/>
      <dgm:t>
        <a:bodyPr/>
        <a:lstStyle/>
        <a:p>
          <a:r>
            <a:rPr lang="en-US" dirty="0"/>
            <a:t>16 GB RAM </a:t>
          </a:r>
        </a:p>
      </dgm:t>
    </dgm:pt>
    <dgm:pt modelId="{F811DC10-9819-419D-AB46-413F37F20573}" type="parTrans" cxnId="{176D0EBC-0C17-4878-A9B0-87F8B0E71A30}">
      <dgm:prSet/>
      <dgm:spPr/>
      <dgm:t>
        <a:bodyPr/>
        <a:lstStyle/>
        <a:p>
          <a:endParaRPr lang="en-US"/>
        </a:p>
      </dgm:t>
    </dgm:pt>
    <dgm:pt modelId="{7F4B36DF-5CF3-47E1-9452-5899320F9B4A}" type="sibTrans" cxnId="{176D0EBC-0C17-4878-A9B0-87F8B0E71A30}">
      <dgm:prSet/>
      <dgm:spPr/>
      <dgm:t>
        <a:bodyPr/>
        <a:lstStyle/>
        <a:p>
          <a:endParaRPr lang="en-US"/>
        </a:p>
      </dgm:t>
    </dgm:pt>
    <dgm:pt modelId="{51828D93-1967-4B1B-904F-3378DB0FD50F}">
      <dgm:prSet/>
      <dgm:spPr/>
      <dgm:t>
        <a:bodyPr/>
        <a:lstStyle/>
        <a:p>
          <a:r>
            <a:rPr lang="en-US" dirty="0"/>
            <a:t>Intel Iris Xe Graphics</a:t>
          </a:r>
        </a:p>
      </dgm:t>
    </dgm:pt>
    <dgm:pt modelId="{1318FD56-9039-4DFD-8C23-39214864846F}" type="parTrans" cxnId="{A130D31A-418D-448F-8A31-9D6FA4B9F918}">
      <dgm:prSet/>
      <dgm:spPr/>
      <dgm:t>
        <a:bodyPr/>
        <a:lstStyle/>
        <a:p>
          <a:endParaRPr lang="en-US"/>
        </a:p>
      </dgm:t>
    </dgm:pt>
    <dgm:pt modelId="{D42A162E-515C-4ACE-A83E-A35FB695939D}" type="sibTrans" cxnId="{A130D31A-418D-448F-8A31-9D6FA4B9F918}">
      <dgm:prSet/>
      <dgm:spPr/>
      <dgm:t>
        <a:bodyPr/>
        <a:lstStyle/>
        <a:p>
          <a:endParaRPr lang="en-US"/>
        </a:p>
      </dgm:t>
    </dgm:pt>
    <dgm:pt modelId="{6656ECFF-9E2B-433E-90EF-4065A9BED285}">
      <dgm:prSet/>
      <dgm:spPr/>
      <dgm:t>
        <a:bodyPr/>
        <a:lstStyle/>
        <a:p>
          <a:r>
            <a:rPr lang="en-US" dirty="0"/>
            <a:t>UDF Functions (</a:t>
          </a:r>
          <a:r>
            <a:rPr lang="en-US" dirty="0" err="1"/>
            <a:t>PySpark</a:t>
          </a:r>
          <a:r>
            <a:rPr lang="en-US" dirty="0"/>
            <a:t>)</a:t>
          </a:r>
        </a:p>
      </dgm:t>
    </dgm:pt>
    <dgm:pt modelId="{8143AC4C-AF4F-4681-8A6D-FCE52468C573}" type="parTrans" cxnId="{FC1FA349-8ADA-45A6-AC3F-EB83E2E2B308}">
      <dgm:prSet/>
      <dgm:spPr/>
      <dgm:t>
        <a:bodyPr/>
        <a:lstStyle/>
        <a:p>
          <a:endParaRPr lang="en-US"/>
        </a:p>
      </dgm:t>
    </dgm:pt>
    <dgm:pt modelId="{6FF42200-2433-43F5-BD05-074A1FB8DDB3}" type="sibTrans" cxnId="{FC1FA349-8ADA-45A6-AC3F-EB83E2E2B308}">
      <dgm:prSet/>
      <dgm:spPr/>
      <dgm:t>
        <a:bodyPr/>
        <a:lstStyle/>
        <a:p>
          <a:endParaRPr lang="en-US"/>
        </a:p>
      </dgm:t>
    </dgm:pt>
    <dgm:pt modelId="{AE01E185-4AE7-4962-8E6A-1F46B54F5500}">
      <dgm:prSet/>
      <dgm:spPr/>
      <dgm:t>
        <a:bodyPr/>
        <a:lstStyle/>
        <a:p>
          <a:r>
            <a:rPr lang="en-US" dirty="0"/>
            <a:t>SQL (</a:t>
          </a:r>
          <a:r>
            <a:rPr lang="en-US" dirty="0" err="1"/>
            <a:t>PySpark</a:t>
          </a:r>
          <a:r>
            <a:rPr lang="en-US" dirty="0"/>
            <a:t>)</a:t>
          </a:r>
        </a:p>
      </dgm:t>
    </dgm:pt>
    <dgm:pt modelId="{12A4CB8B-61C9-4557-96BD-1E7A9182FF64}" type="parTrans" cxnId="{5BC8D22C-B413-45B1-A1E6-84DEC321A181}">
      <dgm:prSet/>
      <dgm:spPr/>
      <dgm:t>
        <a:bodyPr/>
        <a:lstStyle/>
        <a:p>
          <a:endParaRPr lang="en-US"/>
        </a:p>
      </dgm:t>
    </dgm:pt>
    <dgm:pt modelId="{E8A21B55-0E4A-4F27-B589-390D071FE7AE}" type="sibTrans" cxnId="{5BC8D22C-B413-45B1-A1E6-84DEC321A181}">
      <dgm:prSet/>
      <dgm:spPr/>
      <dgm:t>
        <a:bodyPr/>
        <a:lstStyle/>
        <a:p>
          <a:endParaRPr lang="en-US"/>
        </a:p>
      </dgm:t>
    </dgm:pt>
    <dgm:pt modelId="{9479B202-4577-42D3-B5FF-8FA6CAAC1491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56E0E9FD-475E-4495-B301-37523141670F}" type="parTrans" cxnId="{EF6B05F7-1F75-4948-87D8-9D5A1BD87CEE}">
      <dgm:prSet/>
      <dgm:spPr/>
      <dgm:t>
        <a:bodyPr/>
        <a:lstStyle/>
        <a:p>
          <a:endParaRPr lang="en-US"/>
        </a:p>
      </dgm:t>
    </dgm:pt>
    <dgm:pt modelId="{14C1A64B-5A5B-4021-8953-B56D10C7D822}" type="sibTrans" cxnId="{EF6B05F7-1F75-4948-87D8-9D5A1BD87CEE}">
      <dgm:prSet/>
      <dgm:spPr/>
      <dgm:t>
        <a:bodyPr/>
        <a:lstStyle/>
        <a:p>
          <a:endParaRPr lang="en-US"/>
        </a:p>
      </dgm:t>
    </dgm:pt>
    <dgm:pt modelId="{9FA1F40B-1CE6-4E16-9062-A59CE1450EB6}" type="pres">
      <dgm:prSet presAssocID="{10CA7A16-C575-4BD4-9152-9517264BED86}" presName="linear" presStyleCnt="0">
        <dgm:presLayoutVars>
          <dgm:dir/>
          <dgm:animLvl val="lvl"/>
          <dgm:resizeHandles val="exact"/>
        </dgm:presLayoutVars>
      </dgm:prSet>
      <dgm:spPr/>
    </dgm:pt>
    <dgm:pt modelId="{509554DC-AD99-4DBF-8A56-AB4F3107E0EF}" type="pres">
      <dgm:prSet presAssocID="{EBD3D3A6-0A84-409A-A201-D88858EF5C6A}" presName="parentLin" presStyleCnt="0"/>
      <dgm:spPr/>
    </dgm:pt>
    <dgm:pt modelId="{3181CDA0-4D4A-4C66-9593-3699AE42C929}" type="pres">
      <dgm:prSet presAssocID="{EBD3D3A6-0A84-409A-A201-D88858EF5C6A}" presName="parentLeftMargin" presStyleLbl="node1" presStyleIdx="0" presStyleCnt="4"/>
      <dgm:spPr/>
    </dgm:pt>
    <dgm:pt modelId="{FC15DA19-DC07-4505-92F3-D59D40C8B051}" type="pres">
      <dgm:prSet presAssocID="{EBD3D3A6-0A84-409A-A201-D88858EF5C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A6D46F-42EF-47BB-97A5-0ACFF2DA51E5}" type="pres">
      <dgm:prSet presAssocID="{EBD3D3A6-0A84-409A-A201-D88858EF5C6A}" presName="negativeSpace" presStyleCnt="0"/>
      <dgm:spPr/>
    </dgm:pt>
    <dgm:pt modelId="{8105A7B3-3F62-4742-896B-278A6380C8BF}" type="pres">
      <dgm:prSet presAssocID="{EBD3D3A6-0A84-409A-A201-D88858EF5C6A}" presName="childText" presStyleLbl="conFgAcc1" presStyleIdx="0" presStyleCnt="4">
        <dgm:presLayoutVars>
          <dgm:bulletEnabled val="1"/>
        </dgm:presLayoutVars>
      </dgm:prSet>
      <dgm:spPr/>
    </dgm:pt>
    <dgm:pt modelId="{066C3D9A-7A15-4324-8762-95A444B9FE7E}" type="pres">
      <dgm:prSet presAssocID="{265E9C33-66E2-42C1-A4E2-3F99CEBA24E3}" presName="spaceBetweenRectangles" presStyleCnt="0"/>
      <dgm:spPr/>
    </dgm:pt>
    <dgm:pt modelId="{DA1B9812-852E-445E-AB31-376DE540CC9F}" type="pres">
      <dgm:prSet presAssocID="{9B84DE32-94CC-432C-862F-B4C0AC3F2F1E}" presName="parentLin" presStyleCnt="0"/>
      <dgm:spPr/>
    </dgm:pt>
    <dgm:pt modelId="{67AF09A3-9C32-480B-9B12-C8C60021694D}" type="pres">
      <dgm:prSet presAssocID="{9B84DE32-94CC-432C-862F-B4C0AC3F2F1E}" presName="parentLeftMargin" presStyleLbl="node1" presStyleIdx="0" presStyleCnt="4"/>
      <dgm:spPr/>
    </dgm:pt>
    <dgm:pt modelId="{89C2DFBF-9563-4322-9CD1-BBE6ABF12FC1}" type="pres">
      <dgm:prSet presAssocID="{9B84DE32-94CC-432C-862F-B4C0AC3F2F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C6B606-62CA-489F-988B-B6462124459C}" type="pres">
      <dgm:prSet presAssocID="{9B84DE32-94CC-432C-862F-B4C0AC3F2F1E}" presName="negativeSpace" presStyleCnt="0"/>
      <dgm:spPr/>
    </dgm:pt>
    <dgm:pt modelId="{13045F43-5FCB-46EF-928D-11E76AB8E0D5}" type="pres">
      <dgm:prSet presAssocID="{9B84DE32-94CC-432C-862F-B4C0AC3F2F1E}" presName="childText" presStyleLbl="conFgAcc1" presStyleIdx="1" presStyleCnt="4">
        <dgm:presLayoutVars>
          <dgm:bulletEnabled val="1"/>
        </dgm:presLayoutVars>
      </dgm:prSet>
      <dgm:spPr/>
    </dgm:pt>
    <dgm:pt modelId="{C99D2CA7-82F4-4A37-BD1D-F5BEB4244A8C}" type="pres">
      <dgm:prSet presAssocID="{89E15ACE-53AB-4F88-A3FD-33705CD43128}" presName="spaceBetweenRectangles" presStyleCnt="0"/>
      <dgm:spPr/>
    </dgm:pt>
    <dgm:pt modelId="{DE46583F-C2EE-456D-9951-C7D64F140B73}" type="pres">
      <dgm:prSet presAssocID="{CC990E51-E91A-4C0A-BD27-AC69CBAFF93D}" presName="parentLin" presStyleCnt="0"/>
      <dgm:spPr/>
    </dgm:pt>
    <dgm:pt modelId="{8311EFBF-F09D-407A-B79A-26E6DC14F018}" type="pres">
      <dgm:prSet presAssocID="{CC990E51-E91A-4C0A-BD27-AC69CBAFF93D}" presName="parentLeftMargin" presStyleLbl="node1" presStyleIdx="1" presStyleCnt="4"/>
      <dgm:spPr/>
    </dgm:pt>
    <dgm:pt modelId="{403273A5-64CB-4906-A810-4D0AE48DABF6}" type="pres">
      <dgm:prSet presAssocID="{CC990E51-E91A-4C0A-BD27-AC69CBAFF9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CCF5799-75F5-4717-873B-56B4C6B1CFE7}" type="pres">
      <dgm:prSet presAssocID="{CC990E51-E91A-4C0A-BD27-AC69CBAFF93D}" presName="negativeSpace" presStyleCnt="0"/>
      <dgm:spPr/>
    </dgm:pt>
    <dgm:pt modelId="{9CFC7A2A-AFA4-4A32-87AA-9CD274893180}" type="pres">
      <dgm:prSet presAssocID="{CC990E51-E91A-4C0A-BD27-AC69CBAFF93D}" presName="childText" presStyleLbl="conFgAcc1" presStyleIdx="2" presStyleCnt="4">
        <dgm:presLayoutVars>
          <dgm:bulletEnabled val="1"/>
        </dgm:presLayoutVars>
      </dgm:prSet>
      <dgm:spPr/>
    </dgm:pt>
    <dgm:pt modelId="{DDE2C33B-A1B0-4E1F-9881-D7B5B6EFC872}" type="pres">
      <dgm:prSet presAssocID="{0678444A-1BC7-4E82-A574-6CDED9004110}" presName="spaceBetweenRectangles" presStyleCnt="0"/>
      <dgm:spPr/>
    </dgm:pt>
    <dgm:pt modelId="{8EC0B911-6A1D-4127-B2B8-3D2F09128117}" type="pres">
      <dgm:prSet presAssocID="{60E3BB34-1990-4639-8897-D28F78643655}" presName="parentLin" presStyleCnt="0"/>
      <dgm:spPr/>
    </dgm:pt>
    <dgm:pt modelId="{CA10FDA1-B4B2-4D98-BD44-682404B378F7}" type="pres">
      <dgm:prSet presAssocID="{60E3BB34-1990-4639-8897-D28F78643655}" presName="parentLeftMargin" presStyleLbl="node1" presStyleIdx="2" presStyleCnt="4"/>
      <dgm:spPr/>
    </dgm:pt>
    <dgm:pt modelId="{9B8372F8-C7AC-4E11-A219-8B68B82C58A8}" type="pres">
      <dgm:prSet presAssocID="{60E3BB34-1990-4639-8897-D28F78643655}" presName="parentText" presStyleLbl="node1" presStyleIdx="3" presStyleCnt="4" custLinFactNeighborX="9835">
        <dgm:presLayoutVars>
          <dgm:chMax val="0"/>
          <dgm:bulletEnabled val="1"/>
        </dgm:presLayoutVars>
      </dgm:prSet>
      <dgm:spPr/>
    </dgm:pt>
    <dgm:pt modelId="{1FB71F5F-E9F9-42A5-ABEA-7D580B030257}" type="pres">
      <dgm:prSet presAssocID="{60E3BB34-1990-4639-8897-D28F78643655}" presName="negativeSpace" presStyleCnt="0"/>
      <dgm:spPr/>
    </dgm:pt>
    <dgm:pt modelId="{BE56EED6-2119-4BFD-8242-436E24A243CB}" type="pres">
      <dgm:prSet presAssocID="{60E3BB34-1990-4639-8897-D28F7864365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75B705-AEA7-4578-A9A5-4F8CB205FCEC}" type="presOf" srcId="{CC990E51-E91A-4C0A-BD27-AC69CBAFF93D}" destId="{403273A5-64CB-4906-A810-4D0AE48DABF6}" srcOrd="1" destOrd="0" presId="urn:microsoft.com/office/officeart/2005/8/layout/list1"/>
    <dgm:cxn modelId="{AFF6CF14-81C8-476D-AF77-7527E6F23B97}" srcId="{10CA7A16-C575-4BD4-9152-9517264BED86}" destId="{60E3BB34-1990-4639-8897-D28F78643655}" srcOrd="3" destOrd="0" parTransId="{F429BC78-D147-49A5-BAA9-B65DBC297B50}" sibTransId="{190A9C07-B1C6-433F-BF9C-F848A0B4EFC3}"/>
    <dgm:cxn modelId="{A130D31A-418D-448F-8A31-9D6FA4B9F918}" srcId="{60E3BB34-1990-4639-8897-D28F78643655}" destId="{51828D93-1967-4B1B-904F-3378DB0FD50F}" srcOrd="2" destOrd="0" parTransId="{1318FD56-9039-4DFD-8C23-39214864846F}" sibTransId="{D42A162E-515C-4ACE-A83E-A35FB695939D}"/>
    <dgm:cxn modelId="{2A178522-943B-49A3-877C-505B47971017}" type="presOf" srcId="{EBD3D3A6-0A84-409A-A201-D88858EF5C6A}" destId="{FC15DA19-DC07-4505-92F3-D59D40C8B051}" srcOrd="1" destOrd="0" presId="urn:microsoft.com/office/officeart/2005/8/layout/list1"/>
    <dgm:cxn modelId="{A1CE9024-74A1-4984-87B4-739C1769E0E4}" srcId="{CC990E51-E91A-4C0A-BD27-AC69CBAFF93D}" destId="{B3949F17-135B-40D4-AAAC-AF9AF2BB09A7}" srcOrd="2" destOrd="0" parTransId="{DEAD42FB-3473-4D9D-AB48-5204CD1DB22C}" sibTransId="{539B0703-C058-4D5C-B870-7F35CED7E409}"/>
    <dgm:cxn modelId="{5BC8D22C-B413-45B1-A1E6-84DEC321A181}" srcId="{9B84DE32-94CC-432C-862F-B4C0AC3F2F1E}" destId="{AE01E185-4AE7-4962-8E6A-1F46B54F5500}" srcOrd="1" destOrd="0" parTransId="{12A4CB8B-61C9-4557-96BD-1E7A9182FF64}" sibTransId="{E8A21B55-0E4A-4F27-B589-390D071FE7AE}"/>
    <dgm:cxn modelId="{74768D2E-E7FA-4E32-9629-002EB554D890}" type="presOf" srcId="{10CA7A16-C575-4BD4-9152-9517264BED86}" destId="{9FA1F40B-1CE6-4E16-9062-A59CE1450EB6}" srcOrd="0" destOrd="0" presId="urn:microsoft.com/office/officeart/2005/8/layout/list1"/>
    <dgm:cxn modelId="{8C48CD3A-0EA2-4ECD-8D3D-7BE15C5EF9D6}" srcId="{10CA7A16-C575-4BD4-9152-9517264BED86}" destId="{EBD3D3A6-0A84-409A-A201-D88858EF5C6A}" srcOrd="0" destOrd="0" parTransId="{6E5E7046-9256-461A-AB0B-35CF962F2D2D}" sibTransId="{265E9C33-66E2-42C1-A4E2-3F99CEBA24E3}"/>
    <dgm:cxn modelId="{FC1FA349-8ADA-45A6-AC3F-EB83E2E2B308}" srcId="{9B84DE32-94CC-432C-862F-B4C0AC3F2F1E}" destId="{6656ECFF-9E2B-433E-90EF-4065A9BED285}" srcOrd="0" destOrd="0" parTransId="{8143AC4C-AF4F-4681-8A6D-FCE52468C573}" sibTransId="{6FF42200-2433-43F5-BD05-074A1FB8DDB3}"/>
    <dgm:cxn modelId="{4152436B-C2C3-46B9-83DB-4815AB8F62D5}" type="presOf" srcId="{AE01E185-4AE7-4962-8E6A-1F46B54F5500}" destId="{13045F43-5FCB-46EF-928D-11E76AB8E0D5}" srcOrd="0" destOrd="1" presId="urn:microsoft.com/office/officeart/2005/8/layout/list1"/>
    <dgm:cxn modelId="{41D5166F-124F-4770-BAB2-7047701A084E}" type="presOf" srcId="{E52C75B3-C88E-4DD0-A991-E1D524A81D41}" destId="{9CFC7A2A-AFA4-4A32-87AA-9CD274893180}" srcOrd="0" destOrd="1" presId="urn:microsoft.com/office/officeart/2005/8/layout/list1"/>
    <dgm:cxn modelId="{1FD8E255-5470-4AF2-AB9A-4B370ECABD1B}" srcId="{10CA7A16-C575-4BD4-9152-9517264BED86}" destId="{9B84DE32-94CC-432C-862F-B4C0AC3F2F1E}" srcOrd="1" destOrd="0" parTransId="{EDFF00B5-0483-42B0-9ABD-86E566B9BE78}" sibTransId="{89E15ACE-53AB-4F88-A3FD-33705CD43128}"/>
    <dgm:cxn modelId="{9D79D97E-2B7A-42F4-91AD-03A29C4C7851}" type="presOf" srcId="{60E3BB34-1990-4639-8897-D28F78643655}" destId="{9B8372F8-C7AC-4E11-A219-8B68B82C58A8}" srcOrd="1" destOrd="0" presId="urn:microsoft.com/office/officeart/2005/8/layout/list1"/>
    <dgm:cxn modelId="{8D3A2B80-A358-4BCC-9CE3-53A9A7A468CF}" type="presOf" srcId="{9B84DE32-94CC-432C-862F-B4C0AC3F2F1E}" destId="{67AF09A3-9C32-480B-9B12-C8C60021694D}" srcOrd="0" destOrd="0" presId="urn:microsoft.com/office/officeart/2005/8/layout/list1"/>
    <dgm:cxn modelId="{CD55AB88-163B-4EFE-BD43-BD05D3452C37}" type="presOf" srcId="{AD73D329-B919-4F40-A6DC-63757C1F9600}" destId="{9CFC7A2A-AFA4-4A32-87AA-9CD274893180}" srcOrd="0" destOrd="0" presId="urn:microsoft.com/office/officeart/2005/8/layout/list1"/>
    <dgm:cxn modelId="{EA0CE08B-D50D-4A8E-8778-45F51DBA3F16}" type="presOf" srcId="{9B84DE32-94CC-432C-862F-B4C0AC3F2F1E}" destId="{89C2DFBF-9563-4322-9CD1-BBE6ABF12FC1}" srcOrd="1" destOrd="0" presId="urn:microsoft.com/office/officeart/2005/8/layout/list1"/>
    <dgm:cxn modelId="{04F22C8F-27A0-4386-A93A-CFBF952FC83C}" type="presOf" srcId="{6656ECFF-9E2B-433E-90EF-4065A9BED285}" destId="{13045F43-5FCB-46EF-928D-11E76AB8E0D5}" srcOrd="0" destOrd="0" presId="urn:microsoft.com/office/officeart/2005/8/layout/list1"/>
    <dgm:cxn modelId="{37B15490-25A0-4ABE-A25F-6825B1061249}" srcId="{CC990E51-E91A-4C0A-BD27-AC69CBAFF93D}" destId="{E52C75B3-C88E-4DD0-A991-E1D524A81D41}" srcOrd="1" destOrd="0" parTransId="{50110FA7-5856-42DB-8567-F9748FBB4C0E}" sibTransId="{C50F287C-0341-4388-B83F-47AA3AE6FD28}"/>
    <dgm:cxn modelId="{AE9A7E90-95D8-4D96-A913-63BECCA30998}" srcId="{10CA7A16-C575-4BD4-9152-9517264BED86}" destId="{CC990E51-E91A-4C0A-BD27-AC69CBAFF93D}" srcOrd="2" destOrd="0" parTransId="{A5A178BA-7B7F-4B77-B10F-5D2B7F3BD9BA}" sibTransId="{0678444A-1BC7-4E82-A574-6CDED9004110}"/>
    <dgm:cxn modelId="{EE297992-6D38-4A51-935C-FDAFBC22C626}" type="presOf" srcId="{CC990E51-E91A-4C0A-BD27-AC69CBAFF93D}" destId="{8311EFBF-F09D-407A-B79A-26E6DC14F018}" srcOrd="0" destOrd="0" presId="urn:microsoft.com/office/officeart/2005/8/layout/list1"/>
    <dgm:cxn modelId="{96F33C94-3155-47E0-880D-A7FC72A1BE58}" srcId="{60E3BB34-1990-4639-8897-D28F78643655}" destId="{A54E4F2A-2774-404A-B22A-A2F156C39DA8}" srcOrd="0" destOrd="0" parTransId="{45CD6C34-917E-4A23-AC51-93B0F21E874A}" sibTransId="{30926248-0C0E-44EC-AA5C-435B7E887D64}"/>
    <dgm:cxn modelId="{3B514CA2-B1FA-403B-8728-ACBC3449E461}" type="presOf" srcId="{51828D93-1967-4B1B-904F-3378DB0FD50F}" destId="{BE56EED6-2119-4BFD-8242-436E24A243CB}" srcOrd="0" destOrd="2" presId="urn:microsoft.com/office/officeart/2005/8/layout/list1"/>
    <dgm:cxn modelId="{EF93DAA2-6952-46E1-90FE-064A19580E17}" type="presOf" srcId="{6311A795-FE79-437F-ACF3-6390669527DB}" destId="{BE56EED6-2119-4BFD-8242-436E24A243CB}" srcOrd="0" destOrd="1" presId="urn:microsoft.com/office/officeart/2005/8/layout/list1"/>
    <dgm:cxn modelId="{827E69A5-1471-4118-B3DF-9643B27754A5}" type="presOf" srcId="{EBD3D3A6-0A84-409A-A201-D88858EF5C6A}" destId="{3181CDA0-4D4A-4C66-9593-3699AE42C929}" srcOrd="0" destOrd="0" presId="urn:microsoft.com/office/officeart/2005/8/layout/list1"/>
    <dgm:cxn modelId="{57A1C9B8-7C9E-40B0-8684-E1CEB632094E}" type="presOf" srcId="{9479B202-4577-42D3-B5FF-8FA6CAAC1491}" destId="{8105A7B3-3F62-4742-896B-278A6380C8BF}" srcOrd="0" destOrd="0" presId="urn:microsoft.com/office/officeart/2005/8/layout/list1"/>
    <dgm:cxn modelId="{176D0EBC-0C17-4878-A9B0-87F8B0E71A30}" srcId="{60E3BB34-1990-4639-8897-D28F78643655}" destId="{6311A795-FE79-437F-ACF3-6390669527DB}" srcOrd="1" destOrd="0" parTransId="{F811DC10-9819-419D-AB46-413F37F20573}" sibTransId="{7F4B36DF-5CF3-47E1-9452-5899320F9B4A}"/>
    <dgm:cxn modelId="{83A8F0CB-E2BF-4DBE-BA45-690A7DC06C56}" type="presOf" srcId="{B3949F17-135B-40D4-AAAC-AF9AF2BB09A7}" destId="{9CFC7A2A-AFA4-4A32-87AA-9CD274893180}" srcOrd="0" destOrd="2" presId="urn:microsoft.com/office/officeart/2005/8/layout/list1"/>
    <dgm:cxn modelId="{408DA9D5-F1CB-4454-A799-5A14E4BF9218}" srcId="{CC990E51-E91A-4C0A-BD27-AC69CBAFF93D}" destId="{AD73D329-B919-4F40-A6DC-63757C1F9600}" srcOrd="0" destOrd="0" parTransId="{3E727457-768E-4124-984D-99EA4EE30C4A}" sibTransId="{79C09DEC-5309-429B-83A9-D95F5F1A6842}"/>
    <dgm:cxn modelId="{5CEE8CEA-7D59-428D-AF3E-11C40A2947D0}" type="presOf" srcId="{A54E4F2A-2774-404A-B22A-A2F156C39DA8}" destId="{BE56EED6-2119-4BFD-8242-436E24A243CB}" srcOrd="0" destOrd="0" presId="urn:microsoft.com/office/officeart/2005/8/layout/list1"/>
    <dgm:cxn modelId="{83E282EC-AD3E-4FD7-BED1-7199CCE98B99}" type="presOf" srcId="{60E3BB34-1990-4639-8897-D28F78643655}" destId="{CA10FDA1-B4B2-4D98-BD44-682404B378F7}" srcOrd="0" destOrd="0" presId="urn:microsoft.com/office/officeart/2005/8/layout/list1"/>
    <dgm:cxn modelId="{EF6B05F7-1F75-4948-87D8-9D5A1BD87CEE}" srcId="{EBD3D3A6-0A84-409A-A201-D88858EF5C6A}" destId="{9479B202-4577-42D3-B5FF-8FA6CAAC1491}" srcOrd="0" destOrd="0" parTransId="{56E0E9FD-475E-4495-B301-37523141670F}" sibTransId="{14C1A64B-5A5B-4021-8953-B56D10C7D822}"/>
    <dgm:cxn modelId="{AA3FC2CB-27DE-4CAF-BD83-02CBD74C7CB6}" type="presParOf" srcId="{9FA1F40B-1CE6-4E16-9062-A59CE1450EB6}" destId="{509554DC-AD99-4DBF-8A56-AB4F3107E0EF}" srcOrd="0" destOrd="0" presId="urn:microsoft.com/office/officeart/2005/8/layout/list1"/>
    <dgm:cxn modelId="{B8F44D6F-ADCC-4EA5-A8FA-F1E9549706A4}" type="presParOf" srcId="{509554DC-AD99-4DBF-8A56-AB4F3107E0EF}" destId="{3181CDA0-4D4A-4C66-9593-3699AE42C929}" srcOrd="0" destOrd="0" presId="urn:microsoft.com/office/officeart/2005/8/layout/list1"/>
    <dgm:cxn modelId="{F3B69451-86D7-454F-A662-8AEACD525EBA}" type="presParOf" srcId="{509554DC-AD99-4DBF-8A56-AB4F3107E0EF}" destId="{FC15DA19-DC07-4505-92F3-D59D40C8B051}" srcOrd="1" destOrd="0" presId="urn:microsoft.com/office/officeart/2005/8/layout/list1"/>
    <dgm:cxn modelId="{990D9E1F-1B13-4972-B009-A57043B48DFD}" type="presParOf" srcId="{9FA1F40B-1CE6-4E16-9062-A59CE1450EB6}" destId="{EAA6D46F-42EF-47BB-97A5-0ACFF2DA51E5}" srcOrd="1" destOrd="0" presId="urn:microsoft.com/office/officeart/2005/8/layout/list1"/>
    <dgm:cxn modelId="{BDE1537F-7526-494C-BFE1-8426563DB0A4}" type="presParOf" srcId="{9FA1F40B-1CE6-4E16-9062-A59CE1450EB6}" destId="{8105A7B3-3F62-4742-896B-278A6380C8BF}" srcOrd="2" destOrd="0" presId="urn:microsoft.com/office/officeart/2005/8/layout/list1"/>
    <dgm:cxn modelId="{A9E8EEED-6D10-451F-A51D-6DD8CDD5B885}" type="presParOf" srcId="{9FA1F40B-1CE6-4E16-9062-A59CE1450EB6}" destId="{066C3D9A-7A15-4324-8762-95A444B9FE7E}" srcOrd="3" destOrd="0" presId="urn:microsoft.com/office/officeart/2005/8/layout/list1"/>
    <dgm:cxn modelId="{B384AD53-4C85-41FC-A7C7-F9A569694425}" type="presParOf" srcId="{9FA1F40B-1CE6-4E16-9062-A59CE1450EB6}" destId="{DA1B9812-852E-445E-AB31-376DE540CC9F}" srcOrd="4" destOrd="0" presId="urn:microsoft.com/office/officeart/2005/8/layout/list1"/>
    <dgm:cxn modelId="{0D70DDD3-1B0B-4E9B-845A-BFEED30867B7}" type="presParOf" srcId="{DA1B9812-852E-445E-AB31-376DE540CC9F}" destId="{67AF09A3-9C32-480B-9B12-C8C60021694D}" srcOrd="0" destOrd="0" presId="urn:microsoft.com/office/officeart/2005/8/layout/list1"/>
    <dgm:cxn modelId="{E0B0113F-54EC-4FFF-BDFF-6800597B5C29}" type="presParOf" srcId="{DA1B9812-852E-445E-AB31-376DE540CC9F}" destId="{89C2DFBF-9563-4322-9CD1-BBE6ABF12FC1}" srcOrd="1" destOrd="0" presId="urn:microsoft.com/office/officeart/2005/8/layout/list1"/>
    <dgm:cxn modelId="{BA3E3323-1DB2-4243-B4B5-F822ECB4A403}" type="presParOf" srcId="{9FA1F40B-1CE6-4E16-9062-A59CE1450EB6}" destId="{25C6B606-62CA-489F-988B-B6462124459C}" srcOrd="5" destOrd="0" presId="urn:microsoft.com/office/officeart/2005/8/layout/list1"/>
    <dgm:cxn modelId="{7777F292-2678-4C00-B4C0-1040D2617AA4}" type="presParOf" srcId="{9FA1F40B-1CE6-4E16-9062-A59CE1450EB6}" destId="{13045F43-5FCB-46EF-928D-11E76AB8E0D5}" srcOrd="6" destOrd="0" presId="urn:microsoft.com/office/officeart/2005/8/layout/list1"/>
    <dgm:cxn modelId="{0A4B7651-51C4-48C8-A830-EFDFB19DB593}" type="presParOf" srcId="{9FA1F40B-1CE6-4E16-9062-A59CE1450EB6}" destId="{C99D2CA7-82F4-4A37-BD1D-F5BEB4244A8C}" srcOrd="7" destOrd="0" presId="urn:microsoft.com/office/officeart/2005/8/layout/list1"/>
    <dgm:cxn modelId="{0FFA028E-E563-4AC4-B6E3-9DD71BFD3D6F}" type="presParOf" srcId="{9FA1F40B-1CE6-4E16-9062-A59CE1450EB6}" destId="{DE46583F-C2EE-456D-9951-C7D64F140B73}" srcOrd="8" destOrd="0" presId="urn:microsoft.com/office/officeart/2005/8/layout/list1"/>
    <dgm:cxn modelId="{8FD98CA9-7847-49BE-A1CB-AE0E42CBFC13}" type="presParOf" srcId="{DE46583F-C2EE-456D-9951-C7D64F140B73}" destId="{8311EFBF-F09D-407A-B79A-26E6DC14F018}" srcOrd="0" destOrd="0" presId="urn:microsoft.com/office/officeart/2005/8/layout/list1"/>
    <dgm:cxn modelId="{582E0882-D435-4050-9ED1-3AEAC756B892}" type="presParOf" srcId="{DE46583F-C2EE-456D-9951-C7D64F140B73}" destId="{403273A5-64CB-4906-A810-4D0AE48DABF6}" srcOrd="1" destOrd="0" presId="urn:microsoft.com/office/officeart/2005/8/layout/list1"/>
    <dgm:cxn modelId="{2B569BC6-4BDF-4791-96DE-DDF5D4A8D4B0}" type="presParOf" srcId="{9FA1F40B-1CE6-4E16-9062-A59CE1450EB6}" destId="{1CCF5799-75F5-4717-873B-56B4C6B1CFE7}" srcOrd="9" destOrd="0" presId="urn:microsoft.com/office/officeart/2005/8/layout/list1"/>
    <dgm:cxn modelId="{35832FAB-877D-435B-BC43-C64361851563}" type="presParOf" srcId="{9FA1F40B-1CE6-4E16-9062-A59CE1450EB6}" destId="{9CFC7A2A-AFA4-4A32-87AA-9CD274893180}" srcOrd="10" destOrd="0" presId="urn:microsoft.com/office/officeart/2005/8/layout/list1"/>
    <dgm:cxn modelId="{A31CC45A-2AC2-4072-9DDB-8D3F3CE80169}" type="presParOf" srcId="{9FA1F40B-1CE6-4E16-9062-A59CE1450EB6}" destId="{DDE2C33B-A1B0-4E1F-9881-D7B5B6EFC872}" srcOrd="11" destOrd="0" presId="urn:microsoft.com/office/officeart/2005/8/layout/list1"/>
    <dgm:cxn modelId="{5FDA9A48-7702-409B-B6E0-4530971A6A54}" type="presParOf" srcId="{9FA1F40B-1CE6-4E16-9062-A59CE1450EB6}" destId="{8EC0B911-6A1D-4127-B2B8-3D2F09128117}" srcOrd="12" destOrd="0" presId="urn:microsoft.com/office/officeart/2005/8/layout/list1"/>
    <dgm:cxn modelId="{5A895FF9-7B38-4937-BA2E-8A7B68A66B5B}" type="presParOf" srcId="{8EC0B911-6A1D-4127-B2B8-3D2F09128117}" destId="{CA10FDA1-B4B2-4D98-BD44-682404B378F7}" srcOrd="0" destOrd="0" presId="urn:microsoft.com/office/officeart/2005/8/layout/list1"/>
    <dgm:cxn modelId="{6C6505A0-756A-4C6D-A1F0-E0374DA31372}" type="presParOf" srcId="{8EC0B911-6A1D-4127-B2B8-3D2F09128117}" destId="{9B8372F8-C7AC-4E11-A219-8B68B82C58A8}" srcOrd="1" destOrd="0" presId="urn:microsoft.com/office/officeart/2005/8/layout/list1"/>
    <dgm:cxn modelId="{FFA2C6CD-95F6-47CC-9A55-9979C2D3850C}" type="presParOf" srcId="{9FA1F40B-1CE6-4E16-9062-A59CE1450EB6}" destId="{1FB71F5F-E9F9-42A5-ABEA-7D580B030257}" srcOrd="13" destOrd="0" presId="urn:microsoft.com/office/officeart/2005/8/layout/list1"/>
    <dgm:cxn modelId="{071C0B99-B7FA-4CC7-AD36-C2E8CE447885}" type="presParOf" srcId="{9FA1F40B-1CE6-4E16-9062-A59CE1450EB6}" destId="{BE56EED6-2119-4BFD-8242-436E24A243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DB093E-3610-4B9B-8E9A-B689485BB6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952872-2C88-47A6-9A0B-0597186578CD}">
      <dgm:prSet/>
      <dgm:spPr/>
      <dgm:t>
        <a:bodyPr/>
        <a:lstStyle/>
        <a:p>
          <a:r>
            <a:rPr lang="en-US"/>
            <a:t>Big Data is difficult to work with when you have major memory constraints. </a:t>
          </a:r>
        </a:p>
      </dgm:t>
    </dgm:pt>
    <dgm:pt modelId="{DE6596ED-6469-4304-989F-D9886702EA26}" type="parTrans" cxnId="{D855394D-594D-474D-B3AA-186D207440F3}">
      <dgm:prSet/>
      <dgm:spPr/>
      <dgm:t>
        <a:bodyPr/>
        <a:lstStyle/>
        <a:p>
          <a:endParaRPr lang="en-US"/>
        </a:p>
      </dgm:t>
    </dgm:pt>
    <dgm:pt modelId="{0E33CEAB-6F25-48D5-942A-223276C80CB0}" type="sibTrans" cxnId="{D855394D-594D-474D-B3AA-186D207440F3}">
      <dgm:prSet/>
      <dgm:spPr/>
      <dgm:t>
        <a:bodyPr/>
        <a:lstStyle/>
        <a:p>
          <a:endParaRPr lang="en-US"/>
        </a:p>
      </dgm:t>
    </dgm:pt>
    <dgm:pt modelId="{6BB72D18-C596-45F2-BC30-35BD2A57F06D}">
      <dgm:prSet/>
      <dgm:spPr/>
      <dgm:t>
        <a:bodyPr/>
        <a:lstStyle/>
        <a:p>
          <a:r>
            <a:rPr lang="en-US" dirty="0"/>
            <a:t>Lot </a:t>
          </a:r>
          <a:r>
            <a:rPr lang="en-US"/>
            <a:t>of times </a:t>
          </a:r>
          <a:r>
            <a:rPr lang="en-US" dirty="0"/>
            <a:t>I ran into issues with memory.</a:t>
          </a:r>
        </a:p>
      </dgm:t>
    </dgm:pt>
    <dgm:pt modelId="{CFFA6AA9-0593-491C-8DFD-D2665C69A657}" type="parTrans" cxnId="{32C67562-D2B6-4848-A5DB-57CBE80D0D2D}">
      <dgm:prSet/>
      <dgm:spPr/>
      <dgm:t>
        <a:bodyPr/>
        <a:lstStyle/>
        <a:p>
          <a:endParaRPr lang="en-US"/>
        </a:p>
      </dgm:t>
    </dgm:pt>
    <dgm:pt modelId="{D248E7CB-D939-498D-B707-DC794179D41B}" type="sibTrans" cxnId="{32C67562-D2B6-4848-A5DB-57CBE80D0D2D}">
      <dgm:prSet/>
      <dgm:spPr/>
      <dgm:t>
        <a:bodyPr/>
        <a:lstStyle/>
        <a:p>
          <a:endParaRPr lang="en-US"/>
        </a:p>
      </dgm:t>
    </dgm:pt>
    <dgm:pt modelId="{FF4FC0CC-9585-4D85-B3A1-7102285BB9EF}">
      <dgm:prSet/>
      <dgm:spPr/>
      <dgm:t>
        <a:bodyPr/>
        <a:lstStyle/>
        <a:p>
          <a:r>
            <a:rPr lang="en-US"/>
            <a:t>Spark comes to the rescue. </a:t>
          </a:r>
        </a:p>
      </dgm:t>
    </dgm:pt>
    <dgm:pt modelId="{0D238A46-7909-46CF-9CC3-2188772B37C0}" type="parTrans" cxnId="{E19FAA10-B3EB-44D7-A292-13CD758A6097}">
      <dgm:prSet/>
      <dgm:spPr/>
      <dgm:t>
        <a:bodyPr/>
        <a:lstStyle/>
        <a:p>
          <a:endParaRPr lang="en-US"/>
        </a:p>
      </dgm:t>
    </dgm:pt>
    <dgm:pt modelId="{ADB0719B-CB30-4E5B-987C-AEBFCC40C042}" type="sibTrans" cxnId="{E19FAA10-B3EB-44D7-A292-13CD758A6097}">
      <dgm:prSet/>
      <dgm:spPr/>
      <dgm:t>
        <a:bodyPr/>
        <a:lstStyle/>
        <a:p>
          <a:endParaRPr lang="en-US"/>
        </a:p>
      </dgm:t>
    </dgm:pt>
    <dgm:pt modelId="{841BF2DB-3E2B-4E9E-8ED1-84571267D40E}">
      <dgm:prSet/>
      <dgm:spPr/>
      <dgm:t>
        <a:bodyPr/>
        <a:lstStyle/>
        <a:p>
          <a:r>
            <a:rPr lang="en-US"/>
            <a:t>Cloud is also useful but not always. </a:t>
          </a:r>
        </a:p>
      </dgm:t>
    </dgm:pt>
    <dgm:pt modelId="{AED22412-BC67-4B79-9D21-96117620F99F}" type="parTrans" cxnId="{ED81D32F-7448-48C5-ACEA-785B7D243AD9}">
      <dgm:prSet/>
      <dgm:spPr/>
      <dgm:t>
        <a:bodyPr/>
        <a:lstStyle/>
        <a:p>
          <a:endParaRPr lang="en-US"/>
        </a:p>
      </dgm:t>
    </dgm:pt>
    <dgm:pt modelId="{1DA0C2A7-4188-4168-A709-C3D5A45A1B84}" type="sibTrans" cxnId="{ED81D32F-7448-48C5-ACEA-785B7D243AD9}">
      <dgm:prSet/>
      <dgm:spPr/>
      <dgm:t>
        <a:bodyPr/>
        <a:lstStyle/>
        <a:p>
          <a:endParaRPr lang="en-US"/>
        </a:p>
      </dgm:t>
    </dgm:pt>
    <dgm:pt modelId="{A07E6AAF-98C4-4735-A4F9-D9BA8B53251E}">
      <dgm:prSet/>
      <dgm:spPr/>
      <dgm:t>
        <a:bodyPr/>
        <a:lstStyle/>
        <a:p>
          <a:r>
            <a:rPr lang="en-US"/>
            <a:t>Made use of Athena.</a:t>
          </a:r>
        </a:p>
      </dgm:t>
    </dgm:pt>
    <dgm:pt modelId="{6D62C1CD-124B-4A1B-87C8-086D88C3EC2F}" type="parTrans" cxnId="{B7BC3563-8988-4B62-9404-B0D018CBEF5F}">
      <dgm:prSet/>
      <dgm:spPr/>
      <dgm:t>
        <a:bodyPr/>
        <a:lstStyle/>
        <a:p>
          <a:endParaRPr lang="en-US"/>
        </a:p>
      </dgm:t>
    </dgm:pt>
    <dgm:pt modelId="{6A9A0411-C4EF-4742-A257-2734DC05DEBE}" type="sibTrans" cxnId="{B7BC3563-8988-4B62-9404-B0D018CBEF5F}">
      <dgm:prSet/>
      <dgm:spPr/>
      <dgm:t>
        <a:bodyPr/>
        <a:lstStyle/>
        <a:p>
          <a:endParaRPr lang="en-US"/>
        </a:p>
      </dgm:t>
    </dgm:pt>
    <dgm:pt modelId="{9324C49A-0F22-40EF-AB83-0E8655BB2676}">
      <dgm:prSet/>
      <dgm:spPr/>
      <dgm:t>
        <a:bodyPr/>
        <a:lstStyle/>
        <a:p>
          <a:r>
            <a:rPr lang="en-US"/>
            <a:t>EMR Cluster.</a:t>
          </a:r>
        </a:p>
      </dgm:t>
    </dgm:pt>
    <dgm:pt modelId="{31C2E980-5343-4467-AE94-D68AA5218243}" type="parTrans" cxnId="{5B67655A-F38B-48C4-BA56-7F5DC6305DD1}">
      <dgm:prSet/>
      <dgm:spPr/>
      <dgm:t>
        <a:bodyPr/>
        <a:lstStyle/>
        <a:p>
          <a:endParaRPr lang="en-US"/>
        </a:p>
      </dgm:t>
    </dgm:pt>
    <dgm:pt modelId="{5F9F2AF7-A989-4AE0-A02B-EE29B580D6D2}" type="sibTrans" cxnId="{5B67655A-F38B-48C4-BA56-7F5DC6305DD1}">
      <dgm:prSet/>
      <dgm:spPr/>
      <dgm:t>
        <a:bodyPr/>
        <a:lstStyle/>
        <a:p>
          <a:endParaRPr lang="en-US"/>
        </a:p>
      </dgm:t>
    </dgm:pt>
    <dgm:pt modelId="{F5F10690-AA0B-472A-8072-7B212E799CBB}" type="pres">
      <dgm:prSet presAssocID="{09DB093E-3610-4B9B-8E9A-B689485BB6DC}" presName="linear" presStyleCnt="0">
        <dgm:presLayoutVars>
          <dgm:animLvl val="lvl"/>
          <dgm:resizeHandles val="exact"/>
        </dgm:presLayoutVars>
      </dgm:prSet>
      <dgm:spPr/>
    </dgm:pt>
    <dgm:pt modelId="{6A7D4ECA-AC46-434B-8F69-CB1D7F7D2339}" type="pres">
      <dgm:prSet presAssocID="{B7952872-2C88-47A6-9A0B-0597186578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B0D872-9255-4D68-A4E8-8D94140286EF}" type="pres">
      <dgm:prSet presAssocID="{0E33CEAB-6F25-48D5-942A-223276C80CB0}" presName="spacer" presStyleCnt="0"/>
      <dgm:spPr/>
    </dgm:pt>
    <dgm:pt modelId="{EB54AA7F-D110-4834-8FAB-7BF1B9C61158}" type="pres">
      <dgm:prSet presAssocID="{6BB72D18-C596-45F2-BC30-35BD2A57F0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ECF7E2-0DDC-4D30-9D16-A985C4F77917}" type="pres">
      <dgm:prSet presAssocID="{D248E7CB-D939-498D-B707-DC794179D41B}" presName="spacer" presStyleCnt="0"/>
      <dgm:spPr/>
    </dgm:pt>
    <dgm:pt modelId="{69673EFB-BE37-4927-818D-6652835E9FD8}" type="pres">
      <dgm:prSet presAssocID="{FF4FC0CC-9585-4D85-B3A1-7102285BB9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578EED-08B3-4A8E-83C4-C39F3153D194}" type="pres">
      <dgm:prSet presAssocID="{ADB0719B-CB30-4E5B-987C-AEBFCC40C042}" presName="spacer" presStyleCnt="0"/>
      <dgm:spPr/>
    </dgm:pt>
    <dgm:pt modelId="{FDD459DD-F153-46E6-9258-F77049514B1F}" type="pres">
      <dgm:prSet presAssocID="{841BF2DB-3E2B-4E9E-8ED1-84571267D4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CE6DDD-E83B-4C7F-9F03-162FCE88833F}" type="pres">
      <dgm:prSet presAssocID="{841BF2DB-3E2B-4E9E-8ED1-84571267D4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9FAA10-B3EB-44D7-A292-13CD758A6097}" srcId="{09DB093E-3610-4B9B-8E9A-B689485BB6DC}" destId="{FF4FC0CC-9585-4D85-B3A1-7102285BB9EF}" srcOrd="2" destOrd="0" parTransId="{0D238A46-7909-46CF-9CC3-2188772B37C0}" sibTransId="{ADB0719B-CB30-4E5B-987C-AEBFCC40C042}"/>
    <dgm:cxn modelId="{346ED813-B0CC-47D7-B488-9B9A72A46DA8}" type="presOf" srcId="{9324C49A-0F22-40EF-AB83-0E8655BB2676}" destId="{24CE6DDD-E83B-4C7F-9F03-162FCE88833F}" srcOrd="0" destOrd="1" presId="urn:microsoft.com/office/officeart/2005/8/layout/vList2"/>
    <dgm:cxn modelId="{ED81D32F-7448-48C5-ACEA-785B7D243AD9}" srcId="{09DB093E-3610-4B9B-8E9A-B689485BB6DC}" destId="{841BF2DB-3E2B-4E9E-8ED1-84571267D40E}" srcOrd="3" destOrd="0" parTransId="{AED22412-BC67-4B79-9D21-96117620F99F}" sibTransId="{1DA0C2A7-4188-4168-A709-C3D5A45A1B84}"/>
    <dgm:cxn modelId="{D3009F39-26DC-4AFF-A720-E53C721944FE}" type="presOf" srcId="{B7952872-2C88-47A6-9A0B-0597186578CD}" destId="{6A7D4ECA-AC46-434B-8F69-CB1D7F7D2339}" srcOrd="0" destOrd="0" presId="urn:microsoft.com/office/officeart/2005/8/layout/vList2"/>
    <dgm:cxn modelId="{32C67562-D2B6-4848-A5DB-57CBE80D0D2D}" srcId="{09DB093E-3610-4B9B-8E9A-B689485BB6DC}" destId="{6BB72D18-C596-45F2-BC30-35BD2A57F06D}" srcOrd="1" destOrd="0" parTransId="{CFFA6AA9-0593-491C-8DFD-D2665C69A657}" sibTransId="{D248E7CB-D939-498D-B707-DC794179D41B}"/>
    <dgm:cxn modelId="{B7BC3563-8988-4B62-9404-B0D018CBEF5F}" srcId="{841BF2DB-3E2B-4E9E-8ED1-84571267D40E}" destId="{A07E6AAF-98C4-4735-A4F9-D9BA8B53251E}" srcOrd="0" destOrd="0" parTransId="{6D62C1CD-124B-4A1B-87C8-086D88C3EC2F}" sibTransId="{6A9A0411-C4EF-4742-A257-2734DC05DEBE}"/>
    <dgm:cxn modelId="{DDABD265-3784-457C-AC60-61E4368A990D}" type="presOf" srcId="{FF4FC0CC-9585-4D85-B3A1-7102285BB9EF}" destId="{69673EFB-BE37-4927-818D-6652835E9FD8}" srcOrd="0" destOrd="0" presId="urn:microsoft.com/office/officeart/2005/8/layout/vList2"/>
    <dgm:cxn modelId="{D855394D-594D-474D-B3AA-186D207440F3}" srcId="{09DB093E-3610-4B9B-8E9A-B689485BB6DC}" destId="{B7952872-2C88-47A6-9A0B-0597186578CD}" srcOrd="0" destOrd="0" parTransId="{DE6596ED-6469-4304-989F-D9886702EA26}" sibTransId="{0E33CEAB-6F25-48D5-942A-223276C80CB0}"/>
    <dgm:cxn modelId="{1195254F-E227-45A6-A097-2AD53EE1245B}" type="presOf" srcId="{841BF2DB-3E2B-4E9E-8ED1-84571267D40E}" destId="{FDD459DD-F153-46E6-9258-F77049514B1F}" srcOrd="0" destOrd="0" presId="urn:microsoft.com/office/officeart/2005/8/layout/vList2"/>
    <dgm:cxn modelId="{5B67655A-F38B-48C4-BA56-7F5DC6305DD1}" srcId="{841BF2DB-3E2B-4E9E-8ED1-84571267D40E}" destId="{9324C49A-0F22-40EF-AB83-0E8655BB2676}" srcOrd="1" destOrd="0" parTransId="{31C2E980-5343-4467-AE94-D68AA5218243}" sibTransId="{5F9F2AF7-A989-4AE0-A02B-EE29B580D6D2}"/>
    <dgm:cxn modelId="{28A75D80-9DBA-4F1E-A02D-2065A5C672A8}" type="presOf" srcId="{09DB093E-3610-4B9B-8E9A-B689485BB6DC}" destId="{F5F10690-AA0B-472A-8072-7B212E799CBB}" srcOrd="0" destOrd="0" presId="urn:microsoft.com/office/officeart/2005/8/layout/vList2"/>
    <dgm:cxn modelId="{EAEDA0DF-CE74-4449-84C9-7B0E27385F93}" type="presOf" srcId="{6BB72D18-C596-45F2-BC30-35BD2A57F06D}" destId="{EB54AA7F-D110-4834-8FAB-7BF1B9C61158}" srcOrd="0" destOrd="0" presId="urn:microsoft.com/office/officeart/2005/8/layout/vList2"/>
    <dgm:cxn modelId="{716923F6-34C2-460F-9A0F-74FE0581F00D}" type="presOf" srcId="{A07E6AAF-98C4-4735-A4F9-D9BA8B53251E}" destId="{24CE6DDD-E83B-4C7F-9F03-162FCE88833F}" srcOrd="0" destOrd="0" presId="urn:microsoft.com/office/officeart/2005/8/layout/vList2"/>
    <dgm:cxn modelId="{C9D03C9A-433C-407D-AB0D-91CD0E07194E}" type="presParOf" srcId="{F5F10690-AA0B-472A-8072-7B212E799CBB}" destId="{6A7D4ECA-AC46-434B-8F69-CB1D7F7D2339}" srcOrd="0" destOrd="0" presId="urn:microsoft.com/office/officeart/2005/8/layout/vList2"/>
    <dgm:cxn modelId="{B8997FCD-8FA5-4A5E-B235-FB77B86E9989}" type="presParOf" srcId="{F5F10690-AA0B-472A-8072-7B212E799CBB}" destId="{34B0D872-9255-4D68-A4E8-8D94140286EF}" srcOrd="1" destOrd="0" presId="urn:microsoft.com/office/officeart/2005/8/layout/vList2"/>
    <dgm:cxn modelId="{16547C11-806B-4FB1-80F9-567DDBD41CFF}" type="presParOf" srcId="{F5F10690-AA0B-472A-8072-7B212E799CBB}" destId="{EB54AA7F-D110-4834-8FAB-7BF1B9C61158}" srcOrd="2" destOrd="0" presId="urn:microsoft.com/office/officeart/2005/8/layout/vList2"/>
    <dgm:cxn modelId="{33BD7D85-04A3-45F8-8A6A-EEDC7B907997}" type="presParOf" srcId="{F5F10690-AA0B-472A-8072-7B212E799CBB}" destId="{84ECF7E2-0DDC-4D30-9D16-A985C4F77917}" srcOrd="3" destOrd="0" presId="urn:microsoft.com/office/officeart/2005/8/layout/vList2"/>
    <dgm:cxn modelId="{A42C8FFE-ECE9-41B9-BA15-B584D304057B}" type="presParOf" srcId="{F5F10690-AA0B-472A-8072-7B212E799CBB}" destId="{69673EFB-BE37-4927-818D-6652835E9FD8}" srcOrd="4" destOrd="0" presId="urn:microsoft.com/office/officeart/2005/8/layout/vList2"/>
    <dgm:cxn modelId="{28E0D9E1-52B5-498E-9A31-BD3D8C72BB08}" type="presParOf" srcId="{F5F10690-AA0B-472A-8072-7B212E799CBB}" destId="{1F578EED-08B3-4A8E-83C4-C39F3153D194}" srcOrd="5" destOrd="0" presId="urn:microsoft.com/office/officeart/2005/8/layout/vList2"/>
    <dgm:cxn modelId="{F6FA0487-0EF8-4A89-845B-553FE38DEDDF}" type="presParOf" srcId="{F5F10690-AA0B-472A-8072-7B212E799CBB}" destId="{FDD459DD-F153-46E6-9258-F77049514B1F}" srcOrd="6" destOrd="0" presId="urn:microsoft.com/office/officeart/2005/8/layout/vList2"/>
    <dgm:cxn modelId="{08CFD864-5A51-4F12-BF1A-2C7C108A2DD2}" type="presParOf" srcId="{F5F10690-AA0B-472A-8072-7B212E799CBB}" destId="{24CE6DDD-E83B-4C7F-9F03-162FCE88833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F635E-4CA3-45A8-9AC6-459301BA75AD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E2808-02A9-4E41-905E-2C750722A69B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E-scooter Availability Data – 400 MB.</a:t>
          </a:r>
        </a:p>
      </dsp:txBody>
      <dsp:txXfrm>
        <a:off x="383617" y="1447754"/>
        <a:ext cx="2847502" cy="1768010"/>
      </dsp:txXfrm>
    </dsp:sp>
    <dsp:sp modelId="{747B375E-7AC4-4EE0-8406-094EBC65359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D0942-39F6-4BAD-90E4-F636D38C488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E-scooter Trips Data – 3.5 GB.</a:t>
          </a:r>
        </a:p>
      </dsp:txBody>
      <dsp:txXfrm>
        <a:off x="3998355" y="1447754"/>
        <a:ext cx="2847502" cy="1768010"/>
      </dsp:txXfrm>
    </dsp:sp>
    <dsp:sp modelId="{0ED415E2-03D1-4B37-83C9-3ACA1ACB6F5B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AD2F9-A67F-43A8-BA18-F3B590D8059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Socio-economic Data – 5 MB.  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A7B3-3F62-4742-896B-278A6380C8BF}">
      <dsp:nvSpPr>
        <dsp:cNvPr id="0" name=""/>
        <dsp:cNvSpPr/>
      </dsp:nvSpPr>
      <dsp:spPr>
        <a:xfrm>
          <a:off x="0" y="308489"/>
          <a:ext cx="581112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54076" rIns="451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Pandas</a:t>
          </a:r>
        </a:p>
      </dsp:txBody>
      <dsp:txXfrm>
        <a:off x="0" y="308489"/>
        <a:ext cx="5811128" cy="722925"/>
      </dsp:txXfrm>
    </dsp:sp>
    <dsp:sp modelId="{FC15DA19-DC07-4505-92F3-D59D40C8B051}">
      <dsp:nvSpPr>
        <dsp:cNvPr id="0" name=""/>
        <dsp:cNvSpPr/>
      </dsp:nvSpPr>
      <dsp:spPr>
        <a:xfrm>
          <a:off x="290556" y="57569"/>
          <a:ext cx="40677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Python 3.9.13</a:t>
          </a:r>
        </a:p>
      </dsp:txBody>
      <dsp:txXfrm>
        <a:off x="315054" y="82067"/>
        <a:ext cx="4018793" cy="452844"/>
      </dsp:txXfrm>
    </dsp:sp>
    <dsp:sp modelId="{13045F43-5FCB-46EF-928D-11E76AB8E0D5}">
      <dsp:nvSpPr>
        <dsp:cNvPr id="0" name=""/>
        <dsp:cNvSpPr/>
      </dsp:nvSpPr>
      <dsp:spPr>
        <a:xfrm>
          <a:off x="0" y="1374134"/>
          <a:ext cx="581112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54076" rIns="451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UDF Functions (</a:t>
          </a:r>
          <a:r>
            <a:rPr lang="en-US" sz="1700" kern="1200" dirty="0" err="1"/>
            <a:t>PySpark</a:t>
          </a:r>
          <a:r>
            <a:rPr lang="en-US" sz="1700" kern="1200" dirty="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SQL (</a:t>
          </a:r>
          <a:r>
            <a:rPr lang="en-US" sz="1700" kern="1200" dirty="0" err="1"/>
            <a:t>PySpark</a:t>
          </a:r>
          <a:r>
            <a:rPr lang="en-US" sz="1700" kern="1200" dirty="0"/>
            <a:t>)</a:t>
          </a:r>
        </a:p>
      </dsp:txBody>
      <dsp:txXfrm>
        <a:off x="0" y="1374134"/>
        <a:ext cx="5811128" cy="990675"/>
      </dsp:txXfrm>
    </dsp:sp>
    <dsp:sp modelId="{89C2DFBF-9563-4322-9CD1-BBE6ABF12FC1}">
      <dsp:nvSpPr>
        <dsp:cNvPr id="0" name=""/>
        <dsp:cNvSpPr/>
      </dsp:nvSpPr>
      <dsp:spPr>
        <a:xfrm>
          <a:off x="290556" y="1123214"/>
          <a:ext cx="4067789" cy="501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Spark 3.2 with Hadoop 2.7</a:t>
          </a:r>
        </a:p>
      </dsp:txBody>
      <dsp:txXfrm>
        <a:off x="315054" y="1147712"/>
        <a:ext cx="4018793" cy="452844"/>
      </dsp:txXfrm>
    </dsp:sp>
    <dsp:sp modelId="{9CFC7A2A-AFA4-4A32-87AA-9CD274893180}">
      <dsp:nvSpPr>
        <dsp:cNvPr id="0" name=""/>
        <dsp:cNvSpPr/>
      </dsp:nvSpPr>
      <dsp:spPr>
        <a:xfrm>
          <a:off x="0" y="2707529"/>
          <a:ext cx="581112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54076" rIns="451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Geopandas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Plotly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Matplotlib</a:t>
          </a:r>
        </a:p>
      </dsp:txBody>
      <dsp:txXfrm>
        <a:off x="0" y="2707529"/>
        <a:ext cx="5811128" cy="1285200"/>
      </dsp:txXfrm>
    </dsp:sp>
    <dsp:sp modelId="{403273A5-64CB-4906-A810-4D0AE48DABF6}">
      <dsp:nvSpPr>
        <dsp:cNvPr id="0" name=""/>
        <dsp:cNvSpPr/>
      </dsp:nvSpPr>
      <dsp:spPr>
        <a:xfrm>
          <a:off x="290556" y="2456609"/>
          <a:ext cx="4067789" cy="501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 tools used:</a:t>
          </a:r>
        </a:p>
      </dsp:txBody>
      <dsp:txXfrm>
        <a:off x="315054" y="2481107"/>
        <a:ext cx="4018793" cy="452844"/>
      </dsp:txXfrm>
    </dsp:sp>
    <dsp:sp modelId="{BE56EED6-2119-4BFD-8242-436E24A243CB}">
      <dsp:nvSpPr>
        <dsp:cNvPr id="0" name=""/>
        <dsp:cNvSpPr/>
      </dsp:nvSpPr>
      <dsp:spPr>
        <a:xfrm>
          <a:off x="0" y="4335449"/>
          <a:ext cx="5811128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54076" rIns="4510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Intel i7 – 11</a:t>
          </a:r>
          <a:r>
            <a:rPr lang="en-US" sz="1700" kern="1200" baseline="30000" dirty="0"/>
            <a:t>th</a:t>
          </a:r>
          <a:r>
            <a:rPr lang="en-US" sz="1700" kern="1200" dirty="0"/>
            <a:t> Gen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16 GB RAM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Intel Iris Xe Graphics</a:t>
          </a:r>
        </a:p>
      </dsp:txBody>
      <dsp:txXfrm>
        <a:off x="0" y="4335449"/>
        <a:ext cx="5811128" cy="1285200"/>
      </dsp:txXfrm>
    </dsp:sp>
    <dsp:sp modelId="{9B8372F8-C7AC-4E11-A219-8B68B82C58A8}">
      <dsp:nvSpPr>
        <dsp:cNvPr id="0" name=""/>
        <dsp:cNvSpPr/>
      </dsp:nvSpPr>
      <dsp:spPr>
        <a:xfrm>
          <a:off x="319132" y="4084529"/>
          <a:ext cx="4067789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Hardware Used:</a:t>
          </a:r>
        </a:p>
      </dsp:txBody>
      <dsp:txXfrm>
        <a:off x="343630" y="4109027"/>
        <a:ext cx="401879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D4ECA-AC46-434B-8F69-CB1D7F7D2339}">
      <dsp:nvSpPr>
        <dsp:cNvPr id="0" name=""/>
        <dsp:cNvSpPr/>
      </dsp:nvSpPr>
      <dsp:spPr>
        <a:xfrm>
          <a:off x="0" y="211064"/>
          <a:ext cx="5811128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Big Data is difficult to work with when you have major memory constraints. </a:t>
          </a:r>
        </a:p>
      </dsp:txBody>
      <dsp:txXfrm>
        <a:off x="52431" y="263495"/>
        <a:ext cx="5706266" cy="969198"/>
      </dsp:txXfrm>
    </dsp:sp>
    <dsp:sp modelId="{EB54AA7F-D110-4834-8FAB-7BF1B9C61158}">
      <dsp:nvSpPr>
        <dsp:cNvPr id="0" name=""/>
        <dsp:cNvSpPr/>
      </dsp:nvSpPr>
      <dsp:spPr>
        <a:xfrm>
          <a:off x="0" y="1362884"/>
          <a:ext cx="5811128" cy="10740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Lot </a:t>
          </a:r>
          <a:r>
            <a:rPr lang="en-US" sz="2700" kern="1200"/>
            <a:t>of times </a:t>
          </a:r>
          <a:r>
            <a:rPr lang="en-US" sz="2700" kern="1200" dirty="0"/>
            <a:t>I ran into issues with memory.</a:t>
          </a:r>
        </a:p>
      </dsp:txBody>
      <dsp:txXfrm>
        <a:off x="52431" y="1415315"/>
        <a:ext cx="5706266" cy="969198"/>
      </dsp:txXfrm>
    </dsp:sp>
    <dsp:sp modelId="{69673EFB-BE37-4927-818D-6652835E9FD8}">
      <dsp:nvSpPr>
        <dsp:cNvPr id="0" name=""/>
        <dsp:cNvSpPr/>
      </dsp:nvSpPr>
      <dsp:spPr>
        <a:xfrm>
          <a:off x="0" y="2514704"/>
          <a:ext cx="5811128" cy="10740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Spark comes to the rescue. </a:t>
          </a:r>
        </a:p>
      </dsp:txBody>
      <dsp:txXfrm>
        <a:off x="52431" y="2567135"/>
        <a:ext cx="5706266" cy="969198"/>
      </dsp:txXfrm>
    </dsp:sp>
    <dsp:sp modelId="{FDD459DD-F153-46E6-9258-F77049514B1F}">
      <dsp:nvSpPr>
        <dsp:cNvPr id="0" name=""/>
        <dsp:cNvSpPr/>
      </dsp:nvSpPr>
      <dsp:spPr>
        <a:xfrm>
          <a:off x="0" y="3666524"/>
          <a:ext cx="5811128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Cloud is also useful but not always. </a:t>
          </a:r>
        </a:p>
      </dsp:txBody>
      <dsp:txXfrm>
        <a:off x="52431" y="3718955"/>
        <a:ext cx="5706266" cy="969198"/>
      </dsp:txXfrm>
    </dsp:sp>
    <dsp:sp modelId="{24CE6DDD-E83B-4C7F-9F03-162FCE88833F}">
      <dsp:nvSpPr>
        <dsp:cNvPr id="0" name=""/>
        <dsp:cNvSpPr/>
      </dsp:nvSpPr>
      <dsp:spPr>
        <a:xfrm>
          <a:off x="0" y="4740584"/>
          <a:ext cx="5811128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Made use of Athena.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EMR Cluster.</a:t>
          </a:r>
        </a:p>
      </dsp:txBody>
      <dsp:txXfrm>
        <a:off x="0" y="4740584"/>
        <a:ext cx="5811128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018-8498-06F7-576D-5392772AB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86934-6BC9-B652-CCEA-344538C4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0AE92-34AC-7C8D-3670-F50EA984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DF4E-A33A-2EBD-0682-7DCFDC9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E8F3-1BC2-827B-9E81-C9B643A9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FB4F-E3DE-D1EA-C63E-92F29E91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A2712-4757-AC65-1859-34D9F625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70D2-C54A-22FC-FDB8-7423E2FC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3B6E-A9D2-7F0B-A4F4-797FFEE7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81E0-845A-CA4F-B606-3B7FCC82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9D745-ABFF-B280-7E96-3D03AB67A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8F575-6A23-27DE-9756-E1D0F222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E656-2A79-2CC2-CBF0-F66FAD8C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AA5F-4267-2F37-B6D0-C1E589E7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DC03-D86B-CF82-D840-6D8BE757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0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A24-F136-FB9C-5EDF-54724739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EC06-6558-5495-13F2-DEC4C81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5CC1-13BD-4DE4-6CE0-0F346FCB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AFCE-281D-4C72-9A88-7C19835B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4E24-CEF2-75B4-B306-352B01BC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F2EB-413B-2FDF-135D-70CC01DC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F267C-B428-F295-252F-E88AD199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8147-7680-640C-746E-63429418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1A9B-172B-7FD6-2D37-16D67DAF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753B-9775-49C4-F99E-400E3CEF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D67-8210-18F0-F7C5-349486B1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4234-0C0A-02BC-00BB-A022A7FD8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97AD9-CE44-522D-E4BD-0BA123349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4F30-1D4E-F244-5482-65FB3BBE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DE83C-FE10-1118-EE89-E0F29DAC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4653-9C38-EADF-254F-C0E31FF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7BBF-F4A9-2004-F8D8-6EFFEDA0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9E01-0D31-F24F-0F69-48F22F5A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AE8F3-73DE-C525-1748-0366F447E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0BB4E-6D1A-BE5E-C196-2713BEE51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EB472-C940-5E68-0D2B-5EF15F633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46DAF-EA88-3143-50A8-11C33F3B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6B990-BDD0-0456-E630-1EFD5B12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AA4D1-B24E-85EF-B862-32BAD745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13C5-CB1B-F8E5-7D9D-65F3DAA9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A66AF-2D12-8D7A-310A-6FA46613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5774-83FD-A1A8-A752-487F7DFE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56932-AECC-FB3A-2B0C-318B9AAC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6CD39-F68E-BF84-CF1C-BCF63EFA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7001C-6E43-500E-9F1A-0509A163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3A57-0D0F-0E79-7F42-9094DFEA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7D2E-2A20-9DAB-1B2E-19614CB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DA97-25D2-F4D3-10C9-58D4EE21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010C-C8FA-8D79-FA3F-403D72EC2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7F28A-A1F4-BBD9-6E5B-8C8E8149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7FD7-7A79-8B3C-2E95-50DB8E7B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EF6D-8AFC-ADE0-607C-1AEDB03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2608-45DE-6D66-22FD-658D8E64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6C62E-B70C-B03C-EE45-15CAC7B48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6548-AA81-FAAB-0680-7BA593EB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04DF2-F102-6223-C7B1-154996D4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3325B-AF82-C8BD-21E0-03419E0D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35730-740D-2317-1AE1-2F5D605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8C128-A738-86DB-EC78-90821CFE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8511-E470-348D-2796-383B8677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64CB-51E4-CEDF-6981-DBB8152F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C8C6-C2E5-463C-B8A1-25F8236EB1F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D4B3-3035-A633-12DF-9A648FFF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427C-CC05-297D-5A25-C07AB95E3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9C587-B201-4EEB-8335-24AF1D03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A5CCA764-6950-5C5F-A097-3828717AF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1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0B3F3-36D2-5441-21B6-C214E0CB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Analysis of impact of socio-economic indicators on Micro Transit Occupancy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9EA21-5AF1-8398-3D08-22D2E99E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Team 17 </a:t>
            </a:r>
          </a:p>
          <a:p>
            <a:pPr algn="l"/>
            <a:r>
              <a:rPr lang="en-US" sz="2000" dirty="0"/>
              <a:t>Member: Samir Gupta</a:t>
            </a:r>
          </a:p>
          <a:p>
            <a:pPr algn="l"/>
            <a:r>
              <a:rPr lang="en-US" sz="2000" dirty="0"/>
              <a:t>Subject: CS5266 - Topics in Big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05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0D126-C644-18B2-D48A-390DB5A3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B480-715E-2C55-1791-FF6FDACC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Analyze the impact of socio-economic factors such as median income on the ridership of micro-transit e-scooters in Nashville. </a:t>
            </a:r>
          </a:p>
          <a:p>
            <a:r>
              <a:rPr lang="en-US"/>
              <a:t>Use case:</a:t>
            </a:r>
          </a:p>
          <a:p>
            <a:pPr lvl="1"/>
            <a:r>
              <a:rPr lang="en-US"/>
              <a:t>This analysis can guide further research in the optimization and placement of e-scooters. </a:t>
            </a:r>
          </a:p>
          <a:p>
            <a:pPr lvl="1"/>
            <a:r>
              <a:rPr lang="en-US"/>
              <a:t>Helpful for e-scooter providers such as Bird, Lime, Spin, etc. </a:t>
            </a:r>
          </a:p>
          <a:p>
            <a:pPr lvl="1"/>
            <a:r>
              <a:rPr lang="en-US"/>
              <a:t>Further research in this subject can also guide research in the placement of charging station for these e-scooters according to the ridership. </a:t>
            </a:r>
          </a:p>
          <a:p>
            <a:pPr marL="457200" lvl="1" indent="0">
              <a:buNone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9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B40D-9A98-1733-AE11-5DE5E246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 Used and Specification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A0174-9A92-9272-8F15-66301AD04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566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85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47DAC-783E-CABB-E22F-09BBE884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3E82931-F48F-DA1F-4137-116BF940C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02683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48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84B50-6ED5-84D7-9F78-C653FA54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Visualize Socio Economic Factors in Nashvile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B11A4-72BC-E268-7F5B-0A1590B4A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79" y="2139484"/>
            <a:ext cx="4180114" cy="409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6878C-D78F-254A-C765-8F936E96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362003"/>
            <a:ext cx="5596128" cy="36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8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C857-CC1F-8FAB-4DEE-ADDA8AEF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Visualize Availability of E-scooters in Nashville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6C2A-C59E-E10E-5651-4BD742DC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51" y="684293"/>
            <a:ext cx="3675888" cy="2315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BA134-E69A-47FA-F50E-6CBAC1F3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96" y="771596"/>
            <a:ext cx="3675888" cy="21412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03C7A-EB57-E492-27BB-5FFF667A4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26151" y="3820321"/>
            <a:ext cx="3675888" cy="2132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F60CC-74B0-7922-CD5B-C143B0C9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333" y="3820323"/>
            <a:ext cx="3675888" cy="21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D35DEF-6008-463B-83B3-F65035F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8F0A8-2B0A-9E04-2712-73B5FDC9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16862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Visualizing trips of usage of the scooter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B4583-3942-7A5C-4DF1-90B1B455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" y="727500"/>
            <a:ext cx="5431536" cy="33539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99763-3103-4814-D007-1FE8F117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3141" y="883656"/>
            <a:ext cx="5431536" cy="304166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0699" y="5478551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54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1B87E-F2F6-DC9A-2B92-8B4FF46A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Results – Occupancy over socio economic ranges: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3C9D38-F3B3-4AB3-D63C-CAC28E78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59A21-99FB-BDA6-3059-D7B158A7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95" y="640080"/>
            <a:ext cx="6542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98BD5-AF49-B504-713E-44AEEFDB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Lessons Learnt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055F4D-D9BE-D904-955D-8E30F11D7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6595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1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Office Theme</vt:lpstr>
      <vt:lpstr>Analysis of impact of socio-economic indicators on Micro Transit Occupancy </vt:lpstr>
      <vt:lpstr>Problem Statement</vt:lpstr>
      <vt:lpstr>Datasets Used and Specification</vt:lpstr>
      <vt:lpstr>Technologies Used</vt:lpstr>
      <vt:lpstr>Visualize Socio Economic Factors in Nashvile</vt:lpstr>
      <vt:lpstr>Visualize Availability of E-scooters in Nashville</vt:lpstr>
      <vt:lpstr>Visualizing trips of usage of the scooter</vt:lpstr>
      <vt:lpstr>Results – Occupancy over socio economic ranges: </vt:lpstr>
      <vt:lpstr>Lessons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impact of socio-economic indicators on Micro Transit Occupancy </dc:title>
  <dc:creator>Gupta, Samir A</dc:creator>
  <cp:lastModifiedBy>Gupta, Samir A</cp:lastModifiedBy>
  <cp:revision>9</cp:revision>
  <dcterms:created xsi:type="dcterms:W3CDTF">2023-05-01T18:46:17Z</dcterms:created>
  <dcterms:modified xsi:type="dcterms:W3CDTF">2023-05-01T19:57:23Z</dcterms:modified>
</cp:coreProperties>
</file>