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a74134e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a74134e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a74134e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a74134e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74134e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74134e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74134e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74134e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74134e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74134e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74134e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74134e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a74134e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a74134e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74134e8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74134e8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Price Dispersion Analysis of Homogeneous Products in Online Markets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Xbox 360 Games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9658" l="53374" r="21824" t="22405"/>
          <a:stretch/>
        </p:blipFill>
        <p:spPr>
          <a:xfrm>
            <a:off x="441663" y="3545738"/>
            <a:ext cx="1001520" cy="102133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40475" y="4638475"/>
            <a:ext cx="12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Saumya Gupta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1733175" y="4638475"/>
            <a:ext cx="15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M. M. Usman Zahid</a:t>
            </a:r>
            <a:endParaRPr sz="12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20766" l="14042" r="9010" t="0"/>
          <a:stretch/>
        </p:blipFill>
        <p:spPr>
          <a:xfrm>
            <a:off x="1989175" y="3545738"/>
            <a:ext cx="1001499" cy="1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 Product and online retailers over the years in the Xbox 360 market, showing an increase in the number of products and webpages, especially during early 2015.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64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52 stores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~54 months (Aug 2012 - Feb 2017)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CPI(Consumer Price Index)-adjusted prices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Prices ranging from 29 kr to 4179 kr.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Why did the number of Xbox 360 games kept increasing in the market even after the release of Xbox One?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57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price dispersion among Xbox 360 products?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Max, min and CoV of prices over time, across:  (A) all products and (B) product ID 3186029. (Read CoV using the secondary axis.)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Yes!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Increasing range (Maximum - Minimum) of prices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Increasing Coefficient of Variation (CoV) of prices.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57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intertemporal price discrimination the cause for this?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Pricing trends across all retailers for the product ID: (A) 1769910 and (B) 1341635. Different retailers in different colours.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Behaviour varies from </a:t>
            </a:r>
            <a:r>
              <a:rPr lang="en-GB"/>
              <a:t>product</a:t>
            </a:r>
            <a:r>
              <a:rPr lang="en-GB"/>
              <a:t> to product.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 we cluster the retailers for each product!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57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Clustering Result - Rejecting Clearinghouse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4  Clustered retailers for product ID 916993 (left) Cluster dendrogram (right). The red line cuts the tree into two clusters. Notice the </a:t>
            </a: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 - 75% interquartile range (IQR) ribbons.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Hierarchical clustering with dynamic time warping (dtw)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Optimal clusters using NbClust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most of the products, retailers cluster into two non-overlapping levels of high and low pricing.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57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</a:t>
            </a:r>
            <a:r>
              <a:rPr lang="en-GB"/>
              <a:t>Result - Approving Clearinghouse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5 Clustered retailers for product ID 1341635 with 25% - 75% interquartile range (IQR) ribbons.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approx. ⅓ products, retailer clusters show price randomizations, accepting clearinghouse.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the rest of the products, retailers are consistently setting prices in predictable patterns of high and low.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0576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Intertemporal price discrimination is </a:t>
            </a:r>
            <a:r>
              <a:rPr b="1" lang="en-GB"/>
              <a:t>not </a:t>
            </a:r>
            <a:r>
              <a:rPr lang="en-GB"/>
              <a:t>the cause of price dispersion, as can be seen with many retailers who have predictable patterns of pricing.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Hence, we reject the clearinghouse model.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Questions?</a:t>
            </a:r>
            <a:endParaRPr sz="3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