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73" r:id="rId2"/>
    <p:sldId id="280" r:id="rId3"/>
    <p:sldId id="279" r:id="rId4"/>
    <p:sldId id="283" r:id="rId5"/>
    <p:sldId id="282" r:id="rId6"/>
    <p:sldId id="284" r:id="rId7"/>
    <p:sldId id="289" r:id="rId8"/>
    <p:sldId id="287" r:id="rId9"/>
    <p:sldId id="288" r:id="rId10"/>
    <p:sldId id="271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Nunito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3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FD756-A1D0-E74A-E011-B7A2A4B3C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7111" y="689749"/>
            <a:ext cx="7505700" cy="2448000"/>
          </a:xfrm>
        </p:spPr>
        <p:txBody>
          <a:bodyPr>
            <a:noAutofit/>
          </a:bodyPr>
          <a:lstStyle/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Science</a:t>
            </a:r>
          </a:p>
          <a:p>
            <a:pPr marL="14605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Shivam Kailash Gupta</a:t>
            </a:r>
          </a:p>
          <a:p>
            <a:pPr marL="14605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Harjinder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24FE51-19FB-1365-97FF-240D3DF55B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74C43-374B-5904-B9D0-AD8CA00F8F95}"/>
              </a:ext>
            </a:extLst>
          </p:cNvPr>
          <p:cNvSpPr/>
          <p:nvPr/>
        </p:nvSpPr>
        <p:spPr>
          <a:xfrm>
            <a:off x="403802" y="520472"/>
            <a:ext cx="8413096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Customer Segmentation: Unveiling Patterns for Targeted Marketing Strategies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D93CAA-66E1-9763-3593-78EB9AACA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931" y="1992350"/>
            <a:ext cx="4368729" cy="19831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0385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port, ball, bowling&#10;&#10;Description automatically generated">
            <a:extLst>
              <a:ext uri="{FF2B5EF4-FFF2-40B4-BE49-F238E27FC236}">
                <a16:creationId xmlns:a16="http://schemas.microsoft.com/office/drawing/2014/main" id="{9686A3C8-B95F-E21C-57DA-ED6CEAA8B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781" y="1217295"/>
            <a:ext cx="4514849" cy="27089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636485-C045-266B-D233-418BB77FE8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683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7E8ED-C0F0-A45A-FEE8-C81AFA4B4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2638" y="899308"/>
            <a:ext cx="7961969" cy="272143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comprises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diverse range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customer information, including transaction data, age, gender, product service, spending score, purchase frequency, and customer id, annual income, Product.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provides valuable insights into customer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preferences, forming the basis for segmentation analysis.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Kaggle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rows: 50K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columns: 7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C8597-E886-7393-959E-72B354C9DF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91187F-5A15-57F4-36EE-5E58B66BB22E}"/>
              </a:ext>
            </a:extLst>
          </p:cNvPr>
          <p:cNvSpPr/>
          <p:nvPr/>
        </p:nvSpPr>
        <p:spPr>
          <a:xfrm>
            <a:off x="390073" y="307854"/>
            <a:ext cx="16433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Dataset: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2E89EF-7299-9F43-B6F2-23FB00EA5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04" y="3094857"/>
            <a:ext cx="2518229" cy="17407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9B993D-1868-E6EC-0766-C05156237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163" y="3086575"/>
            <a:ext cx="4486921" cy="14570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3611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355A7-1DDE-5C12-29B4-0FED82229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8088" y="1360448"/>
            <a:ext cx="8214732" cy="330076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Businesses face challenges 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catering to diver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customer preferences.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mass marketing is ineffective. Customer Segmentation, using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identifies distinct customer segments.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Tailored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(personalized) marketing improves engagement, sales, and satisfaction.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optimizes budgets by focusing resources on promising segments, maximizing ROI (Return On Investment).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A39B2-6A9D-2009-DDB7-7E40B3D50A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1C1A4B-4299-CE23-FD06-62FD40B9C649}"/>
              </a:ext>
            </a:extLst>
          </p:cNvPr>
          <p:cNvSpPr/>
          <p:nvPr/>
        </p:nvSpPr>
        <p:spPr>
          <a:xfrm>
            <a:off x="261720" y="322723"/>
            <a:ext cx="372890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7185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355A7-1DDE-5C12-29B4-0FED82229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8088" y="1360448"/>
            <a:ext cx="8214732" cy="330076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Customer Segmentation project focuses on analyzing a comprehensive dataset containing various customer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as purchasing history, demographics, online behavior, and preferences.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employing advanced machine learning techniques, specifically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algorithms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this project aims to identify distinct customer segments within the dataset.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These segments will enable businesses to tailor their marketing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strategies, product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offerings, and customer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initiatives to different customer groups effectively.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 clustering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will be employed to segment customers into six distinct clusters based on ’Age’, ’Annual Income’, and ’Spending Score’.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A39B2-6A9D-2009-DDB7-7E40B3D50A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1C1A4B-4299-CE23-FD06-62FD40B9C649}"/>
              </a:ext>
            </a:extLst>
          </p:cNvPr>
          <p:cNvSpPr/>
          <p:nvPr/>
        </p:nvSpPr>
        <p:spPr>
          <a:xfrm>
            <a:off x="261720" y="322723"/>
            <a:ext cx="372890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Description: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2757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7E8ED-C0F0-A45A-FEE8-C81AFA4B4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0654" y="1194380"/>
            <a:ext cx="7961969" cy="354608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will utilize clustering algorithms, such as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K-means, hierarchical clustering,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group customers with similar characteristics together.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analyzing the patterns and similarities among customers, the project will identify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representing different market segments.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dimensionality reduction techniques may also be employed to enhance the accuracy of segmentation.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Utilizing the clustered data, an analysis was conducted to determine the most frequently purchased item within specific age groups across each cluster.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analysis aimed to uncover potential buying preferences or trends based on age and clustered segments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C8597-E886-7393-959E-72B354C9DF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91187F-5A15-57F4-36EE-5E58B66BB22E}"/>
              </a:ext>
            </a:extLst>
          </p:cNvPr>
          <p:cNvSpPr/>
          <p:nvPr/>
        </p:nvSpPr>
        <p:spPr>
          <a:xfrm>
            <a:off x="309234" y="330156"/>
            <a:ext cx="262283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Methodology: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48720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C8597-E886-7393-959E-72B354C9DF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91187F-5A15-57F4-36EE-5E58B66BB22E}"/>
              </a:ext>
            </a:extLst>
          </p:cNvPr>
          <p:cNvSpPr/>
          <p:nvPr/>
        </p:nvSpPr>
        <p:spPr>
          <a:xfrm>
            <a:off x="1026582" y="330156"/>
            <a:ext cx="118814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r>
              <a:rPr 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014059-9BED-9197-26F7-B1BDBAD87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56" y="1597481"/>
            <a:ext cx="3513447" cy="2760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815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7E8ED-C0F0-A45A-FEE8-C81AFA4B4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5783" y="1040780"/>
            <a:ext cx="5267787" cy="378743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elbow method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simple heuristic used to determine the optimal number of clusters in a dataset when using K-Means clustering.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k value,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of squared errors (SSE)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inertia is calculated. SSE measures how close each member of a cluster is to its centroid.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silhouette score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metric used to evaluate the goodness of a clustering technique.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sample, silhouette score calculates the mean intra-cluster distance a and the mean nearest-cluster distance b.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silhouette coefficient s for a sample is then given by: s = (b - a) / max(a, b)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score ranges from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 to +1.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C8597-E886-7393-959E-72B354C9DF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91187F-5A15-57F4-36EE-5E58B66BB22E}"/>
              </a:ext>
            </a:extLst>
          </p:cNvPr>
          <p:cNvSpPr/>
          <p:nvPr/>
        </p:nvSpPr>
        <p:spPr>
          <a:xfrm>
            <a:off x="248813" y="310908"/>
            <a:ext cx="312297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4C5BCB-0E80-3E3F-EF97-4B1FE007B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570" y="1410564"/>
            <a:ext cx="3006827" cy="24403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12176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7E8ED-C0F0-A45A-FEE8-C81AFA4B4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0073" y="1137059"/>
            <a:ext cx="7961969" cy="272143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exploration of customer segmentation through K-means clustering presents rich insights into distinct customer behaviors and preferences.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based on attributes such as Annual Income and Spending Score revealed clear clusters, illuminating diverse spending patterns among customers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C8597-E886-7393-959E-72B354C9DF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91187F-5A15-57F4-36EE-5E58B66BB22E}"/>
              </a:ext>
            </a:extLst>
          </p:cNvPr>
          <p:cNvSpPr/>
          <p:nvPr/>
        </p:nvSpPr>
        <p:spPr>
          <a:xfrm>
            <a:off x="441372" y="307854"/>
            <a:ext cx="154080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 :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10" name="Picture 9" descr="A graph of colored dots&#10;&#10;Description automatically generated">
            <a:extLst>
              <a:ext uri="{FF2B5EF4-FFF2-40B4-BE49-F238E27FC236}">
                <a16:creationId xmlns:a16="http://schemas.microsoft.com/office/drawing/2014/main" id="{BAB773FB-3435-E951-A39D-DFF12145C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53" y="2899864"/>
            <a:ext cx="3696655" cy="17421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45B14FC-3F12-0BFB-D8A6-352EA880D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036" y="2782092"/>
            <a:ext cx="3505786" cy="18599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7068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7E8ED-C0F0-A45A-FEE8-C81AFA4B4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5063" y="914931"/>
            <a:ext cx="8571571" cy="2721437"/>
          </a:xfrm>
        </p:spPr>
        <p:txBody>
          <a:bodyPr>
            <a:noAutofit/>
          </a:bodyPr>
          <a:lstStyle/>
          <a:p>
            <a:pPr marL="14605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Comparison of cluster-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algorithms for customer segmentation. International Journal of Engineering and Advanced Technology.</a:t>
            </a:r>
          </a:p>
          <a:p>
            <a:pPr marL="14605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An intelligent market segmentation system using k-means, SOM, and  PSO. </a:t>
            </a:r>
          </a:p>
          <a:p>
            <a:pPr marL="14605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Gomes, A.,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Meisen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 (2023). RFM analysis for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cus-tomer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segmentation in retail: A literature review. Journal of Business Research, 157, 111110.</a:t>
            </a:r>
          </a:p>
          <a:p>
            <a:pPr marL="14605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Kumar, A. (2023). Customer Segmentation: Concepts, Methods, and Applications.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Igi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Global.</a:t>
            </a:r>
          </a:p>
          <a:p>
            <a:pPr marL="14605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Pu, L. (2022). Improving k-means clustering with density-based initialization for customer segmentation. Expert Systems with Applications, 191, 116319</a:t>
            </a:r>
          </a:p>
          <a:p>
            <a:pPr marL="14605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6)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Salminen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Kuusisto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Kuikka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Penttinen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 (2023). Customer segmentation using k-means cluster-</a:t>
            </a:r>
          </a:p>
          <a:p>
            <a:pPr marL="146050" indent="0">
              <a:buNone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systematic literature review. Journal of Business Research, 157, 111117.</a:t>
            </a:r>
          </a:p>
          <a:p>
            <a:pPr marL="14605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7)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Tabianan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Darmawahyuni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Permana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I. G. (2022). Customer segmentation using k-means clustering and principal component analysis for bank marketing. Inter- national Journal of Electrical and Computer Engineer-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12(1), 73-82.</a:t>
            </a:r>
          </a:p>
          <a:p>
            <a:pPr marL="14605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8)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Tavor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Gonen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R., Spiegel, U. (2023). Using barcode scanners to enhance customer segmentation and pricing strategies. Journal of Retailing, 100(1), 100093.</a:t>
            </a:r>
          </a:p>
          <a:p>
            <a:pPr marL="14605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9) Turkmen, S. (2022). Evaluation of different cluster-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algorithms for customer segmentation. International Journal of Data Science and Machine Learning, 13(1), 1-13.</a:t>
            </a:r>
          </a:p>
          <a:p>
            <a:pPr marL="14605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10)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Yıldız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C., C ̧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Y., Karakas ̧, H. (2023). Customer segmentation in big data environment: A comprehensive review. Expert Systems with Applications, 190, 116299.</a:t>
            </a:r>
          </a:p>
          <a:p>
            <a:pPr marL="14605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C8597-E886-7393-959E-72B354C9DF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91187F-5A15-57F4-36EE-5E58B66BB22E}"/>
              </a:ext>
            </a:extLst>
          </p:cNvPr>
          <p:cNvSpPr/>
          <p:nvPr/>
        </p:nvSpPr>
        <p:spPr>
          <a:xfrm>
            <a:off x="501599" y="330156"/>
            <a:ext cx="223811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7904758"/>
      </p:ext>
    </p:extLst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2360</TotalTime>
  <Words>844</Words>
  <Application>Microsoft Office PowerPoint</Application>
  <PresentationFormat>On-screen Show (16:9)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Times New Roman</vt:lpstr>
      <vt:lpstr>Calibri</vt:lpstr>
      <vt:lpstr>Arial</vt:lpstr>
      <vt:lpstr>Nunito</vt:lpstr>
      <vt:lpstr>Shift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Shivam Gupta</cp:lastModifiedBy>
  <cp:revision>97</cp:revision>
  <dcterms:modified xsi:type="dcterms:W3CDTF">2023-12-07T07:45:08Z</dcterms:modified>
</cp:coreProperties>
</file>