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6" r:id="rId3"/>
    <p:sldId id="257" r:id="rId4"/>
    <p:sldId id="305" r:id="rId5"/>
    <p:sldId id="258" r:id="rId6"/>
    <p:sldId id="259" r:id="rId7"/>
    <p:sldId id="260" r:id="rId8"/>
    <p:sldId id="263" r:id="rId9"/>
    <p:sldId id="304" r:id="rId10"/>
    <p:sldId id="264" r:id="rId11"/>
    <p:sldId id="265" r:id="rId12"/>
    <p:sldId id="266" r:id="rId13"/>
    <p:sldId id="307" r:id="rId14"/>
    <p:sldId id="273" r:id="rId15"/>
    <p:sldId id="274" r:id="rId16"/>
    <p:sldId id="275" r:id="rId17"/>
    <p:sldId id="276" r:id="rId18"/>
    <p:sldId id="277" r:id="rId19"/>
    <p:sldId id="309" r:id="rId20"/>
    <p:sldId id="310" r:id="rId21"/>
    <p:sldId id="311" r:id="rId22"/>
    <p:sldId id="312" r:id="rId23"/>
    <p:sldId id="313" r:id="rId24"/>
    <p:sldId id="314" r:id="rId25"/>
    <p:sldId id="315" r:id="rId26"/>
    <p:sldId id="30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Gupta" initials="SG" lastIdx="1" clrIdx="0">
    <p:extLst>
      <p:ext uri="{19B8F6BF-5375-455C-9EA6-DF929625EA0E}">
        <p15:presenceInfo xmlns:p15="http://schemas.microsoft.com/office/powerpoint/2012/main" userId="60dcf7ac92ac8f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ata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36.png"/><Relationship Id="rId7" Type="http://schemas.openxmlformats.org/officeDocument/2006/relationships/image" Target="../media/image14.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36.png"/><Relationship Id="rId7" Type="http://schemas.openxmlformats.org/officeDocument/2006/relationships/image" Target="../media/image14.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0C31724-ED94-429B-A0C2-1D1A64D4917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370A321-1D2A-4BCC-AF23-D22803610441}">
      <dgm:prSet/>
      <dgm:spPr/>
      <dgm:t>
        <a:bodyPr/>
        <a:lstStyle/>
        <a:p>
          <a:r>
            <a:rPr lang="en-IN"/>
            <a:t>Testing is the process of evaluating a system or its component(s) with the intent to find whether it satisfies the specified requirements or not.</a:t>
          </a:r>
          <a:endParaRPr lang="en-US"/>
        </a:p>
      </dgm:t>
    </dgm:pt>
    <dgm:pt modelId="{0C627805-6DA3-4546-81D9-9CA45FF5F49B}" type="parTrans" cxnId="{78FB5600-717B-4AB5-8C5A-1CFC42C5437F}">
      <dgm:prSet/>
      <dgm:spPr/>
      <dgm:t>
        <a:bodyPr/>
        <a:lstStyle/>
        <a:p>
          <a:endParaRPr lang="en-US"/>
        </a:p>
      </dgm:t>
    </dgm:pt>
    <dgm:pt modelId="{26A45E0B-0312-479E-BAB5-8EF567D451DF}" type="sibTrans" cxnId="{78FB5600-717B-4AB5-8C5A-1CFC42C5437F}">
      <dgm:prSet/>
      <dgm:spPr/>
      <dgm:t>
        <a:bodyPr/>
        <a:lstStyle/>
        <a:p>
          <a:endParaRPr lang="en-US"/>
        </a:p>
      </dgm:t>
    </dgm:pt>
    <dgm:pt modelId="{1F4A98E5-AE15-4E19-A0D7-1B0F0F2DF083}">
      <dgm:prSet/>
      <dgm:spPr/>
      <dgm:t>
        <a:bodyPr/>
        <a:lstStyle/>
        <a:p>
          <a:r>
            <a:rPr lang="en-IN"/>
            <a:t>Testing is executing a system in order to identify any gaps, errors, or missing requirements in contrary to the actual requirements.</a:t>
          </a:r>
          <a:endParaRPr lang="en-US"/>
        </a:p>
      </dgm:t>
    </dgm:pt>
    <dgm:pt modelId="{C9B56934-C25D-4C72-A4D4-D7719B7F57A2}" type="parTrans" cxnId="{99D48497-22CF-4745-9B68-6EEA4DF05D80}">
      <dgm:prSet/>
      <dgm:spPr/>
      <dgm:t>
        <a:bodyPr/>
        <a:lstStyle/>
        <a:p>
          <a:endParaRPr lang="en-US"/>
        </a:p>
      </dgm:t>
    </dgm:pt>
    <dgm:pt modelId="{6E042459-AA1D-48F4-AC76-35929D224360}" type="sibTrans" cxnId="{99D48497-22CF-4745-9B68-6EEA4DF05D80}">
      <dgm:prSet/>
      <dgm:spPr/>
      <dgm:t>
        <a:bodyPr/>
        <a:lstStyle/>
        <a:p>
          <a:endParaRPr lang="en-US"/>
        </a:p>
      </dgm:t>
    </dgm:pt>
    <dgm:pt modelId="{34ED9C8E-A592-4976-A633-57CFC635337E}" type="pres">
      <dgm:prSet presAssocID="{B0C31724-ED94-429B-A0C2-1D1A64D4917A}" presName="linear" presStyleCnt="0">
        <dgm:presLayoutVars>
          <dgm:animLvl val="lvl"/>
          <dgm:resizeHandles val="exact"/>
        </dgm:presLayoutVars>
      </dgm:prSet>
      <dgm:spPr/>
    </dgm:pt>
    <dgm:pt modelId="{F396B4FC-899B-4804-9AE8-E9F7E4008C59}" type="pres">
      <dgm:prSet presAssocID="{3370A321-1D2A-4BCC-AF23-D22803610441}" presName="parentText" presStyleLbl="node1" presStyleIdx="0" presStyleCnt="2">
        <dgm:presLayoutVars>
          <dgm:chMax val="0"/>
          <dgm:bulletEnabled val="1"/>
        </dgm:presLayoutVars>
      </dgm:prSet>
      <dgm:spPr/>
    </dgm:pt>
    <dgm:pt modelId="{F2C906D2-DB40-4832-9F97-7986815735ED}" type="pres">
      <dgm:prSet presAssocID="{26A45E0B-0312-479E-BAB5-8EF567D451DF}" presName="spacer" presStyleCnt="0"/>
      <dgm:spPr/>
    </dgm:pt>
    <dgm:pt modelId="{F7CCBF0A-A9B0-4559-8792-A86A9361C1DF}" type="pres">
      <dgm:prSet presAssocID="{1F4A98E5-AE15-4E19-A0D7-1B0F0F2DF083}" presName="parentText" presStyleLbl="node1" presStyleIdx="1" presStyleCnt="2">
        <dgm:presLayoutVars>
          <dgm:chMax val="0"/>
          <dgm:bulletEnabled val="1"/>
        </dgm:presLayoutVars>
      </dgm:prSet>
      <dgm:spPr/>
    </dgm:pt>
  </dgm:ptLst>
  <dgm:cxnLst>
    <dgm:cxn modelId="{78FB5600-717B-4AB5-8C5A-1CFC42C5437F}" srcId="{B0C31724-ED94-429B-A0C2-1D1A64D4917A}" destId="{3370A321-1D2A-4BCC-AF23-D22803610441}" srcOrd="0" destOrd="0" parTransId="{0C627805-6DA3-4546-81D9-9CA45FF5F49B}" sibTransId="{26A45E0B-0312-479E-BAB5-8EF567D451DF}"/>
    <dgm:cxn modelId="{2A431850-0F12-46D8-92A8-D8B76B83C9C5}" type="presOf" srcId="{1F4A98E5-AE15-4E19-A0D7-1B0F0F2DF083}" destId="{F7CCBF0A-A9B0-4559-8792-A86A9361C1DF}" srcOrd="0" destOrd="0" presId="urn:microsoft.com/office/officeart/2005/8/layout/vList2"/>
    <dgm:cxn modelId="{99D48497-22CF-4745-9B68-6EEA4DF05D80}" srcId="{B0C31724-ED94-429B-A0C2-1D1A64D4917A}" destId="{1F4A98E5-AE15-4E19-A0D7-1B0F0F2DF083}" srcOrd="1" destOrd="0" parTransId="{C9B56934-C25D-4C72-A4D4-D7719B7F57A2}" sibTransId="{6E042459-AA1D-48F4-AC76-35929D224360}"/>
    <dgm:cxn modelId="{891FD5E6-CCD7-4BBA-9727-5F81D5F10B7C}" type="presOf" srcId="{B0C31724-ED94-429B-A0C2-1D1A64D4917A}" destId="{34ED9C8E-A592-4976-A633-57CFC635337E}" srcOrd="0" destOrd="0" presId="urn:microsoft.com/office/officeart/2005/8/layout/vList2"/>
    <dgm:cxn modelId="{0CE795ED-33CC-42BE-937B-473CFB4B80BD}" type="presOf" srcId="{3370A321-1D2A-4BCC-AF23-D22803610441}" destId="{F396B4FC-899B-4804-9AE8-E9F7E4008C59}" srcOrd="0" destOrd="0" presId="urn:microsoft.com/office/officeart/2005/8/layout/vList2"/>
    <dgm:cxn modelId="{D0D0AD9B-E947-4CB1-BB31-0C9138A46FDC}" type="presParOf" srcId="{34ED9C8E-A592-4976-A633-57CFC635337E}" destId="{F396B4FC-899B-4804-9AE8-E9F7E4008C59}" srcOrd="0" destOrd="0" presId="urn:microsoft.com/office/officeart/2005/8/layout/vList2"/>
    <dgm:cxn modelId="{66571051-E914-4BDA-A15E-9C95673C0845}" type="presParOf" srcId="{34ED9C8E-A592-4976-A633-57CFC635337E}" destId="{F2C906D2-DB40-4832-9F97-7986815735ED}" srcOrd="1" destOrd="0" presId="urn:microsoft.com/office/officeart/2005/8/layout/vList2"/>
    <dgm:cxn modelId="{95689591-5B1D-4931-AA50-AFBC814F8E70}" type="presParOf" srcId="{34ED9C8E-A592-4976-A633-57CFC635337E}" destId="{F7CCBF0A-A9B0-4559-8792-A86A9361C1D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52ACD3-7C19-4FE0-8A15-BF92C805B72E}"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77929C76-1EB9-4AA9-BC45-E4198BD727EC}">
      <dgm:prSet/>
      <dgm:spPr/>
      <dgm:t>
        <a:bodyPr/>
        <a:lstStyle/>
        <a:p>
          <a:r>
            <a:rPr lang="en-IN"/>
            <a:t>Black Box testing for software developed by radiatechs.com for Cheors.</a:t>
          </a:r>
          <a:endParaRPr lang="en-US"/>
        </a:p>
      </dgm:t>
    </dgm:pt>
    <dgm:pt modelId="{3D1D4EBB-4636-40FD-B648-FC4B3020784E}" type="parTrans" cxnId="{0D99CBA8-E543-4D1D-86AC-D838EDA69CDB}">
      <dgm:prSet/>
      <dgm:spPr/>
      <dgm:t>
        <a:bodyPr/>
        <a:lstStyle/>
        <a:p>
          <a:endParaRPr lang="en-US"/>
        </a:p>
      </dgm:t>
    </dgm:pt>
    <dgm:pt modelId="{E977B8BD-94E7-49A9-9B80-7B6A2C75723A}" type="sibTrans" cxnId="{0D99CBA8-E543-4D1D-86AC-D838EDA69CDB}">
      <dgm:prSet/>
      <dgm:spPr/>
      <dgm:t>
        <a:bodyPr/>
        <a:lstStyle/>
        <a:p>
          <a:endParaRPr lang="en-US"/>
        </a:p>
      </dgm:t>
    </dgm:pt>
    <dgm:pt modelId="{FF20207F-33B0-4D88-BAD3-EF51C6F9E7AD}">
      <dgm:prSet/>
      <dgm:spPr/>
      <dgm:t>
        <a:bodyPr/>
        <a:lstStyle/>
        <a:p>
          <a:r>
            <a:rPr lang="en-IN"/>
            <a:t>This includes functional testing, performance testing, security testing both manually and using tools</a:t>
          </a:r>
          <a:endParaRPr lang="en-US"/>
        </a:p>
      </dgm:t>
    </dgm:pt>
    <dgm:pt modelId="{64807AFB-437C-4100-83F6-08A601CA2F49}" type="parTrans" cxnId="{71BB9F05-9830-4270-BFDE-DB5E04363AF5}">
      <dgm:prSet/>
      <dgm:spPr/>
      <dgm:t>
        <a:bodyPr/>
        <a:lstStyle/>
        <a:p>
          <a:endParaRPr lang="en-US"/>
        </a:p>
      </dgm:t>
    </dgm:pt>
    <dgm:pt modelId="{A394D060-4426-4258-847A-6BAA4F1A9984}" type="sibTrans" cxnId="{71BB9F05-9830-4270-BFDE-DB5E04363AF5}">
      <dgm:prSet/>
      <dgm:spPr/>
      <dgm:t>
        <a:bodyPr/>
        <a:lstStyle/>
        <a:p>
          <a:endParaRPr lang="en-US"/>
        </a:p>
      </dgm:t>
    </dgm:pt>
    <dgm:pt modelId="{AA4DDEB7-47F6-408F-B78D-A569AEA66CC1}">
      <dgm:prSet/>
      <dgm:spPr/>
      <dgm:t>
        <a:bodyPr/>
        <a:lstStyle/>
        <a:p>
          <a:r>
            <a:rPr lang="en-IN" dirty="0"/>
            <a:t>Tools used:</a:t>
          </a:r>
          <a:endParaRPr lang="en-US" dirty="0"/>
        </a:p>
      </dgm:t>
    </dgm:pt>
    <dgm:pt modelId="{0ACD71A5-29EC-4B2A-8441-1E311B86F38F}" type="parTrans" cxnId="{551C0E8E-A47D-4D93-861C-A01AF77E1C41}">
      <dgm:prSet/>
      <dgm:spPr/>
      <dgm:t>
        <a:bodyPr/>
        <a:lstStyle/>
        <a:p>
          <a:endParaRPr lang="en-US"/>
        </a:p>
      </dgm:t>
    </dgm:pt>
    <dgm:pt modelId="{923AD527-67C5-4D53-A4C6-12703B381794}" type="sibTrans" cxnId="{551C0E8E-A47D-4D93-861C-A01AF77E1C41}">
      <dgm:prSet/>
      <dgm:spPr/>
      <dgm:t>
        <a:bodyPr/>
        <a:lstStyle/>
        <a:p>
          <a:endParaRPr lang="en-US"/>
        </a:p>
      </dgm:t>
    </dgm:pt>
    <dgm:pt modelId="{3FB1062B-1D53-46EC-9E27-6064541B577E}">
      <dgm:prSet/>
      <dgm:spPr/>
      <dgm:t>
        <a:bodyPr/>
        <a:lstStyle/>
        <a:p>
          <a:r>
            <a:rPr lang="en-IN"/>
            <a:t>Arachni</a:t>
          </a:r>
          <a:endParaRPr lang="en-US"/>
        </a:p>
      </dgm:t>
    </dgm:pt>
    <dgm:pt modelId="{0D15477C-56B7-46A3-875B-C035EE2D1BE9}" type="parTrans" cxnId="{C6FC37D4-0ECB-4884-ABB3-BDBC92B6D76C}">
      <dgm:prSet/>
      <dgm:spPr/>
      <dgm:t>
        <a:bodyPr/>
        <a:lstStyle/>
        <a:p>
          <a:endParaRPr lang="en-US"/>
        </a:p>
      </dgm:t>
    </dgm:pt>
    <dgm:pt modelId="{9FE80D07-C2C0-422C-A449-79E3D9E11BB4}" type="sibTrans" cxnId="{C6FC37D4-0ECB-4884-ABB3-BDBC92B6D76C}">
      <dgm:prSet/>
      <dgm:spPr/>
      <dgm:t>
        <a:bodyPr/>
        <a:lstStyle/>
        <a:p>
          <a:endParaRPr lang="en-US"/>
        </a:p>
      </dgm:t>
    </dgm:pt>
    <dgm:pt modelId="{43498B50-AD7B-4D9B-913D-6C0D912481EB}">
      <dgm:prSet/>
      <dgm:spPr/>
      <dgm:t>
        <a:bodyPr/>
        <a:lstStyle/>
        <a:p>
          <a:r>
            <a:rPr lang="en-IN"/>
            <a:t>Zenmap</a:t>
          </a:r>
          <a:endParaRPr lang="en-US"/>
        </a:p>
      </dgm:t>
    </dgm:pt>
    <dgm:pt modelId="{75808F87-61BF-4B3C-9500-7D6308DE3966}" type="parTrans" cxnId="{0B8053F9-DDBF-4C43-9BE9-50CF91BA5322}">
      <dgm:prSet/>
      <dgm:spPr/>
      <dgm:t>
        <a:bodyPr/>
        <a:lstStyle/>
        <a:p>
          <a:endParaRPr lang="en-US"/>
        </a:p>
      </dgm:t>
    </dgm:pt>
    <dgm:pt modelId="{9FFF1C41-1995-4D23-8465-D6D6E4F229EF}" type="sibTrans" cxnId="{0B8053F9-DDBF-4C43-9BE9-50CF91BA5322}">
      <dgm:prSet/>
      <dgm:spPr/>
      <dgm:t>
        <a:bodyPr/>
        <a:lstStyle/>
        <a:p>
          <a:endParaRPr lang="en-US"/>
        </a:p>
      </dgm:t>
    </dgm:pt>
    <dgm:pt modelId="{ABD61783-CA3A-4422-B1C3-96DE4706DB6D}" type="pres">
      <dgm:prSet presAssocID="{BB52ACD3-7C19-4FE0-8A15-BF92C805B72E}" presName="diagram" presStyleCnt="0">
        <dgm:presLayoutVars>
          <dgm:dir/>
          <dgm:resizeHandles val="exact"/>
        </dgm:presLayoutVars>
      </dgm:prSet>
      <dgm:spPr/>
    </dgm:pt>
    <dgm:pt modelId="{49E20D83-D231-4F00-BBA3-A126693E104F}" type="pres">
      <dgm:prSet presAssocID="{77929C76-1EB9-4AA9-BC45-E4198BD727EC}" presName="node" presStyleLbl="node1" presStyleIdx="0" presStyleCnt="5">
        <dgm:presLayoutVars>
          <dgm:bulletEnabled val="1"/>
        </dgm:presLayoutVars>
      </dgm:prSet>
      <dgm:spPr/>
    </dgm:pt>
    <dgm:pt modelId="{58217D61-AA1F-47BD-A5E6-FE04496E2A18}" type="pres">
      <dgm:prSet presAssocID="{E977B8BD-94E7-49A9-9B80-7B6A2C75723A}" presName="sibTrans" presStyleCnt="0"/>
      <dgm:spPr/>
    </dgm:pt>
    <dgm:pt modelId="{0952A2E7-078F-4194-9C51-BAADDDBD2B3B}" type="pres">
      <dgm:prSet presAssocID="{FF20207F-33B0-4D88-BAD3-EF51C6F9E7AD}" presName="node" presStyleLbl="node1" presStyleIdx="1" presStyleCnt="5">
        <dgm:presLayoutVars>
          <dgm:bulletEnabled val="1"/>
        </dgm:presLayoutVars>
      </dgm:prSet>
      <dgm:spPr/>
    </dgm:pt>
    <dgm:pt modelId="{9772AC78-E27B-4F2C-945A-F4C028BA56D9}" type="pres">
      <dgm:prSet presAssocID="{A394D060-4426-4258-847A-6BAA4F1A9984}" presName="sibTrans" presStyleCnt="0"/>
      <dgm:spPr/>
    </dgm:pt>
    <dgm:pt modelId="{3327CA0C-CFD5-458D-A2DB-5705BB364845}" type="pres">
      <dgm:prSet presAssocID="{AA4DDEB7-47F6-408F-B78D-A569AEA66CC1}" presName="node" presStyleLbl="node1" presStyleIdx="2" presStyleCnt="5" custLinFactNeighborX="64687" custLinFactNeighborY="-642">
        <dgm:presLayoutVars>
          <dgm:bulletEnabled val="1"/>
        </dgm:presLayoutVars>
      </dgm:prSet>
      <dgm:spPr/>
    </dgm:pt>
    <dgm:pt modelId="{241F0464-B9F5-4E6D-9AF1-125F0DD558C0}" type="pres">
      <dgm:prSet presAssocID="{923AD527-67C5-4D53-A4C6-12703B381794}" presName="sibTrans" presStyleCnt="0"/>
      <dgm:spPr/>
    </dgm:pt>
    <dgm:pt modelId="{07DA3882-22E2-4343-B20D-22562C8D15B8}" type="pres">
      <dgm:prSet presAssocID="{3FB1062B-1D53-46EC-9E27-6064541B577E}" presName="node" presStyleLbl="node1" presStyleIdx="3" presStyleCnt="5" custLinFactY="9181" custLinFactNeighborX="27925" custLinFactNeighborY="100000">
        <dgm:presLayoutVars>
          <dgm:bulletEnabled val="1"/>
        </dgm:presLayoutVars>
      </dgm:prSet>
      <dgm:spPr/>
    </dgm:pt>
    <dgm:pt modelId="{2EBC3534-A1B0-4FDF-8517-1E8D89BEA780}" type="pres">
      <dgm:prSet presAssocID="{9FE80D07-C2C0-422C-A449-79E3D9E11BB4}" presName="sibTrans" presStyleCnt="0"/>
      <dgm:spPr/>
    </dgm:pt>
    <dgm:pt modelId="{258003CA-72F2-40AF-B99F-D887C86F5246}" type="pres">
      <dgm:prSet presAssocID="{43498B50-AD7B-4D9B-913D-6C0D912481EB}" presName="node" presStyleLbl="node1" presStyleIdx="4" presStyleCnt="5" custLinFactNeighborX="-69553" custLinFactNeighborY="-5652">
        <dgm:presLayoutVars>
          <dgm:bulletEnabled val="1"/>
        </dgm:presLayoutVars>
      </dgm:prSet>
      <dgm:spPr/>
    </dgm:pt>
  </dgm:ptLst>
  <dgm:cxnLst>
    <dgm:cxn modelId="{71BB9F05-9830-4270-BFDE-DB5E04363AF5}" srcId="{BB52ACD3-7C19-4FE0-8A15-BF92C805B72E}" destId="{FF20207F-33B0-4D88-BAD3-EF51C6F9E7AD}" srcOrd="1" destOrd="0" parTransId="{64807AFB-437C-4100-83F6-08A601CA2F49}" sibTransId="{A394D060-4426-4258-847A-6BAA4F1A9984}"/>
    <dgm:cxn modelId="{31F9E206-A99F-4054-B708-E14DEBA9333D}" type="presOf" srcId="{3FB1062B-1D53-46EC-9E27-6064541B577E}" destId="{07DA3882-22E2-4343-B20D-22562C8D15B8}" srcOrd="0" destOrd="0" presId="urn:microsoft.com/office/officeart/2005/8/layout/default"/>
    <dgm:cxn modelId="{BAD53A26-1515-439B-82FC-0E6362F0DA39}" type="presOf" srcId="{AA4DDEB7-47F6-408F-B78D-A569AEA66CC1}" destId="{3327CA0C-CFD5-458D-A2DB-5705BB364845}" srcOrd="0" destOrd="0" presId="urn:microsoft.com/office/officeart/2005/8/layout/default"/>
    <dgm:cxn modelId="{0B019D8D-BBC6-4988-85C1-0E678B7E1789}" type="presOf" srcId="{FF20207F-33B0-4D88-BAD3-EF51C6F9E7AD}" destId="{0952A2E7-078F-4194-9C51-BAADDDBD2B3B}" srcOrd="0" destOrd="0" presId="urn:microsoft.com/office/officeart/2005/8/layout/default"/>
    <dgm:cxn modelId="{551C0E8E-A47D-4D93-861C-A01AF77E1C41}" srcId="{BB52ACD3-7C19-4FE0-8A15-BF92C805B72E}" destId="{AA4DDEB7-47F6-408F-B78D-A569AEA66CC1}" srcOrd="2" destOrd="0" parTransId="{0ACD71A5-29EC-4B2A-8441-1E311B86F38F}" sibTransId="{923AD527-67C5-4D53-A4C6-12703B381794}"/>
    <dgm:cxn modelId="{734986A0-D4AD-4F7E-A9D8-6803B72B540D}" type="presOf" srcId="{BB52ACD3-7C19-4FE0-8A15-BF92C805B72E}" destId="{ABD61783-CA3A-4422-B1C3-96DE4706DB6D}" srcOrd="0" destOrd="0" presId="urn:microsoft.com/office/officeart/2005/8/layout/default"/>
    <dgm:cxn modelId="{0D99CBA8-E543-4D1D-86AC-D838EDA69CDB}" srcId="{BB52ACD3-7C19-4FE0-8A15-BF92C805B72E}" destId="{77929C76-1EB9-4AA9-BC45-E4198BD727EC}" srcOrd="0" destOrd="0" parTransId="{3D1D4EBB-4636-40FD-B648-FC4B3020784E}" sibTransId="{E977B8BD-94E7-49A9-9B80-7B6A2C75723A}"/>
    <dgm:cxn modelId="{931557AA-D8F5-492A-9988-226F7427749A}" type="presOf" srcId="{43498B50-AD7B-4D9B-913D-6C0D912481EB}" destId="{258003CA-72F2-40AF-B99F-D887C86F5246}" srcOrd="0" destOrd="0" presId="urn:microsoft.com/office/officeart/2005/8/layout/default"/>
    <dgm:cxn modelId="{32C499C6-76A7-453F-B652-7ECB9780F52D}" type="presOf" srcId="{77929C76-1EB9-4AA9-BC45-E4198BD727EC}" destId="{49E20D83-D231-4F00-BBA3-A126693E104F}" srcOrd="0" destOrd="0" presId="urn:microsoft.com/office/officeart/2005/8/layout/default"/>
    <dgm:cxn modelId="{C6FC37D4-0ECB-4884-ABB3-BDBC92B6D76C}" srcId="{BB52ACD3-7C19-4FE0-8A15-BF92C805B72E}" destId="{3FB1062B-1D53-46EC-9E27-6064541B577E}" srcOrd="3" destOrd="0" parTransId="{0D15477C-56B7-46A3-875B-C035EE2D1BE9}" sibTransId="{9FE80D07-C2C0-422C-A449-79E3D9E11BB4}"/>
    <dgm:cxn modelId="{0B8053F9-DDBF-4C43-9BE9-50CF91BA5322}" srcId="{BB52ACD3-7C19-4FE0-8A15-BF92C805B72E}" destId="{43498B50-AD7B-4D9B-913D-6C0D912481EB}" srcOrd="4" destOrd="0" parTransId="{75808F87-61BF-4B3C-9500-7D6308DE3966}" sibTransId="{9FFF1C41-1995-4D23-8465-D6D6E4F229EF}"/>
    <dgm:cxn modelId="{B2225AF4-D842-46E3-8BD4-24778C24A633}" type="presParOf" srcId="{ABD61783-CA3A-4422-B1C3-96DE4706DB6D}" destId="{49E20D83-D231-4F00-BBA3-A126693E104F}" srcOrd="0" destOrd="0" presId="urn:microsoft.com/office/officeart/2005/8/layout/default"/>
    <dgm:cxn modelId="{D73DFB0D-452F-4420-A866-C431F2473652}" type="presParOf" srcId="{ABD61783-CA3A-4422-B1C3-96DE4706DB6D}" destId="{58217D61-AA1F-47BD-A5E6-FE04496E2A18}" srcOrd="1" destOrd="0" presId="urn:microsoft.com/office/officeart/2005/8/layout/default"/>
    <dgm:cxn modelId="{BCFB5D7A-54A6-4CE0-A3D1-25E3BC09FF13}" type="presParOf" srcId="{ABD61783-CA3A-4422-B1C3-96DE4706DB6D}" destId="{0952A2E7-078F-4194-9C51-BAADDDBD2B3B}" srcOrd="2" destOrd="0" presId="urn:microsoft.com/office/officeart/2005/8/layout/default"/>
    <dgm:cxn modelId="{D75F7B4F-64F1-4502-AE5F-63322B236CBE}" type="presParOf" srcId="{ABD61783-CA3A-4422-B1C3-96DE4706DB6D}" destId="{9772AC78-E27B-4F2C-945A-F4C028BA56D9}" srcOrd="3" destOrd="0" presId="urn:microsoft.com/office/officeart/2005/8/layout/default"/>
    <dgm:cxn modelId="{D1DE889F-1A15-49DD-9B69-114C5747684D}" type="presParOf" srcId="{ABD61783-CA3A-4422-B1C3-96DE4706DB6D}" destId="{3327CA0C-CFD5-458D-A2DB-5705BB364845}" srcOrd="4" destOrd="0" presId="urn:microsoft.com/office/officeart/2005/8/layout/default"/>
    <dgm:cxn modelId="{0A344C1E-CA30-461B-B722-50FF2EAE206E}" type="presParOf" srcId="{ABD61783-CA3A-4422-B1C3-96DE4706DB6D}" destId="{241F0464-B9F5-4E6D-9AF1-125F0DD558C0}" srcOrd="5" destOrd="0" presId="urn:microsoft.com/office/officeart/2005/8/layout/default"/>
    <dgm:cxn modelId="{B8387AFB-F190-4B7D-A32A-F26318AB7F81}" type="presParOf" srcId="{ABD61783-CA3A-4422-B1C3-96DE4706DB6D}" destId="{07DA3882-22E2-4343-B20D-22562C8D15B8}" srcOrd="6" destOrd="0" presId="urn:microsoft.com/office/officeart/2005/8/layout/default"/>
    <dgm:cxn modelId="{28555310-3B22-408B-9DD2-AC3B921D87B8}" type="presParOf" srcId="{ABD61783-CA3A-4422-B1C3-96DE4706DB6D}" destId="{2EBC3534-A1B0-4FDF-8517-1E8D89BEA780}" srcOrd="7" destOrd="0" presId="urn:microsoft.com/office/officeart/2005/8/layout/default"/>
    <dgm:cxn modelId="{3323F4CC-745C-4A5E-9695-24806D04EA17}" type="presParOf" srcId="{ABD61783-CA3A-4422-B1C3-96DE4706DB6D}" destId="{258003CA-72F2-40AF-B99F-D887C86F524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F13ECA-2799-4343-93AA-9A072EAFD1D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E36111-CC51-445C-A27A-02203E3E2F10}">
      <dgm:prSet/>
      <dgm:spPr/>
      <dgm:t>
        <a:bodyPr/>
        <a:lstStyle/>
        <a:p>
          <a:r>
            <a:rPr lang="en-IN"/>
            <a:t>KnowX – Internal Social App for CHEORS</a:t>
          </a:r>
          <a:endParaRPr lang="en-US"/>
        </a:p>
      </dgm:t>
    </dgm:pt>
    <dgm:pt modelId="{640AF02D-33CB-4805-BA22-DCF5CFAB6F62}" type="parTrans" cxnId="{B810E360-4004-473B-A87B-9469093B7152}">
      <dgm:prSet/>
      <dgm:spPr/>
      <dgm:t>
        <a:bodyPr/>
        <a:lstStyle/>
        <a:p>
          <a:endParaRPr lang="en-US"/>
        </a:p>
      </dgm:t>
    </dgm:pt>
    <dgm:pt modelId="{A7A30CA1-BC16-4A4C-ACF6-C463855B8EB9}" type="sibTrans" cxnId="{B810E360-4004-473B-A87B-9469093B7152}">
      <dgm:prSet/>
      <dgm:spPr/>
      <dgm:t>
        <a:bodyPr/>
        <a:lstStyle/>
        <a:p>
          <a:endParaRPr lang="en-US"/>
        </a:p>
      </dgm:t>
    </dgm:pt>
    <dgm:pt modelId="{5DFE6970-3671-4AA1-AC59-208D8F18536D}">
      <dgm:prSet/>
      <dgm:spPr/>
      <dgm:t>
        <a:bodyPr/>
        <a:lstStyle/>
        <a:p>
          <a:r>
            <a:rPr lang="en-IN"/>
            <a:t>SME – Business platform for Subject Matter Expert</a:t>
          </a:r>
          <a:endParaRPr lang="en-US"/>
        </a:p>
      </dgm:t>
    </dgm:pt>
    <dgm:pt modelId="{DCB507BC-DE95-46F3-9B06-657F0BE0B3FE}" type="parTrans" cxnId="{21505556-404F-4AFE-8D7B-C81A986F6BFE}">
      <dgm:prSet/>
      <dgm:spPr/>
      <dgm:t>
        <a:bodyPr/>
        <a:lstStyle/>
        <a:p>
          <a:endParaRPr lang="en-US"/>
        </a:p>
      </dgm:t>
    </dgm:pt>
    <dgm:pt modelId="{EBB3F6F1-35FA-4210-99BF-4DB703FEB40C}" type="sibTrans" cxnId="{21505556-404F-4AFE-8D7B-C81A986F6BFE}">
      <dgm:prSet/>
      <dgm:spPr/>
      <dgm:t>
        <a:bodyPr/>
        <a:lstStyle/>
        <a:p>
          <a:endParaRPr lang="en-US"/>
        </a:p>
      </dgm:t>
    </dgm:pt>
    <dgm:pt modelId="{F05185A8-3BB2-464F-8EDA-31782ED57AB1}">
      <dgm:prSet/>
      <dgm:spPr/>
      <dgm:t>
        <a:bodyPr/>
        <a:lstStyle/>
        <a:p>
          <a:r>
            <a:rPr lang="en-IN"/>
            <a:t>Statistical Web Model – Internal Platform for MERCK</a:t>
          </a:r>
          <a:endParaRPr lang="en-US"/>
        </a:p>
      </dgm:t>
    </dgm:pt>
    <dgm:pt modelId="{AEB2F96F-AE4B-4AF0-950B-3BB2908C296B}" type="parTrans" cxnId="{4481B788-5D71-4776-9DAD-D0C842077998}">
      <dgm:prSet/>
      <dgm:spPr/>
      <dgm:t>
        <a:bodyPr/>
        <a:lstStyle/>
        <a:p>
          <a:endParaRPr lang="en-US"/>
        </a:p>
      </dgm:t>
    </dgm:pt>
    <dgm:pt modelId="{674330DD-2892-4071-BADD-43257DD3F0E6}" type="sibTrans" cxnId="{4481B788-5D71-4776-9DAD-D0C842077998}">
      <dgm:prSet/>
      <dgm:spPr/>
      <dgm:t>
        <a:bodyPr/>
        <a:lstStyle/>
        <a:p>
          <a:endParaRPr lang="en-US"/>
        </a:p>
      </dgm:t>
    </dgm:pt>
    <dgm:pt modelId="{2CC3E399-D11D-4632-806C-3395EBB18401}">
      <dgm:prSet/>
      <dgm:spPr/>
      <dgm:t>
        <a:bodyPr/>
        <a:lstStyle/>
        <a:p>
          <a:r>
            <a:rPr lang="en-IN"/>
            <a:t>Literature Search review – Internal Platform for CHEORS</a:t>
          </a:r>
          <a:endParaRPr lang="en-US"/>
        </a:p>
      </dgm:t>
    </dgm:pt>
    <dgm:pt modelId="{FC0E4851-3EB9-4B9B-ADD4-E02420AC1713}" type="parTrans" cxnId="{F28F30E8-E14A-43B4-A197-E7C8F6437DF4}">
      <dgm:prSet/>
      <dgm:spPr/>
      <dgm:t>
        <a:bodyPr/>
        <a:lstStyle/>
        <a:p>
          <a:endParaRPr lang="en-US"/>
        </a:p>
      </dgm:t>
    </dgm:pt>
    <dgm:pt modelId="{DDF18489-6AFF-484C-801F-B56BA958127D}" type="sibTrans" cxnId="{F28F30E8-E14A-43B4-A197-E7C8F6437DF4}">
      <dgm:prSet/>
      <dgm:spPr/>
      <dgm:t>
        <a:bodyPr/>
        <a:lstStyle/>
        <a:p>
          <a:endParaRPr lang="en-US"/>
        </a:p>
      </dgm:t>
    </dgm:pt>
    <dgm:pt modelId="{2FD40AD9-CE6B-415F-BE32-9ADF789C2BAC}" type="pres">
      <dgm:prSet presAssocID="{03F13ECA-2799-4343-93AA-9A072EAFD1D0}" presName="root" presStyleCnt="0">
        <dgm:presLayoutVars>
          <dgm:dir/>
          <dgm:resizeHandles val="exact"/>
        </dgm:presLayoutVars>
      </dgm:prSet>
      <dgm:spPr/>
    </dgm:pt>
    <dgm:pt modelId="{64E7FE04-A64A-42DC-A291-4583A68CD671}" type="pres">
      <dgm:prSet presAssocID="{CAE36111-CC51-445C-A27A-02203E3E2F10}" presName="compNode" presStyleCnt="0"/>
      <dgm:spPr/>
    </dgm:pt>
    <dgm:pt modelId="{E5D27B8E-8FF3-42B5-925D-6277A01D21DB}" type="pres">
      <dgm:prSet presAssocID="{CAE36111-CC51-445C-A27A-02203E3E2F10}" presName="bgRect" presStyleLbl="bgShp" presStyleIdx="0" presStyleCnt="4"/>
      <dgm:spPr/>
    </dgm:pt>
    <dgm:pt modelId="{CE070034-B8B5-4100-A11F-4CC0A5DA660A}" type="pres">
      <dgm:prSet presAssocID="{CAE36111-CC51-445C-A27A-02203E3E2F1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ustomer Review"/>
        </a:ext>
      </dgm:extLst>
    </dgm:pt>
    <dgm:pt modelId="{BCAF0A0B-4F1E-44BC-AB06-057589E3A596}" type="pres">
      <dgm:prSet presAssocID="{CAE36111-CC51-445C-A27A-02203E3E2F10}" presName="spaceRect" presStyleCnt="0"/>
      <dgm:spPr/>
    </dgm:pt>
    <dgm:pt modelId="{FAA3C3A2-0B50-42EA-BAD7-FCE20E9D6C9F}" type="pres">
      <dgm:prSet presAssocID="{CAE36111-CC51-445C-A27A-02203E3E2F10}" presName="parTx" presStyleLbl="revTx" presStyleIdx="0" presStyleCnt="4">
        <dgm:presLayoutVars>
          <dgm:chMax val="0"/>
          <dgm:chPref val="0"/>
        </dgm:presLayoutVars>
      </dgm:prSet>
      <dgm:spPr/>
    </dgm:pt>
    <dgm:pt modelId="{A94C7E2B-5998-482A-95F9-B0933C3CE6F7}" type="pres">
      <dgm:prSet presAssocID="{A7A30CA1-BC16-4A4C-ACF6-C463855B8EB9}" presName="sibTrans" presStyleCnt="0"/>
      <dgm:spPr/>
    </dgm:pt>
    <dgm:pt modelId="{F4052E5B-D118-42F9-90D1-D3FC30944837}" type="pres">
      <dgm:prSet presAssocID="{5DFE6970-3671-4AA1-AC59-208D8F18536D}" presName="compNode" presStyleCnt="0"/>
      <dgm:spPr/>
    </dgm:pt>
    <dgm:pt modelId="{00C176A4-4D75-4107-9FD0-CFBC9FB27392}" type="pres">
      <dgm:prSet presAssocID="{5DFE6970-3671-4AA1-AC59-208D8F18536D}" presName="bgRect" presStyleLbl="bgShp" presStyleIdx="1" presStyleCnt="4"/>
      <dgm:spPr/>
    </dgm:pt>
    <dgm:pt modelId="{7CB08C41-90FD-4CB7-B923-521F56619B0C}" type="pres">
      <dgm:prSet presAssocID="{5DFE6970-3671-4AA1-AC59-208D8F18536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9543199D-7BE7-43C3-BCAD-E314CD288AB2}" type="pres">
      <dgm:prSet presAssocID="{5DFE6970-3671-4AA1-AC59-208D8F18536D}" presName="spaceRect" presStyleCnt="0"/>
      <dgm:spPr/>
    </dgm:pt>
    <dgm:pt modelId="{0535B9F8-B2B8-4ECC-AA2C-FD0A32D0F61B}" type="pres">
      <dgm:prSet presAssocID="{5DFE6970-3671-4AA1-AC59-208D8F18536D}" presName="parTx" presStyleLbl="revTx" presStyleIdx="1" presStyleCnt="4">
        <dgm:presLayoutVars>
          <dgm:chMax val="0"/>
          <dgm:chPref val="0"/>
        </dgm:presLayoutVars>
      </dgm:prSet>
      <dgm:spPr/>
    </dgm:pt>
    <dgm:pt modelId="{52BFEF1B-2B5A-4EAD-888B-6CB4E22E1F67}" type="pres">
      <dgm:prSet presAssocID="{EBB3F6F1-35FA-4210-99BF-4DB703FEB40C}" presName="sibTrans" presStyleCnt="0"/>
      <dgm:spPr/>
    </dgm:pt>
    <dgm:pt modelId="{484EEA25-64C3-4140-B60C-2C07B0021486}" type="pres">
      <dgm:prSet presAssocID="{F05185A8-3BB2-464F-8EDA-31782ED57AB1}" presName="compNode" presStyleCnt="0"/>
      <dgm:spPr/>
    </dgm:pt>
    <dgm:pt modelId="{4DA07C1D-9A84-4394-8264-3158967B398B}" type="pres">
      <dgm:prSet presAssocID="{F05185A8-3BB2-464F-8EDA-31782ED57AB1}" presName="bgRect" presStyleLbl="bgShp" presStyleIdx="2" presStyleCnt="4"/>
      <dgm:spPr/>
    </dgm:pt>
    <dgm:pt modelId="{37E67BBD-34D8-4472-B88B-8CDEE2C0D781}" type="pres">
      <dgm:prSet presAssocID="{F05185A8-3BB2-464F-8EDA-31782ED57AB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e chart"/>
        </a:ext>
      </dgm:extLst>
    </dgm:pt>
    <dgm:pt modelId="{B5B37F1C-D7FE-4159-A2FF-A2FA87BB457C}" type="pres">
      <dgm:prSet presAssocID="{F05185A8-3BB2-464F-8EDA-31782ED57AB1}" presName="spaceRect" presStyleCnt="0"/>
      <dgm:spPr/>
    </dgm:pt>
    <dgm:pt modelId="{2D299D89-A491-4665-9785-0512B8F3D68F}" type="pres">
      <dgm:prSet presAssocID="{F05185A8-3BB2-464F-8EDA-31782ED57AB1}" presName="parTx" presStyleLbl="revTx" presStyleIdx="2" presStyleCnt="4">
        <dgm:presLayoutVars>
          <dgm:chMax val="0"/>
          <dgm:chPref val="0"/>
        </dgm:presLayoutVars>
      </dgm:prSet>
      <dgm:spPr/>
    </dgm:pt>
    <dgm:pt modelId="{65E07E25-DF18-4D6F-B086-A74BA4F32BFB}" type="pres">
      <dgm:prSet presAssocID="{674330DD-2892-4071-BADD-43257DD3F0E6}" presName="sibTrans" presStyleCnt="0"/>
      <dgm:spPr/>
    </dgm:pt>
    <dgm:pt modelId="{C11F9F29-A744-4C20-9F02-33FBD8B811E9}" type="pres">
      <dgm:prSet presAssocID="{2CC3E399-D11D-4632-806C-3395EBB18401}" presName="compNode" presStyleCnt="0"/>
      <dgm:spPr/>
    </dgm:pt>
    <dgm:pt modelId="{7B9B379D-619E-4572-BBE2-E1C7A83DD06F}" type="pres">
      <dgm:prSet presAssocID="{2CC3E399-D11D-4632-806C-3395EBB18401}" presName="bgRect" presStyleLbl="bgShp" presStyleIdx="3" presStyleCnt="4"/>
      <dgm:spPr/>
    </dgm:pt>
    <dgm:pt modelId="{8AA90554-545D-4211-8F78-44239B96DEB5}" type="pres">
      <dgm:prSet presAssocID="{2CC3E399-D11D-4632-806C-3395EBB1840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search"/>
        </a:ext>
      </dgm:extLst>
    </dgm:pt>
    <dgm:pt modelId="{D218E6F3-F5BC-4D3F-B2A7-521C3435C83A}" type="pres">
      <dgm:prSet presAssocID="{2CC3E399-D11D-4632-806C-3395EBB18401}" presName="spaceRect" presStyleCnt="0"/>
      <dgm:spPr/>
    </dgm:pt>
    <dgm:pt modelId="{BB4D5E45-CB92-42B6-978F-76AFCBC5063F}" type="pres">
      <dgm:prSet presAssocID="{2CC3E399-D11D-4632-806C-3395EBB18401}" presName="parTx" presStyleLbl="revTx" presStyleIdx="3" presStyleCnt="4">
        <dgm:presLayoutVars>
          <dgm:chMax val="0"/>
          <dgm:chPref val="0"/>
        </dgm:presLayoutVars>
      </dgm:prSet>
      <dgm:spPr/>
    </dgm:pt>
  </dgm:ptLst>
  <dgm:cxnLst>
    <dgm:cxn modelId="{B810E360-4004-473B-A87B-9469093B7152}" srcId="{03F13ECA-2799-4343-93AA-9A072EAFD1D0}" destId="{CAE36111-CC51-445C-A27A-02203E3E2F10}" srcOrd="0" destOrd="0" parTransId="{640AF02D-33CB-4805-BA22-DCF5CFAB6F62}" sibTransId="{A7A30CA1-BC16-4A4C-ACF6-C463855B8EB9}"/>
    <dgm:cxn modelId="{33A1E451-448A-4D08-AC69-3BBE9D980567}" type="presOf" srcId="{2CC3E399-D11D-4632-806C-3395EBB18401}" destId="{BB4D5E45-CB92-42B6-978F-76AFCBC5063F}" srcOrd="0" destOrd="0" presId="urn:microsoft.com/office/officeart/2018/2/layout/IconVerticalSolidList"/>
    <dgm:cxn modelId="{21505556-404F-4AFE-8D7B-C81A986F6BFE}" srcId="{03F13ECA-2799-4343-93AA-9A072EAFD1D0}" destId="{5DFE6970-3671-4AA1-AC59-208D8F18536D}" srcOrd="1" destOrd="0" parTransId="{DCB507BC-DE95-46F3-9B06-657F0BE0B3FE}" sibTransId="{EBB3F6F1-35FA-4210-99BF-4DB703FEB40C}"/>
    <dgm:cxn modelId="{DAB42878-7FEC-4022-9A77-F21A7543E877}" type="presOf" srcId="{03F13ECA-2799-4343-93AA-9A072EAFD1D0}" destId="{2FD40AD9-CE6B-415F-BE32-9ADF789C2BAC}" srcOrd="0" destOrd="0" presId="urn:microsoft.com/office/officeart/2018/2/layout/IconVerticalSolidList"/>
    <dgm:cxn modelId="{4481B788-5D71-4776-9DAD-D0C842077998}" srcId="{03F13ECA-2799-4343-93AA-9A072EAFD1D0}" destId="{F05185A8-3BB2-464F-8EDA-31782ED57AB1}" srcOrd="2" destOrd="0" parTransId="{AEB2F96F-AE4B-4AF0-950B-3BB2908C296B}" sibTransId="{674330DD-2892-4071-BADD-43257DD3F0E6}"/>
    <dgm:cxn modelId="{59F05DA0-77DB-4195-9CB4-E94F0E59C6AE}" type="presOf" srcId="{F05185A8-3BB2-464F-8EDA-31782ED57AB1}" destId="{2D299D89-A491-4665-9785-0512B8F3D68F}" srcOrd="0" destOrd="0" presId="urn:microsoft.com/office/officeart/2018/2/layout/IconVerticalSolidList"/>
    <dgm:cxn modelId="{062325B0-B67D-4F8C-8A20-05923008B717}" type="presOf" srcId="{CAE36111-CC51-445C-A27A-02203E3E2F10}" destId="{FAA3C3A2-0B50-42EA-BAD7-FCE20E9D6C9F}" srcOrd="0" destOrd="0" presId="urn:microsoft.com/office/officeart/2018/2/layout/IconVerticalSolidList"/>
    <dgm:cxn modelId="{DE82DBDA-1C1F-4A11-B780-0ABDF0EDC751}" type="presOf" srcId="{5DFE6970-3671-4AA1-AC59-208D8F18536D}" destId="{0535B9F8-B2B8-4ECC-AA2C-FD0A32D0F61B}" srcOrd="0" destOrd="0" presId="urn:microsoft.com/office/officeart/2018/2/layout/IconVerticalSolidList"/>
    <dgm:cxn modelId="{F28F30E8-E14A-43B4-A197-E7C8F6437DF4}" srcId="{03F13ECA-2799-4343-93AA-9A072EAFD1D0}" destId="{2CC3E399-D11D-4632-806C-3395EBB18401}" srcOrd="3" destOrd="0" parTransId="{FC0E4851-3EB9-4B9B-ADD4-E02420AC1713}" sibTransId="{DDF18489-6AFF-484C-801F-B56BA958127D}"/>
    <dgm:cxn modelId="{09DBF756-F076-4F2B-9D7A-EE1F13C594F2}" type="presParOf" srcId="{2FD40AD9-CE6B-415F-BE32-9ADF789C2BAC}" destId="{64E7FE04-A64A-42DC-A291-4583A68CD671}" srcOrd="0" destOrd="0" presId="urn:microsoft.com/office/officeart/2018/2/layout/IconVerticalSolidList"/>
    <dgm:cxn modelId="{7AAD02F6-888E-4CE4-8381-1B5558593EE5}" type="presParOf" srcId="{64E7FE04-A64A-42DC-A291-4583A68CD671}" destId="{E5D27B8E-8FF3-42B5-925D-6277A01D21DB}" srcOrd="0" destOrd="0" presId="urn:microsoft.com/office/officeart/2018/2/layout/IconVerticalSolidList"/>
    <dgm:cxn modelId="{F1B8FA32-B48E-4CD3-B78D-E3BB6C0E0881}" type="presParOf" srcId="{64E7FE04-A64A-42DC-A291-4583A68CD671}" destId="{CE070034-B8B5-4100-A11F-4CC0A5DA660A}" srcOrd="1" destOrd="0" presId="urn:microsoft.com/office/officeart/2018/2/layout/IconVerticalSolidList"/>
    <dgm:cxn modelId="{2128D261-9FB1-4B84-B96B-21CDA7C90E4F}" type="presParOf" srcId="{64E7FE04-A64A-42DC-A291-4583A68CD671}" destId="{BCAF0A0B-4F1E-44BC-AB06-057589E3A596}" srcOrd="2" destOrd="0" presId="urn:microsoft.com/office/officeart/2018/2/layout/IconVerticalSolidList"/>
    <dgm:cxn modelId="{CC5E4CC5-581B-4504-BBEC-0CD416070FD3}" type="presParOf" srcId="{64E7FE04-A64A-42DC-A291-4583A68CD671}" destId="{FAA3C3A2-0B50-42EA-BAD7-FCE20E9D6C9F}" srcOrd="3" destOrd="0" presId="urn:microsoft.com/office/officeart/2018/2/layout/IconVerticalSolidList"/>
    <dgm:cxn modelId="{E84A4A77-3881-407A-B142-4A4EC403A02E}" type="presParOf" srcId="{2FD40AD9-CE6B-415F-BE32-9ADF789C2BAC}" destId="{A94C7E2B-5998-482A-95F9-B0933C3CE6F7}" srcOrd="1" destOrd="0" presId="urn:microsoft.com/office/officeart/2018/2/layout/IconVerticalSolidList"/>
    <dgm:cxn modelId="{4DB7024C-F688-4CE0-8E51-F67D188F441D}" type="presParOf" srcId="{2FD40AD9-CE6B-415F-BE32-9ADF789C2BAC}" destId="{F4052E5B-D118-42F9-90D1-D3FC30944837}" srcOrd="2" destOrd="0" presId="urn:microsoft.com/office/officeart/2018/2/layout/IconVerticalSolidList"/>
    <dgm:cxn modelId="{02A6E7DD-0B16-4782-866E-B9C3A5DDB6E9}" type="presParOf" srcId="{F4052E5B-D118-42F9-90D1-D3FC30944837}" destId="{00C176A4-4D75-4107-9FD0-CFBC9FB27392}" srcOrd="0" destOrd="0" presId="urn:microsoft.com/office/officeart/2018/2/layout/IconVerticalSolidList"/>
    <dgm:cxn modelId="{5F55641F-1D5D-4181-929B-D8E5FE415613}" type="presParOf" srcId="{F4052E5B-D118-42F9-90D1-D3FC30944837}" destId="{7CB08C41-90FD-4CB7-B923-521F56619B0C}" srcOrd="1" destOrd="0" presId="urn:microsoft.com/office/officeart/2018/2/layout/IconVerticalSolidList"/>
    <dgm:cxn modelId="{28073239-AE22-4E84-B4AE-E48C30DAA2F3}" type="presParOf" srcId="{F4052E5B-D118-42F9-90D1-D3FC30944837}" destId="{9543199D-7BE7-43C3-BCAD-E314CD288AB2}" srcOrd="2" destOrd="0" presId="urn:microsoft.com/office/officeart/2018/2/layout/IconVerticalSolidList"/>
    <dgm:cxn modelId="{FE2566AC-7499-472D-8F54-B37527DF01B4}" type="presParOf" srcId="{F4052E5B-D118-42F9-90D1-D3FC30944837}" destId="{0535B9F8-B2B8-4ECC-AA2C-FD0A32D0F61B}" srcOrd="3" destOrd="0" presId="urn:microsoft.com/office/officeart/2018/2/layout/IconVerticalSolidList"/>
    <dgm:cxn modelId="{759F40D6-EB6F-4E61-960E-558DFA79C39C}" type="presParOf" srcId="{2FD40AD9-CE6B-415F-BE32-9ADF789C2BAC}" destId="{52BFEF1B-2B5A-4EAD-888B-6CB4E22E1F67}" srcOrd="3" destOrd="0" presId="urn:microsoft.com/office/officeart/2018/2/layout/IconVerticalSolidList"/>
    <dgm:cxn modelId="{F9964FDB-649B-4C5E-BDD7-38F910B176BD}" type="presParOf" srcId="{2FD40AD9-CE6B-415F-BE32-9ADF789C2BAC}" destId="{484EEA25-64C3-4140-B60C-2C07B0021486}" srcOrd="4" destOrd="0" presId="urn:microsoft.com/office/officeart/2018/2/layout/IconVerticalSolidList"/>
    <dgm:cxn modelId="{84388970-02A3-4FA6-A191-C0FED2D38E72}" type="presParOf" srcId="{484EEA25-64C3-4140-B60C-2C07B0021486}" destId="{4DA07C1D-9A84-4394-8264-3158967B398B}" srcOrd="0" destOrd="0" presId="urn:microsoft.com/office/officeart/2018/2/layout/IconVerticalSolidList"/>
    <dgm:cxn modelId="{3106A9AF-68EC-44BA-82CA-347A76548198}" type="presParOf" srcId="{484EEA25-64C3-4140-B60C-2C07B0021486}" destId="{37E67BBD-34D8-4472-B88B-8CDEE2C0D781}" srcOrd="1" destOrd="0" presId="urn:microsoft.com/office/officeart/2018/2/layout/IconVerticalSolidList"/>
    <dgm:cxn modelId="{0B0000E1-54C7-483C-BEDA-74BC4FFC5065}" type="presParOf" srcId="{484EEA25-64C3-4140-B60C-2C07B0021486}" destId="{B5B37F1C-D7FE-4159-A2FF-A2FA87BB457C}" srcOrd="2" destOrd="0" presId="urn:microsoft.com/office/officeart/2018/2/layout/IconVerticalSolidList"/>
    <dgm:cxn modelId="{3F5FABCD-2EE7-44C6-B26D-AD561751BD24}" type="presParOf" srcId="{484EEA25-64C3-4140-B60C-2C07B0021486}" destId="{2D299D89-A491-4665-9785-0512B8F3D68F}" srcOrd="3" destOrd="0" presId="urn:microsoft.com/office/officeart/2018/2/layout/IconVerticalSolidList"/>
    <dgm:cxn modelId="{5B85ED66-523A-4A4E-A59D-182377AF811C}" type="presParOf" srcId="{2FD40AD9-CE6B-415F-BE32-9ADF789C2BAC}" destId="{65E07E25-DF18-4D6F-B086-A74BA4F32BFB}" srcOrd="5" destOrd="0" presId="urn:microsoft.com/office/officeart/2018/2/layout/IconVerticalSolidList"/>
    <dgm:cxn modelId="{1B0D14A0-D0C9-43D2-B5FD-428E99F2479A}" type="presParOf" srcId="{2FD40AD9-CE6B-415F-BE32-9ADF789C2BAC}" destId="{C11F9F29-A744-4C20-9F02-33FBD8B811E9}" srcOrd="6" destOrd="0" presId="urn:microsoft.com/office/officeart/2018/2/layout/IconVerticalSolidList"/>
    <dgm:cxn modelId="{67B32197-DDA5-4F38-B70B-CECBF82C9D39}" type="presParOf" srcId="{C11F9F29-A744-4C20-9F02-33FBD8B811E9}" destId="{7B9B379D-619E-4572-BBE2-E1C7A83DD06F}" srcOrd="0" destOrd="0" presId="urn:microsoft.com/office/officeart/2018/2/layout/IconVerticalSolidList"/>
    <dgm:cxn modelId="{0CC6BDBD-0305-4E73-B1AC-33D5F077E3FA}" type="presParOf" srcId="{C11F9F29-A744-4C20-9F02-33FBD8B811E9}" destId="{8AA90554-545D-4211-8F78-44239B96DEB5}" srcOrd="1" destOrd="0" presId="urn:microsoft.com/office/officeart/2018/2/layout/IconVerticalSolidList"/>
    <dgm:cxn modelId="{1B6C403F-D38F-4A1E-9B81-9A97E938510B}" type="presParOf" srcId="{C11F9F29-A744-4C20-9F02-33FBD8B811E9}" destId="{D218E6F3-F5BC-4D3F-B2A7-521C3435C83A}" srcOrd="2" destOrd="0" presId="urn:microsoft.com/office/officeart/2018/2/layout/IconVerticalSolidList"/>
    <dgm:cxn modelId="{583E9774-DD43-4583-A5BD-335BBC1D68EC}" type="presParOf" srcId="{C11F9F29-A744-4C20-9F02-33FBD8B811E9}" destId="{BB4D5E45-CB92-42B6-978F-76AFCBC506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EBFF4D-C251-4933-8D74-B476943A60C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D3206AC-6EA6-4CF6-B294-916D0FD67833}">
      <dgm:prSet/>
      <dgm:spPr/>
      <dgm:t>
        <a:bodyPr/>
        <a:lstStyle/>
        <a:p>
          <a:r>
            <a:rPr lang="en-IN"/>
            <a:t>Software Test automation makes use of specialized tools to control the execution of tests and compares the actual results against the expected result. Usually, regression tests, which are repetitive actions, are automated.</a:t>
          </a:r>
          <a:endParaRPr lang="en-US"/>
        </a:p>
      </dgm:t>
    </dgm:pt>
    <dgm:pt modelId="{05316A71-B9D4-4893-B766-456C901AFE4C}" type="parTrans" cxnId="{0A50290E-8FD4-45BC-BA1B-59508CD8A1C8}">
      <dgm:prSet/>
      <dgm:spPr/>
      <dgm:t>
        <a:bodyPr/>
        <a:lstStyle/>
        <a:p>
          <a:endParaRPr lang="en-US"/>
        </a:p>
      </dgm:t>
    </dgm:pt>
    <dgm:pt modelId="{13F81D01-29A7-4A2F-8C05-B8DEA02109F4}" type="sibTrans" cxnId="{0A50290E-8FD4-45BC-BA1B-59508CD8A1C8}">
      <dgm:prSet/>
      <dgm:spPr/>
      <dgm:t>
        <a:bodyPr/>
        <a:lstStyle/>
        <a:p>
          <a:endParaRPr lang="en-US"/>
        </a:p>
      </dgm:t>
    </dgm:pt>
    <dgm:pt modelId="{ACB494CB-329D-4623-A9A5-6482F4944AA1}">
      <dgm:prSet/>
      <dgm:spPr/>
      <dgm:t>
        <a:bodyPr/>
        <a:lstStyle/>
        <a:p>
          <a:r>
            <a:rPr lang="en-IN"/>
            <a:t>The automation software can also enter test data into the System Under Test, compare expected and actual results and generate detailed test reports. Test Automation demands considerable investments of money and resources.</a:t>
          </a:r>
          <a:endParaRPr lang="en-US"/>
        </a:p>
      </dgm:t>
    </dgm:pt>
    <dgm:pt modelId="{E3DA6F78-7150-47BA-90FE-54A9946D927D}" type="parTrans" cxnId="{2ED53E35-4465-4BD2-9AAA-A858EBCCE0E8}">
      <dgm:prSet/>
      <dgm:spPr/>
      <dgm:t>
        <a:bodyPr/>
        <a:lstStyle/>
        <a:p>
          <a:endParaRPr lang="en-US"/>
        </a:p>
      </dgm:t>
    </dgm:pt>
    <dgm:pt modelId="{8BB849C8-AB8B-489A-81CA-D2A6D7151224}" type="sibTrans" cxnId="{2ED53E35-4465-4BD2-9AAA-A858EBCCE0E8}">
      <dgm:prSet/>
      <dgm:spPr/>
      <dgm:t>
        <a:bodyPr/>
        <a:lstStyle/>
        <a:p>
          <a:endParaRPr lang="en-US"/>
        </a:p>
      </dgm:t>
    </dgm:pt>
    <dgm:pt modelId="{74867213-6C70-43CB-97AB-3754357BDDE7}" type="pres">
      <dgm:prSet presAssocID="{F8EBFF4D-C251-4933-8D74-B476943A60C8}" presName="root" presStyleCnt="0">
        <dgm:presLayoutVars>
          <dgm:dir/>
          <dgm:resizeHandles val="exact"/>
        </dgm:presLayoutVars>
      </dgm:prSet>
      <dgm:spPr/>
    </dgm:pt>
    <dgm:pt modelId="{68E04FF5-1311-41C0-A321-38F0D20972EF}" type="pres">
      <dgm:prSet presAssocID="{9D3206AC-6EA6-4CF6-B294-916D0FD67833}" presName="compNode" presStyleCnt="0"/>
      <dgm:spPr/>
    </dgm:pt>
    <dgm:pt modelId="{12AC4A6F-C247-4B30-B31F-9A2AD17F36A5}" type="pres">
      <dgm:prSet presAssocID="{9D3206AC-6EA6-4CF6-B294-916D0FD67833}" presName="bgRect" presStyleLbl="bgShp" presStyleIdx="0" presStyleCnt="2"/>
      <dgm:spPr/>
    </dgm:pt>
    <dgm:pt modelId="{C2EB6427-C0DE-4723-9AAF-27999D89D7D2}" type="pres">
      <dgm:prSet presAssocID="{9D3206AC-6EA6-4CF6-B294-916D0FD678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4C2C962-4AC9-4C5D-85F3-1F9C4A25ABD0}" type="pres">
      <dgm:prSet presAssocID="{9D3206AC-6EA6-4CF6-B294-916D0FD67833}" presName="spaceRect" presStyleCnt="0"/>
      <dgm:spPr/>
    </dgm:pt>
    <dgm:pt modelId="{370D5ED7-1736-4E0D-B7FB-6F86E4D78B82}" type="pres">
      <dgm:prSet presAssocID="{9D3206AC-6EA6-4CF6-B294-916D0FD67833}" presName="parTx" presStyleLbl="revTx" presStyleIdx="0" presStyleCnt="2">
        <dgm:presLayoutVars>
          <dgm:chMax val="0"/>
          <dgm:chPref val="0"/>
        </dgm:presLayoutVars>
      </dgm:prSet>
      <dgm:spPr/>
    </dgm:pt>
    <dgm:pt modelId="{6F8E979D-E6BC-460A-A19D-22157C1AC5CB}" type="pres">
      <dgm:prSet presAssocID="{13F81D01-29A7-4A2F-8C05-B8DEA02109F4}" presName="sibTrans" presStyleCnt="0"/>
      <dgm:spPr/>
    </dgm:pt>
    <dgm:pt modelId="{AF542532-242A-4B8E-92D3-3B69152F3422}" type="pres">
      <dgm:prSet presAssocID="{ACB494CB-329D-4623-A9A5-6482F4944AA1}" presName="compNode" presStyleCnt="0"/>
      <dgm:spPr/>
    </dgm:pt>
    <dgm:pt modelId="{A49E94BA-4811-4129-B06A-E8921A6A22BB}" type="pres">
      <dgm:prSet presAssocID="{ACB494CB-329D-4623-A9A5-6482F4944AA1}" presName="bgRect" presStyleLbl="bgShp" presStyleIdx="1" presStyleCnt="2"/>
      <dgm:spPr/>
    </dgm:pt>
    <dgm:pt modelId="{21E77791-AA5C-426C-8AA2-36ED4784BF65}" type="pres">
      <dgm:prSet presAssocID="{ACB494CB-329D-4623-A9A5-6482F4944AA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tubes"/>
        </a:ext>
      </dgm:extLst>
    </dgm:pt>
    <dgm:pt modelId="{56A925E2-2695-43B8-AA23-83E875F14873}" type="pres">
      <dgm:prSet presAssocID="{ACB494CB-329D-4623-A9A5-6482F4944AA1}" presName="spaceRect" presStyleCnt="0"/>
      <dgm:spPr/>
    </dgm:pt>
    <dgm:pt modelId="{A32B6F45-7958-4C49-B4D0-ACD54E0DC5BA}" type="pres">
      <dgm:prSet presAssocID="{ACB494CB-329D-4623-A9A5-6482F4944AA1}" presName="parTx" presStyleLbl="revTx" presStyleIdx="1" presStyleCnt="2">
        <dgm:presLayoutVars>
          <dgm:chMax val="0"/>
          <dgm:chPref val="0"/>
        </dgm:presLayoutVars>
      </dgm:prSet>
      <dgm:spPr/>
    </dgm:pt>
  </dgm:ptLst>
  <dgm:cxnLst>
    <dgm:cxn modelId="{0A50290E-8FD4-45BC-BA1B-59508CD8A1C8}" srcId="{F8EBFF4D-C251-4933-8D74-B476943A60C8}" destId="{9D3206AC-6EA6-4CF6-B294-916D0FD67833}" srcOrd="0" destOrd="0" parTransId="{05316A71-B9D4-4893-B766-456C901AFE4C}" sibTransId="{13F81D01-29A7-4A2F-8C05-B8DEA02109F4}"/>
    <dgm:cxn modelId="{2ED53E35-4465-4BD2-9AAA-A858EBCCE0E8}" srcId="{F8EBFF4D-C251-4933-8D74-B476943A60C8}" destId="{ACB494CB-329D-4623-A9A5-6482F4944AA1}" srcOrd="1" destOrd="0" parTransId="{E3DA6F78-7150-47BA-90FE-54A9946D927D}" sibTransId="{8BB849C8-AB8B-489A-81CA-D2A6D7151224}"/>
    <dgm:cxn modelId="{E186D637-7090-41A8-B8F3-67324868E949}" type="presOf" srcId="{9D3206AC-6EA6-4CF6-B294-916D0FD67833}" destId="{370D5ED7-1736-4E0D-B7FB-6F86E4D78B82}" srcOrd="0" destOrd="0" presId="urn:microsoft.com/office/officeart/2018/2/layout/IconVerticalSolidList"/>
    <dgm:cxn modelId="{34653F5F-9029-4D91-83BE-5926E3F036C8}" type="presOf" srcId="{ACB494CB-329D-4623-A9A5-6482F4944AA1}" destId="{A32B6F45-7958-4C49-B4D0-ACD54E0DC5BA}" srcOrd="0" destOrd="0" presId="urn:microsoft.com/office/officeart/2018/2/layout/IconVerticalSolidList"/>
    <dgm:cxn modelId="{4ED5B087-DDD0-449D-85E8-2B2D57C42F10}" type="presOf" srcId="{F8EBFF4D-C251-4933-8D74-B476943A60C8}" destId="{74867213-6C70-43CB-97AB-3754357BDDE7}" srcOrd="0" destOrd="0" presId="urn:microsoft.com/office/officeart/2018/2/layout/IconVerticalSolidList"/>
    <dgm:cxn modelId="{B7403BAE-F90D-4341-9851-E8E54B19492F}" type="presParOf" srcId="{74867213-6C70-43CB-97AB-3754357BDDE7}" destId="{68E04FF5-1311-41C0-A321-38F0D20972EF}" srcOrd="0" destOrd="0" presId="urn:microsoft.com/office/officeart/2018/2/layout/IconVerticalSolidList"/>
    <dgm:cxn modelId="{7B65E030-0E82-4F95-8071-5C4AB11AD516}" type="presParOf" srcId="{68E04FF5-1311-41C0-A321-38F0D20972EF}" destId="{12AC4A6F-C247-4B30-B31F-9A2AD17F36A5}" srcOrd="0" destOrd="0" presId="urn:microsoft.com/office/officeart/2018/2/layout/IconVerticalSolidList"/>
    <dgm:cxn modelId="{E0873728-878C-4E18-8E7A-913BB1FAA2C3}" type="presParOf" srcId="{68E04FF5-1311-41C0-A321-38F0D20972EF}" destId="{C2EB6427-C0DE-4723-9AAF-27999D89D7D2}" srcOrd="1" destOrd="0" presId="urn:microsoft.com/office/officeart/2018/2/layout/IconVerticalSolidList"/>
    <dgm:cxn modelId="{6A9569E4-24A1-4EB3-9B0C-2A20CACA3945}" type="presParOf" srcId="{68E04FF5-1311-41C0-A321-38F0D20972EF}" destId="{F4C2C962-4AC9-4C5D-85F3-1F9C4A25ABD0}" srcOrd="2" destOrd="0" presId="urn:microsoft.com/office/officeart/2018/2/layout/IconVerticalSolidList"/>
    <dgm:cxn modelId="{2EE71C7E-F154-41C3-AB8A-4B30FD6283CD}" type="presParOf" srcId="{68E04FF5-1311-41C0-A321-38F0D20972EF}" destId="{370D5ED7-1736-4E0D-B7FB-6F86E4D78B82}" srcOrd="3" destOrd="0" presId="urn:microsoft.com/office/officeart/2018/2/layout/IconVerticalSolidList"/>
    <dgm:cxn modelId="{C5C89526-AB95-4945-944C-EB8AAFC3C2A1}" type="presParOf" srcId="{74867213-6C70-43CB-97AB-3754357BDDE7}" destId="{6F8E979D-E6BC-460A-A19D-22157C1AC5CB}" srcOrd="1" destOrd="0" presId="urn:microsoft.com/office/officeart/2018/2/layout/IconVerticalSolidList"/>
    <dgm:cxn modelId="{BC3EDBAB-D259-4D1A-A23E-1E2CA9CD26C9}" type="presParOf" srcId="{74867213-6C70-43CB-97AB-3754357BDDE7}" destId="{AF542532-242A-4B8E-92D3-3B69152F3422}" srcOrd="2" destOrd="0" presId="urn:microsoft.com/office/officeart/2018/2/layout/IconVerticalSolidList"/>
    <dgm:cxn modelId="{BE93A2BE-7121-469B-ACA0-A56D1C6D4324}" type="presParOf" srcId="{AF542532-242A-4B8E-92D3-3B69152F3422}" destId="{A49E94BA-4811-4129-B06A-E8921A6A22BB}" srcOrd="0" destOrd="0" presId="urn:microsoft.com/office/officeart/2018/2/layout/IconVerticalSolidList"/>
    <dgm:cxn modelId="{A3C9A190-447A-4413-9A63-A0E0DC0D2CC7}" type="presParOf" srcId="{AF542532-242A-4B8E-92D3-3B69152F3422}" destId="{21E77791-AA5C-426C-8AA2-36ED4784BF65}" srcOrd="1" destOrd="0" presId="urn:microsoft.com/office/officeart/2018/2/layout/IconVerticalSolidList"/>
    <dgm:cxn modelId="{81A8A6CD-8F4E-4BCE-A9A5-C5F87F933B89}" type="presParOf" srcId="{AF542532-242A-4B8E-92D3-3B69152F3422}" destId="{56A925E2-2695-43B8-AA23-83E875F14873}" srcOrd="2" destOrd="0" presId="urn:microsoft.com/office/officeart/2018/2/layout/IconVerticalSolidList"/>
    <dgm:cxn modelId="{56CCF48A-6D67-4357-BF6C-87E756936F2A}" type="presParOf" srcId="{AF542532-242A-4B8E-92D3-3B69152F3422}" destId="{A32B6F45-7958-4C49-B4D0-ACD54E0DC5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FB65DE-F8ED-4FDB-89C1-C4644DDF978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EBAF78-A316-4A45-8859-E04C5EDC7E15}">
      <dgm:prSet/>
      <dgm:spPr/>
      <dgm:t>
        <a:bodyPr/>
        <a:lstStyle/>
        <a:p>
          <a:pPr>
            <a:lnSpc>
              <a:spcPct val="100000"/>
            </a:lnSpc>
            <a:defRPr b="1"/>
          </a:pPr>
          <a:r>
            <a:rPr lang="en-US"/>
            <a:t>Making</a:t>
          </a:r>
        </a:p>
      </dgm:t>
    </dgm:pt>
    <dgm:pt modelId="{07505A3A-3CBA-4FAF-9A8D-CD0340175B1E}" type="parTrans" cxnId="{ACECAECD-CC5C-48E1-B690-F2064617FCB0}">
      <dgm:prSet/>
      <dgm:spPr/>
      <dgm:t>
        <a:bodyPr/>
        <a:lstStyle/>
        <a:p>
          <a:endParaRPr lang="en-US"/>
        </a:p>
      </dgm:t>
    </dgm:pt>
    <dgm:pt modelId="{49CF2AEE-8784-4399-830D-52A5557212E3}" type="sibTrans" cxnId="{ACECAECD-CC5C-48E1-B690-F2064617FCB0}">
      <dgm:prSet/>
      <dgm:spPr/>
      <dgm:t>
        <a:bodyPr/>
        <a:lstStyle/>
        <a:p>
          <a:endParaRPr lang="en-US"/>
        </a:p>
      </dgm:t>
    </dgm:pt>
    <dgm:pt modelId="{D66F3176-9133-4E18-A407-863F1088D8D7}">
      <dgm:prSet/>
      <dgm:spPr/>
      <dgm:t>
        <a:bodyPr/>
        <a:lstStyle/>
        <a:p>
          <a:pPr>
            <a:lnSpc>
              <a:spcPct val="100000"/>
            </a:lnSpc>
          </a:pPr>
          <a:r>
            <a:rPr lang="en-US"/>
            <a:t>Making the automation code scalable to be able to provide production support and making it easier for the support team to maintain the application in live environment.</a:t>
          </a:r>
        </a:p>
      </dgm:t>
    </dgm:pt>
    <dgm:pt modelId="{929B72EB-E076-4790-80E9-8B9CEFDA7899}" type="parTrans" cxnId="{7AE5B170-1333-476B-B537-1915C8FBEF6A}">
      <dgm:prSet/>
      <dgm:spPr/>
      <dgm:t>
        <a:bodyPr/>
        <a:lstStyle/>
        <a:p>
          <a:endParaRPr lang="en-US"/>
        </a:p>
      </dgm:t>
    </dgm:pt>
    <dgm:pt modelId="{70D8E275-86FE-47FB-9E57-06322613ED1C}" type="sibTrans" cxnId="{7AE5B170-1333-476B-B537-1915C8FBEF6A}">
      <dgm:prSet/>
      <dgm:spPr/>
      <dgm:t>
        <a:bodyPr/>
        <a:lstStyle/>
        <a:p>
          <a:endParaRPr lang="en-US"/>
        </a:p>
      </dgm:t>
    </dgm:pt>
    <dgm:pt modelId="{A22C5082-D04F-4F74-BF23-372918D475CC}">
      <dgm:prSet/>
      <dgm:spPr/>
      <dgm:t>
        <a:bodyPr/>
        <a:lstStyle/>
        <a:p>
          <a:pPr>
            <a:lnSpc>
              <a:spcPct val="100000"/>
            </a:lnSpc>
            <a:defRPr b="1"/>
          </a:pPr>
          <a:r>
            <a:rPr lang="en-US"/>
            <a:t>Putting</a:t>
          </a:r>
        </a:p>
      </dgm:t>
    </dgm:pt>
    <dgm:pt modelId="{B4DA6636-1C03-42CA-8900-976DD320BBAE}" type="parTrans" cxnId="{6439C1D2-8012-41D8-9740-2EE6CA3752E1}">
      <dgm:prSet/>
      <dgm:spPr/>
      <dgm:t>
        <a:bodyPr/>
        <a:lstStyle/>
        <a:p>
          <a:endParaRPr lang="en-US"/>
        </a:p>
      </dgm:t>
    </dgm:pt>
    <dgm:pt modelId="{5E101B76-76ED-48D3-ADD2-E0C7B4D2B57A}" type="sibTrans" cxnId="{6439C1D2-8012-41D8-9740-2EE6CA3752E1}">
      <dgm:prSet/>
      <dgm:spPr/>
      <dgm:t>
        <a:bodyPr/>
        <a:lstStyle/>
        <a:p>
          <a:endParaRPr lang="en-US"/>
        </a:p>
      </dgm:t>
    </dgm:pt>
    <dgm:pt modelId="{12065C2F-AB96-435B-B91B-7D2EBFD8B13D}">
      <dgm:prSet/>
      <dgm:spPr/>
      <dgm:t>
        <a:bodyPr/>
        <a:lstStyle/>
        <a:p>
          <a:pPr>
            <a:lnSpc>
              <a:spcPct val="100000"/>
            </a:lnSpc>
          </a:pPr>
          <a:r>
            <a:rPr lang="en-US"/>
            <a:t>Putting the code on a windows scheduler to execute it automatically at a given time in the day.</a:t>
          </a:r>
        </a:p>
      </dgm:t>
    </dgm:pt>
    <dgm:pt modelId="{32C05E01-9D1A-4B9D-88DB-7FC2B0E40951}" type="parTrans" cxnId="{D91C8337-E018-42CD-8A18-421D52A33F05}">
      <dgm:prSet/>
      <dgm:spPr/>
      <dgm:t>
        <a:bodyPr/>
        <a:lstStyle/>
        <a:p>
          <a:endParaRPr lang="en-US"/>
        </a:p>
      </dgm:t>
    </dgm:pt>
    <dgm:pt modelId="{88B5EA8F-A33C-4240-9A1F-72CBD283596E}" type="sibTrans" cxnId="{D91C8337-E018-42CD-8A18-421D52A33F05}">
      <dgm:prSet/>
      <dgm:spPr/>
      <dgm:t>
        <a:bodyPr/>
        <a:lstStyle/>
        <a:p>
          <a:endParaRPr lang="en-US"/>
        </a:p>
      </dgm:t>
    </dgm:pt>
    <dgm:pt modelId="{79399088-6630-442E-B3B0-C6AEBEECEBB7}" type="pres">
      <dgm:prSet presAssocID="{D5FB65DE-F8ED-4FDB-89C1-C4644DDF978C}" presName="root" presStyleCnt="0">
        <dgm:presLayoutVars>
          <dgm:dir/>
          <dgm:resizeHandles val="exact"/>
        </dgm:presLayoutVars>
      </dgm:prSet>
      <dgm:spPr/>
    </dgm:pt>
    <dgm:pt modelId="{B4154A16-D2D4-4EAE-81AD-AD14A99C54A3}" type="pres">
      <dgm:prSet presAssocID="{9AEBAF78-A316-4A45-8859-E04C5EDC7E15}" presName="compNode" presStyleCnt="0"/>
      <dgm:spPr/>
    </dgm:pt>
    <dgm:pt modelId="{E89763A5-955C-47E5-826B-BA6CAB870CAB}" type="pres">
      <dgm:prSet presAssocID="{9AEBAF78-A316-4A45-8859-E04C5EDC7E1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63C60CF0-C385-4E8C-90A8-35B92C70107A}" type="pres">
      <dgm:prSet presAssocID="{9AEBAF78-A316-4A45-8859-E04C5EDC7E15}" presName="iconSpace" presStyleCnt="0"/>
      <dgm:spPr/>
    </dgm:pt>
    <dgm:pt modelId="{177A3FDE-0229-44A6-9F8D-A238FA837D2C}" type="pres">
      <dgm:prSet presAssocID="{9AEBAF78-A316-4A45-8859-E04C5EDC7E15}" presName="parTx" presStyleLbl="revTx" presStyleIdx="0" presStyleCnt="4">
        <dgm:presLayoutVars>
          <dgm:chMax val="0"/>
          <dgm:chPref val="0"/>
        </dgm:presLayoutVars>
      </dgm:prSet>
      <dgm:spPr/>
    </dgm:pt>
    <dgm:pt modelId="{BF79CDF7-5A50-46CB-A743-5DA23311E22F}" type="pres">
      <dgm:prSet presAssocID="{9AEBAF78-A316-4A45-8859-E04C5EDC7E15}" presName="txSpace" presStyleCnt="0"/>
      <dgm:spPr/>
    </dgm:pt>
    <dgm:pt modelId="{1A9B0A64-905C-46EB-AC27-2F49122F60A6}" type="pres">
      <dgm:prSet presAssocID="{9AEBAF78-A316-4A45-8859-E04C5EDC7E15}" presName="desTx" presStyleLbl="revTx" presStyleIdx="1" presStyleCnt="4">
        <dgm:presLayoutVars/>
      </dgm:prSet>
      <dgm:spPr/>
    </dgm:pt>
    <dgm:pt modelId="{2B291B45-365D-4BC5-A1D0-3EADCEAA95B5}" type="pres">
      <dgm:prSet presAssocID="{49CF2AEE-8784-4399-830D-52A5557212E3}" presName="sibTrans" presStyleCnt="0"/>
      <dgm:spPr/>
    </dgm:pt>
    <dgm:pt modelId="{FCA13156-C835-46EF-8F45-BF6275DF5125}" type="pres">
      <dgm:prSet presAssocID="{A22C5082-D04F-4F74-BF23-372918D475CC}" presName="compNode" presStyleCnt="0"/>
      <dgm:spPr/>
    </dgm:pt>
    <dgm:pt modelId="{5857FF25-58BB-49D8-8583-A457D8FA4CFB}" type="pres">
      <dgm:prSet presAssocID="{A22C5082-D04F-4F74-BF23-372918D475C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owser Window"/>
        </a:ext>
      </dgm:extLst>
    </dgm:pt>
    <dgm:pt modelId="{40C00A20-8D15-406D-9E42-3B9B6F2D49DB}" type="pres">
      <dgm:prSet presAssocID="{A22C5082-D04F-4F74-BF23-372918D475CC}" presName="iconSpace" presStyleCnt="0"/>
      <dgm:spPr/>
    </dgm:pt>
    <dgm:pt modelId="{5ADA64E5-C0EF-45B6-A74A-72EC3B839F92}" type="pres">
      <dgm:prSet presAssocID="{A22C5082-D04F-4F74-BF23-372918D475CC}" presName="parTx" presStyleLbl="revTx" presStyleIdx="2" presStyleCnt="4">
        <dgm:presLayoutVars>
          <dgm:chMax val="0"/>
          <dgm:chPref val="0"/>
        </dgm:presLayoutVars>
      </dgm:prSet>
      <dgm:spPr/>
    </dgm:pt>
    <dgm:pt modelId="{6092639E-D86D-4E79-8C43-CFCE7E9D509B}" type="pres">
      <dgm:prSet presAssocID="{A22C5082-D04F-4F74-BF23-372918D475CC}" presName="txSpace" presStyleCnt="0"/>
      <dgm:spPr/>
    </dgm:pt>
    <dgm:pt modelId="{C5F8B17D-04A0-4CE0-BA4C-360F9140C1CF}" type="pres">
      <dgm:prSet presAssocID="{A22C5082-D04F-4F74-BF23-372918D475CC}" presName="desTx" presStyleLbl="revTx" presStyleIdx="3" presStyleCnt="4">
        <dgm:presLayoutVars/>
      </dgm:prSet>
      <dgm:spPr/>
    </dgm:pt>
  </dgm:ptLst>
  <dgm:cxnLst>
    <dgm:cxn modelId="{91C6C332-5D42-4405-8F6D-542BF32441E6}" type="presOf" srcId="{D66F3176-9133-4E18-A407-863F1088D8D7}" destId="{1A9B0A64-905C-46EB-AC27-2F49122F60A6}" srcOrd="0" destOrd="0" presId="urn:microsoft.com/office/officeart/2018/2/layout/IconLabelDescriptionList"/>
    <dgm:cxn modelId="{D91C8337-E018-42CD-8A18-421D52A33F05}" srcId="{A22C5082-D04F-4F74-BF23-372918D475CC}" destId="{12065C2F-AB96-435B-B91B-7D2EBFD8B13D}" srcOrd="0" destOrd="0" parTransId="{32C05E01-9D1A-4B9D-88DB-7FC2B0E40951}" sibTransId="{88B5EA8F-A33C-4240-9A1F-72CBD283596E}"/>
    <dgm:cxn modelId="{7AE5B170-1333-476B-B537-1915C8FBEF6A}" srcId="{9AEBAF78-A316-4A45-8859-E04C5EDC7E15}" destId="{D66F3176-9133-4E18-A407-863F1088D8D7}" srcOrd="0" destOrd="0" parTransId="{929B72EB-E076-4790-80E9-8B9CEFDA7899}" sibTransId="{70D8E275-86FE-47FB-9E57-06322613ED1C}"/>
    <dgm:cxn modelId="{ACECAECD-CC5C-48E1-B690-F2064617FCB0}" srcId="{D5FB65DE-F8ED-4FDB-89C1-C4644DDF978C}" destId="{9AEBAF78-A316-4A45-8859-E04C5EDC7E15}" srcOrd="0" destOrd="0" parTransId="{07505A3A-3CBA-4FAF-9A8D-CD0340175B1E}" sibTransId="{49CF2AEE-8784-4399-830D-52A5557212E3}"/>
    <dgm:cxn modelId="{6439C1D2-8012-41D8-9740-2EE6CA3752E1}" srcId="{D5FB65DE-F8ED-4FDB-89C1-C4644DDF978C}" destId="{A22C5082-D04F-4F74-BF23-372918D475CC}" srcOrd="1" destOrd="0" parTransId="{B4DA6636-1C03-42CA-8900-976DD320BBAE}" sibTransId="{5E101B76-76ED-48D3-ADD2-E0C7B4D2B57A}"/>
    <dgm:cxn modelId="{147BFED7-7CB9-4C0D-B9EB-F4957480F53E}" type="presOf" srcId="{A22C5082-D04F-4F74-BF23-372918D475CC}" destId="{5ADA64E5-C0EF-45B6-A74A-72EC3B839F92}" srcOrd="0" destOrd="0" presId="urn:microsoft.com/office/officeart/2018/2/layout/IconLabelDescriptionList"/>
    <dgm:cxn modelId="{09659FDD-AB49-4110-885B-DAE452DAB804}" type="presOf" srcId="{D5FB65DE-F8ED-4FDB-89C1-C4644DDF978C}" destId="{79399088-6630-442E-B3B0-C6AEBEECEBB7}" srcOrd="0" destOrd="0" presId="urn:microsoft.com/office/officeart/2018/2/layout/IconLabelDescriptionList"/>
    <dgm:cxn modelId="{114B33E4-D4C3-4F63-A824-6EDBA1374BD5}" type="presOf" srcId="{12065C2F-AB96-435B-B91B-7D2EBFD8B13D}" destId="{C5F8B17D-04A0-4CE0-BA4C-360F9140C1CF}" srcOrd="0" destOrd="0" presId="urn:microsoft.com/office/officeart/2018/2/layout/IconLabelDescriptionList"/>
    <dgm:cxn modelId="{F8C5CDF1-2C4C-4273-9F58-98D82344E6A8}" type="presOf" srcId="{9AEBAF78-A316-4A45-8859-E04C5EDC7E15}" destId="{177A3FDE-0229-44A6-9F8D-A238FA837D2C}" srcOrd="0" destOrd="0" presId="urn:microsoft.com/office/officeart/2018/2/layout/IconLabelDescriptionList"/>
    <dgm:cxn modelId="{DE376DF9-902C-437D-AD69-78B7643A48DA}" type="presParOf" srcId="{79399088-6630-442E-B3B0-C6AEBEECEBB7}" destId="{B4154A16-D2D4-4EAE-81AD-AD14A99C54A3}" srcOrd="0" destOrd="0" presId="urn:microsoft.com/office/officeart/2018/2/layout/IconLabelDescriptionList"/>
    <dgm:cxn modelId="{9612A609-C339-4976-9BD4-D6D895347DF5}" type="presParOf" srcId="{B4154A16-D2D4-4EAE-81AD-AD14A99C54A3}" destId="{E89763A5-955C-47E5-826B-BA6CAB870CAB}" srcOrd="0" destOrd="0" presId="urn:microsoft.com/office/officeart/2018/2/layout/IconLabelDescriptionList"/>
    <dgm:cxn modelId="{30C4594D-2A6B-43B0-806E-D9483A2AE2BC}" type="presParOf" srcId="{B4154A16-D2D4-4EAE-81AD-AD14A99C54A3}" destId="{63C60CF0-C385-4E8C-90A8-35B92C70107A}" srcOrd="1" destOrd="0" presId="urn:microsoft.com/office/officeart/2018/2/layout/IconLabelDescriptionList"/>
    <dgm:cxn modelId="{4CB9657E-2F56-44AE-9A1F-0960419BF772}" type="presParOf" srcId="{B4154A16-D2D4-4EAE-81AD-AD14A99C54A3}" destId="{177A3FDE-0229-44A6-9F8D-A238FA837D2C}" srcOrd="2" destOrd="0" presId="urn:microsoft.com/office/officeart/2018/2/layout/IconLabelDescriptionList"/>
    <dgm:cxn modelId="{F15C0A4A-11CF-413B-AA61-EFC7DB3AA0AE}" type="presParOf" srcId="{B4154A16-D2D4-4EAE-81AD-AD14A99C54A3}" destId="{BF79CDF7-5A50-46CB-A743-5DA23311E22F}" srcOrd="3" destOrd="0" presId="urn:microsoft.com/office/officeart/2018/2/layout/IconLabelDescriptionList"/>
    <dgm:cxn modelId="{655C8073-8508-46CA-91BA-A99328896906}" type="presParOf" srcId="{B4154A16-D2D4-4EAE-81AD-AD14A99C54A3}" destId="{1A9B0A64-905C-46EB-AC27-2F49122F60A6}" srcOrd="4" destOrd="0" presId="urn:microsoft.com/office/officeart/2018/2/layout/IconLabelDescriptionList"/>
    <dgm:cxn modelId="{D60211C8-29D4-46BA-9987-3CE863A8E7D1}" type="presParOf" srcId="{79399088-6630-442E-B3B0-C6AEBEECEBB7}" destId="{2B291B45-365D-4BC5-A1D0-3EADCEAA95B5}" srcOrd="1" destOrd="0" presId="urn:microsoft.com/office/officeart/2018/2/layout/IconLabelDescriptionList"/>
    <dgm:cxn modelId="{E0BA881A-032D-494B-BCE9-BE1B75BF7DBB}" type="presParOf" srcId="{79399088-6630-442E-B3B0-C6AEBEECEBB7}" destId="{FCA13156-C835-46EF-8F45-BF6275DF5125}" srcOrd="2" destOrd="0" presId="urn:microsoft.com/office/officeart/2018/2/layout/IconLabelDescriptionList"/>
    <dgm:cxn modelId="{2238861D-96C7-44F9-8ED8-49A76087E016}" type="presParOf" srcId="{FCA13156-C835-46EF-8F45-BF6275DF5125}" destId="{5857FF25-58BB-49D8-8583-A457D8FA4CFB}" srcOrd="0" destOrd="0" presId="urn:microsoft.com/office/officeart/2018/2/layout/IconLabelDescriptionList"/>
    <dgm:cxn modelId="{20BCC891-343C-46B0-92E4-0CCB72CB61DA}" type="presParOf" srcId="{FCA13156-C835-46EF-8F45-BF6275DF5125}" destId="{40C00A20-8D15-406D-9E42-3B9B6F2D49DB}" srcOrd="1" destOrd="0" presId="urn:microsoft.com/office/officeart/2018/2/layout/IconLabelDescriptionList"/>
    <dgm:cxn modelId="{9B5C8759-2774-40FB-8192-BA6027FAECBF}" type="presParOf" srcId="{FCA13156-C835-46EF-8F45-BF6275DF5125}" destId="{5ADA64E5-C0EF-45B6-A74A-72EC3B839F92}" srcOrd="2" destOrd="0" presId="urn:microsoft.com/office/officeart/2018/2/layout/IconLabelDescriptionList"/>
    <dgm:cxn modelId="{005AD941-C42D-4887-9779-1E20035C4A1D}" type="presParOf" srcId="{FCA13156-C835-46EF-8F45-BF6275DF5125}" destId="{6092639E-D86D-4E79-8C43-CFCE7E9D509B}" srcOrd="3" destOrd="0" presId="urn:microsoft.com/office/officeart/2018/2/layout/IconLabelDescriptionList"/>
    <dgm:cxn modelId="{F75ED8C2-E5AE-4DD5-9C14-D076735DE6DF}" type="presParOf" srcId="{FCA13156-C835-46EF-8F45-BF6275DF5125}" destId="{C5F8B17D-04A0-4CE0-BA4C-360F9140C1C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1621C2-0BA5-4499-BECB-9348E19B0BD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8DF8727-AEFE-46B6-9AB2-CCEB6632FC6E}">
      <dgm:prSet/>
      <dgm:spPr/>
      <dgm:t>
        <a:bodyPr/>
        <a:lstStyle/>
        <a:p>
          <a:r>
            <a:rPr lang="en-IN" dirty="0"/>
            <a:t>Testing various projects developed by the company gave me insights into importance of regression testing while developing the software. This assignment gave me the required insights to look at software development in a different perspective altogether. </a:t>
          </a:r>
          <a:endParaRPr lang="en-US" dirty="0"/>
        </a:p>
      </dgm:t>
    </dgm:pt>
    <dgm:pt modelId="{22E20D88-CA3F-40F4-97E8-BEE048D95B84}" type="parTrans" cxnId="{2450980C-8940-48CB-9F50-815851B528C5}">
      <dgm:prSet/>
      <dgm:spPr/>
      <dgm:t>
        <a:bodyPr/>
        <a:lstStyle/>
        <a:p>
          <a:endParaRPr lang="en-US"/>
        </a:p>
      </dgm:t>
    </dgm:pt>
    <dgm:pt modelId="{D6D1BE75-4283-47CC-A3CD-706094137B6C}" type="sibTrans" cxnId="{2450980C-8940-48CB-9F50-815851B528C5}">
      <dgm:prSet/>
      <dgm:spPr/>
      <dgm:t>
        <a:bodyPr/>
        <a:lstStyle/>
        <a:p>
          <a:endParaRPr lang="en-US"/>
        </a:p>
      </dgm:t>
    </dgm:pt>
    <dgm:pt modelId="{8D7F847C-CCA2-4508-91F9-484C3290534C}">
      <dgm:prSet/>
      <dgm:spPr/>
      <dgm:t>
        <a:bodyPr/>
        <a:lstStyle/>
        <a:p>
          <a:r>
            <a:rPr lang="en-IN"/>
            <a:t>Do What is Written and Write what you do.</a:t>
          </a:r>
          <a:endParaRPr lang="en-US"/>
        </a:p>
      </dgm:t>
    </dgm:pt>
    <dgm:pt modelId="{00A89E8D-07CD-4E60-8B57-B723533008B9}" type="parTrans" cxnId="{9AEE54DC-71D0-459D-809A-3C4712C0C517}">
      <dgm:prSet/>
      <dgm:spPr/>
      <dgm:t>
        <a:bodyPr/>
        <a:lstStyle/>
        <a:p>
          <a:endParaRPr lang="en-US"/>
        </a:p>
      </dgm:t>
    </dgm:pt>
    <dgm:pt modelId="{B04535A7-E48D-4A54-B017-D9D84EE7FDDE}" type="sibTrans" cxnId="{9AEE54DC-71D0-459D-809A-3C4712C0C517}">
      <dgm:prSet/>
      <dgm:spPr/>
      <dgm:t>
        <a:bodyPr/>
        <a:lstStyle/>
        <a:p>
          <a:endParaRPr lang="en-US"/>
        </a:p>
      </dgm:t>
    </dgm:pt>
    <dgm:pt modelId="{0E876BA5-006E-41F6-A239-A9216402EB39}">
      <dgm:prSet/>
      <dgm:spPr/>
      <dgm:t>
        <a:bodyPr/>
        <a:lstStyle/>
        <a:p>
          <a:r>
            <a:rPr lang="en-IN"/>
            <a:t>Usability is as important as functionality.</a:t>
          </a:r>
          <a:endParaRPr lang="en-US"/>
        </a:p>
      </dgm:t>
    </dgm:pt>
    <dgm:pt modelId="{A8082C2B-705C-481E-B030-ED06E38D955F}" type="parTrans" cxnId="{26EF62A0-C264-4B72-AA9B-692E3F138136}">
      <dgm:prSet/>
      <dgm:spPr/>
      <dgm:t>
        <a:bodyPr/>
        <a:lstStyle/>
        <a:p>
          <a:endParaRPr lang="en-US"/>
        </a:p>
      </dgm:t>
    </dgm:pt>
    <dgm:pt modelId="{D9F2D7BB-5303-42A0-AA0F-EDE13DC81A84}" type="sibTrans" cxnId="{26EF62A0-C264-4B72-AA9B-692E3F138136}">
      <dgm:prSet/>
      <dgm:spPr/>
      <dgm:t>
        <a:bodyPr/>
        <a:lstStyle/>
        <a:p>
          <a:endParaRPr lang="en-US"/>
        </a:p>
      </dgm:t>
    </dgm:pt>
    <dgm:pt modelId="{0DB34AB1-E6C1-4333-8F84-0841EB576C9F}">
      <dgm:prSet/>
      <dgm:spPr/>
      <dgm:t>
        <a:bodyPr/>
        <a:lstStyle/>
        <a:p>
          <a:r>
            <a:rPr lang="en-IN"/>
            <a:t>Automation testing which helps save precious time from testing the already tested functionality again and again thus increasing the productivity and efficiency.</a:t>
          </a:r>
          <a:endParaRPr lang="en-US"/>
        </a:p>
      </dgm:t>
    </dgm:pt>
    <dgm:pt modelId="{05768DE1-C186-4192-91B5-16403816172E}" type="parTrans" cxnId="{AEA64ED9-5BAE-4AAB-A017-F2832034C44E}">
      <dgm:prSet/>
      <dgm:spPr/>
      <dgm:t>
        <a:bodyPr/>
        <a:lstStyle/>
        <a:p>
          <a:endParaRPr lang="en-US"/>
        </a:p>
      </dgm:t>
    </dgm:pt>
    <dgm:pt modelId="{566B4E5E-A90C-4AF8-AB2B-685983F5F26E}" type="sibTrans" cxnId="{AEA64ED9-5BAE-4AAB-A017-F2832034C44E}">
      <dgm:prSet/>
      <dgm:spPr/>
      <dgm:t>
        <a:bodyPr/>
        <a:lstStyle/>
        <a:p>
          <a:endParaRPr lang="en-US"/>
        </a:p>
      </dgm:t>
    </dgm:pt>
    <dgm:pt modelId="{84710312-84BA-4079-A73D-E4D55F80EF38}" type="pres">
      <dgm:prSet presAssocID="{811621C2-0BA5-4499-BECB-9348E19B0BDB}" presName="root" presStyleCnt="0">
        <dgm:presLayoutVars>
          <dgm:dir/>
          <dgm:resizeHandles val="exact"/>
        </dgm:presLayoutVars>
      </dgm:prSet>
      <dgm:spPr/>
    </dgm:pt>
    <dgm:pt modelId="{2EA70099-79EF-4EE7-8973-DDF6A8AADFF5}" type="pres">
      <dgm:prSet presAssocID="{88DF8727-AEFE-46B6-9AB2-CCEB6632FC6E}" presName="compNode" presStyleCnt="0"/>
      <dgm:spPr/>
    </dgm:pt>
    <dgm:pt modelId="{494F7D46-767A-43DD-A767-A63F38B59953}" type="pres">
      <dgm:prSet presAssocID="{88DF8727-AEFE-46B6-9AB2-CCEB6632FC6E}" presName="bgRect" presStyleLbl="bgShp" presStyleIdx="0" presStyleCnt="4" custScaleY="148995"/>
      <dgm:spPr/>
    </dgm:pt>
    <dgm:pt modelId="{E5A050F6-358B-4C24-802C-D30588109377}" type="pres">
      <dgm:prSet presAssocID="{88DF8727-AEFE-46B6-9AB2-CCEB6632FC6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A088ED7E-D600-4FD6-9E05-AB90F28AD255}" type="pres">
      <dgm:prSet presAssocID="{88DF8727-AEFE-46B6-9AB2-CCEB6632FC6E}" presName="spaceRect" presStyleCnt="0"/>
      <dgm:spPr/>
    </dgm:pt>
    <dgm:pt modelId="{8F4DBD7D-6B28-4903-9A89-DF1FFEB31C4B}" type="pres">
      <dgm:prSet presAssocID="{88DF8727-AEFE-46B6-9AB2-CCEB6632FC6E}" presName="parTx" presStyleLbl="revTx" presStyleIdx="0" presStyleCnt="4">
        <dgm:presLayoutVars>
          <dgm:chMax val="0"/>
          <dgm:chPref val="0"/>
        </dgm:presLayoutVars>
      </dgm:prSet>
      <dgm:spPr/>
    </dgm:pt>
    <dgm:pt modelId="{C8287B26-0E2B-4A5B-A900-C9CA6D6B640C}" type="pres">
      <dgm:prSet presAssocID="{D6D1BE75-4283-47CC-A3CD-706094137B6C}" presName="sibTrans" presStyleCnt="0"/>
      <dgm:spPr/>
    </dgm:pt>
    <dgm:pt modelId="{4AB04D9E-96AE-42C2-89E3-BAAA8C0BD05D}" type="pres">
      <dgm:prSet presAssocID="{8D7F847C-CCA2-4508-91F9-484C3290534C}" presName="compNode" presStyleCnt="0"/>
      <dgm:spPr/>
    </dgm:pt>
    <dgm:pt modelId="{25AD7336-9528-4B06-B270-D63E7085A66C}" type="pres">
      <dgm:prSet presAssocID="{8D7F847C-CCA2-4508-91F9-484C3290534C}" presName="bgRect" presStyleLbl="bgShp" presStyleIdx="1" presStyleCnt="4"/>
      <dgm:spPr/>
    </dgm:pt>
    <dgm:pt modelId="{8D773C16-321E-4C4E-85B3-D9431CC09F9C}" type="pres">
      <dgm:prSet presAssocID="{8D7F847C-CCA2-4508-91F9-484C3290534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53A1AE08-DAEE-4239-B1BB-43128908F8E0}" type="pres">
      <dgm:prSet presAssocID="{8D7F847C-CCA2-4508-91F9-484C3290534C}" presName="spaceRect" presStyleCnt="0"/>
      <dgm:spPr/>
    </dgm:pt>
    <dgm:pt modelId="{BD979472-6E3F-46C2-B28B-09EB644A8A70}" type="pres">
      <dgm:prSet presAssocID="{8D7F847C-CCA2-4508-91F9-484C3290534C}" presName="parTx" presStyleLbl="revTx" presStyleIdx="1" presStyleCnt="4">
        <dgm:presLayoutVars>
          <dgm:chMax val="0"/>
          <dgm:chPref val="0"/>
        </dgm:presLayoutVars>
      </dgm:prSet>
      <dgm:spPr/>
    </dgm:pt>
    <dgm:pt modelId="{4F146AE2-6332-47AF-BD1C-39B4098DA18C}" type="pres">
      <dgm:prSet presAssocID="{B04535A7-E48D-4A54-B017-D9D84EE7FDDE}" presName="sibTrans" presStyleCnt="0"/>
      <dgm:spPr/>
    </dgm:pt>
    <dgm:pt modelId="{2284F610-FAC4-4C44-900F-E87A995202C2}" type="pres">
      <dgm:prSet presAssocID="{0E876BA5-006E-41F6-A239-A9216402EB39}" presName="compNode" presStyleCnt="0"/>
      <dgm:spPr/>
    </dgm:pt>
    <dgm:pt modelId="{44F6FBC4-75F8-45ED-82B7-18EBD24E16C4}" type="pres">
      <dgm:prSet presAssocID="{0E876BA5-006E-41F6-A239-A9216402EB39}" presName="bgRect" presStyleLbl="bgShp" presStyleIdx="2" presStyleCnt="4"/>
      <dgm:spPr/>
    </dgm:pt>
    <dgm:pt modelId="{A4F53045-D1DC-4C64-A1E6-B5E6D0F9EF0F}" type="pres">
      <dgm:prSet presAssocID="{0E876BA5-006E-41F6-A239-A9216402EB3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AADD9098-68C9-468B-8FAE-0D07A38B44F1}" type="pres">
      <dgm:prSet presAssocID="{0E876BA5-006E-41F6-A239-A9216402EB39}" presName="spaceRect" presStyleCnt="0"/>
      <dgm:spPr/>
    </dgm:pt>
    <dgm:pt modelId="{DDB087D6-2C69-44EB-806E-E04465DE457F}" type="pres">
      <dgm:prSet presAssocID="{0E876BA5-006E-41F6-A239-A9216402EB39}" presName="parTx" presStyleLbl="revTx" presStyleIdx="2" presStyleCnt="4">
        <dgm:presLayoutVars>
          <dgm:chMax val="0"/>
          <dgm:chPref val="0"/>
        </dgm:presLayoutVars>
      </dgm:prSet>
      <dgm:spPr/>
    </dgm:pt>
    <dgm:pt modelId="{EB0F83D3-7268-4ABD-AD6F-F4307181B569}" type="pres">
      <dgm:prSet presAssocID="{D9F2D7BB-5303-42A0-AA0F-EDE13DC81A84}" presName="sibTrans" presStyleCnt="0"/>
      <dgm:spPr/>
    </dgm:pt>
    <dgm:pt modelId="{635C5EE0-D1CC-42AE-8B42-B9009FB871B1}" type="pres">
      <dgm:prSet presAssocID="{0DB34AB1-E6C1-4333-8F84-0841EB576C9F}" presName="compNode" presStyleCnt="0"/>
      <dgm:spPr/>
    </dgm:pt>
    <dgm:pt modelId="{6CAC6ABB-1086-4E07-AA3A-206CC2A27A58}" type="pres">
      <dgm:prSet presAssocID="{0DB34AB1-E6C1-4333-8F84-0841EB576C9F}" presName="bgRect" presStyleLbl="bgShp" presStyleIdx="3" presStyleCnt="4"/>
      <dgm:spPr/>
    </dgm:pt>
    <dgm:pt modelId="{00CFFE3A-3187-432B-92BA-FEB73480AEED}" type="pres">
      <dgm:prSet presAssocID="{0DB34AB1-E6C1-4333-8F84-0841EB576C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C30F6519-B35F-4F25-9DF8-94BC54DDC110}" type="pres">
      <dgm:prSet presAssocID="{0DB34AB1-E6C1-4333-8F84-0841EB576C9F}" presName="spaceRect" presStyleCnt="0"/>
      <dgm:spPr/>
    </dgm:pt>
    <dgm:pt modelId="{40DD5F7D-5E86-4B03-9FC1-C4056F47F798}" type="pres">
      <dgm:prSet presAssocID="{0DB34AB1-E6C1-4333-8F84-0841EB576C9F}" presName="parTx" presStyleLbl="revTx" presStyleIdx="3" presStyleCnt="4">
        <dgm:presLayoutVars>
          <dgm:chMax val="0"/>
          <dgm:chPref val="0"/>
        </dgm:presLayoutVars>
      </dgm:prSet>
      <dgm:spPr/>
    </dgm:pt>
  </dgm:ptLst>
  <dgm:cxnLst>
    <dgm:cxn modelId="{2450980C-8940-48CB-9F50-815851B528C5}" srcId="{811621C2-0BA5-4499-BECB-9348E19B0BDB}" destId="{88DF8727-AEFE-46B6-9AB2-CCEB6632FC6E}" srcOrd="0" destOrd="0" parTransId="{22E20D88-CA3F-40F4-97E8-BEE048D95B84}" sibTransId="{D6D1BE75-4283-47CC-A3CD-706094137B6C}"/>
    <dgm:cxn modelId="{878A0E47-15CA-420D-A6CE-48F15BC67DA3}" type="presOf" srcId="{811621C2-0BA5-4499-BECB-9348E19B0BDB}" destId="{84710312-84BA-4079-A73D-E4D55F80EF38}" srcOrd="0" destOrd="0" presId="urn:microsoft.com/office/officeart/2018/2/layout/IconVerticalSolidList"/>
    <dgm:cxn modelId="{2FA6DD69-D78D-4DDD-A124-0CFD568D0666}" type="presOf" srcId="{88DF8727-AEFE-46B6-9AB2-CCEB6632FC6E}" destId="{8F4DBD7D-6B28-4903-9A89-DF1FFEB31C4B}" srcOrd="0" destOrd="0" presId="urn:microsoft.com/office/officeart/2018/2/layout/IconVerticalSolidList"/>
    <dgm:cxn modelId="{26EF62A0-C264-4B72-AA9B-692E3F138136}" srcId="{811621C2-0BA5-4499-BECB-9348E19B0BDB}" destId="{0E876BA5-006E-41F6-A239-A9216402EB39}" srcOrd="2" destOrd="0" parTransId="{A8082C2B-705C-481E-B030-ED06E38D955F}" sibTransId="{D9F2D7BB-5303-42A0-AA0F-EDE13DC81A84}"/>
    <dgm:cxn modelId="{FBF072A1-E8B2-41E6-AEAA-4BC8A5BD3A76}" type="presOf" srcId="{8D7F847C-CCA2-4508-91F9-484C3290534C}" destId="{BD979472-6E3F-46C2-B28B-09EB644A8A70}" srcOrd="0" destOrd="0" presId="urn:microsoft.com/office/officeart/2018/2/layout/IconVerticalSolidList"/>
    <dgm:cxn modelId="{75FEE7A1-130F-4A2A-B7EE-6B1F0B2BFE52}" type="presOf" srcId="{0DB34AB1-E6C1-4333-8F84-0841EB576C9F}" destId="{40DD5F7D-5E86-4B03-9FC1-C4056F47F798}" srcOrd="0" destOrd="0" presId="urn:microsoft.com/office/officeart/2018/2/layout/IconVerticalSolidList"/>
    <dgm:cxn modelId="{CBC1ECD1-5048-448F-A859-32360F182E13}" type="presOf" srcId="{0E876BA5-006E-41F6-A239-A9216402EB39}" destId="{DDB087D6-2C69-44EB-806E-E04465DE457F}" srcOrd="0" destOrd="0" presId="urn:microsoft.com/office/officeart/2018/2/layout/IconVerticalSolidList"/>
    <dgm:cxn modelId="{AEA64ED9-5BAE-4AAB-A017-F2832034C44E}" srcId="{811621C2-0BA5-4499-BECB-9348E19B0BDB}" destId="{0DB34AB1-E6C1-4333-8F84-0841EB576C9F}" srcOrd="3" destOrd="0" parTransId="{05768DE1-C186-4192-91B5-16403816172E}" sibTransId="{566B4E5E-A90C-4AF8-AB2B-685983F5F26E}"/>
    <dgm:cxn modelId="{9AEE54DC-71D0-459D-809A-3C4712C0C517}" srcId="{811621C2-0BA5-4499-BECB-9348E19B0BDB}" destId="{8D7F847C-CCA2-4508-91F9-484C3290534C}" srcOrd="1" destOrd="0" parTransId="{00A89E8D-07CD-4E60-8B57-B723533008B9}" sibTransId="{B04535A7-E48D-4A54-B017-D9D84EE7FDDE}"/>
    <dgm:cxn modelId="{2B167680-54A3-4869-AD60-9CCFC8D10C0C}" type="presParOf" srcId="{84710312-84BA-4079-A73D-E4D55F80EF38}" destId="{2EA70099-79EF-4EE7-8973-DDF6A8AADFF5}" srcOrd="0" destOrd="0" presId="urn:microsoft.com/office/officeart/2018/2/layout/IconVerticalSolidList"/>
    <dgm:cxn modelId="{1A7B499A-2A91-4B0A-AA97-4FDF983CB716}" type="presParOf" srcId="{2EA70099-79EF-4EE7-8973-DDF6A8AADFF5}" destId="{494F7D46-767A-43DD-A767-A63F38B59953}" srcOrd="0" destOrd="0" presId="urn:microsoft.com/office/officeart/2018/2/layout/IconVerticalSolidList"/>
    <dgm:cxn modelId="{AE0832E6-1B3B-416C-BCFB-6C21D0DEB313}" type="presParOf" srcId="{2EA70099-79EF-4EE7-8973-DDF6A8AADFF5}" destId="{E5A050F6-358B-4C24-802C-D30588109377}" srcOrd="1" destOrd="0" presId="urn:microsoft.com/office/officeart/2018/2/layout/IconVerticalSolidList"/>
    <dgm:cxn modelId="{BACE9B68-DE94-4806-902D-231137E79409}" type="presParOf" srcId="{2EA70099-79EF-4EE7-8973-DDF6A8AADFF5}" destId="{A088ED7E-D600-4FD6-9E05-AB90F28AD255}" srcOrd="2" destOrd="0" presId="urn:microsoft.com/office/officeart/2018/2/layout/IconVerticalSolidList"/>
    <dgm:cxn modelId="{4145FD8E-374B-4E13-953C-FD1DC8C90E24}" type="presParOf" srcId="{2EA70099-79EF-4EE7-8973-DDF6A8AADFF5}" destId="{8F4DBD7D-6B28-4903-9A89-DF1FFEB31C4B}" srcOrd="3" destOrd="0" presId="urn:microsoft.com/office/officeart/2018/2/layout/IconVerticalSolidList"/>
    <dgm:cxn modelId="{470F75AD-D7FA-4321-94A2-E69A82399D42}" type="presParOf" srcId="{84710312-84BA-4079-A73D-E4D55F80EF38}" destId="{C8287B26-0E2B-4A5B-A900-C9CA6D6B640C}" srcOrd="1" destOrd="0" presId="urn:microsoft.com/office/officeart/2018/2/layout/IconVerticalSolidList"/>
    <dgm:cxn modelId="{68DAB6AA-251D-4627-8D6E-E56AC663F325}" type="presParOf" srcId="{84710312-84BA-4079-A73D-E4D55F80EF38}" destId="{4AB04D9E-96AE-42C2-89E3-BAAA8C0BD05D}" srcOrd="2" destOrd="0" presId="urn:microsoft.com/office/officeart/2018/2/layout/IconVerticalSolidList"/>
    <dgm:cxn modelId="{3EA84475-BA4C-45F9-9BF3-BD3AC61B6A0A}" type="presParOf" srcId="{4AB04D9E-96AE-42C2-89E3-BAAA8C0BD05D}" destId="{25AD7336-9528-4B06-B270-D63E7085A66C}" srcOrd="0" destOrd="0" presId="urn:microsoft.com/office/officeart/2018/2/layout/IconVerticalSolidList"/>
    <dgm:cxn modelId="{B98921D2-ABB8-4519-A1DB-CAE1DCC41974}" type="presParOf" srcId="{4AB04D9E-96AE-42C2-89E3-BAAA8C0BD05D}" destId="{8D773C16-321E-4C4E-85B3-D9431CC09F9C}" srcOrd="1" destOrd="0" presId="urn:microsoft.com/office/officeart/2018/2/layout/IconVerticalSolidList"/>
    <dgm:cxn modelId="{DF55EE18-C189-4FA1-A3D8-CA22B373A44E}" type="presParOf" srcId="{4AB04D9E-96AE-42C2-89E3-BAAA8C0BD05D}" destId="{53A1AE08-DAEE-4239-B1BB-43128908F8E0}" srcOrd="2" destOrd="0" presId="urn:microsoft.com/office/officeart/2018/2/layout/IconVerticalSolidList"/>
    <dgm:cxn modelId="{C7D8E3EA-9245-4A22-869A-25BCF64878A8}" type="presParOf" srcId="{4AB04D9E-96AE-42C2-89E3-BAAA8C0BD05D}" destId="{BD979472-6E3F-46C2-B28B-09EB644A8A70}" srcOrd="3" destOrd="0" presId="urn:microsoft.com/office/officeart/2018/2/layout/IconVerticalSolidList"/>
    <dgm:cxn modelId="{C9CA5B32-515B-42AB-ABD3-4D4FA884DFAB}" type="presParOf" srcId="{84710312-84BA-4079-A73D-E4D55F80EF38}" destId="{4F146AE2-6332-47AF-BD1C-39B4098DA18C}" srcOrd="3" destOrd="0" presId="urn:microsoft.com/office/officeart/2018/2/layout/IconVerticalSolidList"/>
    <dgm:cxn modelId="{5FB1A495-FC7F-4ECD-8235-F81117884BB2}" type="presParOf" srcId="{84710312-84BA-4079-A73D-E4D55F80EF38}" destId="{2284F610-FAC4-4C44-900F-E87A995202C2}" srcOrd="4" destOrd="0" presId="urn:microsoft.com/office/officeart/2018/2/layout/IconVerticalSolidList"/>
    <dgm:cxn modelId="{CD6F9751-1BD0-4F2F-9883-4251AEDE2868}" type="presParOf" srcId="{2284F610-FAC4-4C44-900F-E87A995202C2}" destId="{44F6FBC4-75F8-45ED-82B7-18EBD24E16C4}" srcOrd="0" destOrd="0" presId="urn:microsoft.com/office/officeart/2018/2/layout/IconVerticalSolidList"/>
    <dgm:cxn modelId="{D93CEDE9-855A-414A-B830-B043CE0A35F6}" type="presParOf" srcId="{2284F610-FAC4-4C44-900F-E87A995202C2}" destId="{A4F53045-D1DC-4C64-A1E6-B5E6D0F9EF0F}" srcOrd="1" destOrd="0" presId="urn:microsoft.com/office/officeart/2018/2/layout/IconVerticalSolidList"/>
    <dgm:cxn modelId="{CE82563F-1B1C-43DC-AE47-D3D386A39148}" type="presParOf" srcId="{2284F610-FAC4-4C44-900F-E87A995202C2}" destId="{AADD9098-68C9-468B-8FAE-0D07A38B44F1}" srcOrd="2" destOrd="0" presId="urn:microsoft.com/office/officeart/2018/2/layout/IconVerticalSolidList"/>
    <dgm:cxn modelId="{409DF663-5823-490A-8BEB-591109117760}" type="presParOf" srcId="{2284F610-FAC4-4C44-900F-E87A995202C2}" destId="{DDB087D6-2C69-44EB-806E-E04465DE457F}" srcOrd="3" destOrd="0" presId="urn:microsoft.com/office/officeart/2018/2/layout/IconVerticalSolidList"/>
    <dgm:cxn modelId="{885EE022-E49C-4169-94F8-3A99AA16B350}" type="presParOf" srcId="{84710312-84BA-4079-A73D-E4D55F80EF38}" destId="{EB0F83D3-7268-4ABD-AD6F-F4307181B569}" srcOrd="5" destOrd="0" presId="urn:microsoft.com/office/officeart/2018/2/layout/IconVerticalSolidList"/>
    <dgm:cxn modelId="{D463F707-C07E-4233-A2AC-853BB8793C19}" type="presParOf" srcId="{84710312-84BA-4079-A73D-E4D55F80EF38}" destId="{635C5EE0-D1CC-42AE-8B42-B9009FB871B1}" srcOrd="6" destOrd="0" presId="urn:microsoft.com/office/officeart/2018/2/layout/IconVerticalSolidList"/>
    <dgm:cxn modelId="{542A4453-337F-42EC-843A-F9885789D7F6}" type="presParOf" srcId="{635C5EE0-D1CC-42AE-8B42-B9009FB871B1}" destId="{6CAC6ABB-1086-4E07-AA3A-206CC2A27A58}" srcOrd="0" destOrd="0" presId="urn:microsoft.com/office/officeart/2018/2/layout/IconVerticalSolidList"/>
    <dgm:cxn modelId="{8656C583-03F6-44EF-85CE-5AA896ED6FB9}" type="presParOf" srcId="{635C5EE0-D1CC-42AE-8B42-B9009FB871B1}" destId="{00CFFE3A-3187-432B-92BA-FEB73480AEED}" srcOrd="1" destOrd="0" presId="urn:microsoft.com/office/officeart/2018/2/layout/IconVerticalSolidList"/>
    <dgm:cxn modelId="{DDBCCCAD-87A2-4B14-9101-4889F2DC5B52}" type="presParOf" srcId="{635C5EE0-D1CC-42AE-8B42-B9009FB871B1}" destId="{C30F6519-B35F-4F25-9DF8-94BC54DDC110}" srcOrd="2" destOrd="0" presId="urn:microsoft.com/office/officeart/2018/2/layout/IconVerticalSolidList"/>
    <dgm:cxn modelId="{27CD4ABF-C7B9-4D50-99F6-26FAC3964D59}" type="presParOf" srcId="{635C5EE0-D1CC-42AE-8B42-B9009FB871B1}" destId="{40DD5F7D-5E86-4B03-9FC1-C4056F47F79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6B4FC-899B-4804-9AE8-E9F7E4008C59}">
      <dsp:nvSpPr>
        <dsp:cNvPr id="0" name=""/>
        <dsp:cNvSpPr/>
      </dsp:nvSpPr>
      <dsp:spPr>
        <a:xfrm>
          <a:off x="0" y="480090"/>
          <a:ext cx="6628804" cy="196794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Testing is the process of evaluating a system or its component(s) with the intent to find whether it satisfies the specified requirements or not.</a:t>
          </a:r>
          <a:endParaRPr lang="en-US" sz="2900" kern="1200"/>
        </a:p>
      </dsp:txBody>
      <dsp:txXfrm>
        <a:off x="96067" y="576157"/>
        <a:ext cx="6436670" cy="1775806"/>
      </dsp:txXfrm>
    </dsp:sp>
    <dsp:sp modelId="{F7CCBF0A-A9B0-4559-8792-A86A9361C1DF}">
      <dsp:nvSpPr>
        <dsp:cNvPr id="0" name=""/>
        <dsp:cNvSpPr/>
      </dsp:nvSpPr>
      <dsp:spPr>
        <a:xfrm>
          <a:off x="0" y="2531550"/>
          <a:ext cx="6628804" cy="196794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Testing is executing a system in order to identify any gaps, errors, or missing requirements in contrary to the actual requirements.</a:t>
          </a:r>
          <a:endParaRPr lang="en-US" sz="2900" kern="1200"/>
        </a:p>
      </dsp:txBody>
      <dsp:txXfrm>
        <a:off x="96067" y="2627617"/>
        <a:ext cx="6436670" cy="17758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20D83-D231-4F00-BBA3-A126693E104F}">
      <dsp:nvSpPr>
        <dsp:cNvPr id="0" name=""/>
        <dsp:cNvSpPr/>
      </dsp:nvSpPr>
      <dsp:spPr>
        <a:xfrm>
          <a:off x="700911" y="752"/>
          <a:ext cx="2489038" cy="1493422"/>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Black Box testing for software developed by radiatechs.com for Cheors.</a:t>
          </a:r>
          <a:endParaRPr lang="en-US" sz="1700" kern="1200"/>
        </a:p>
      </dsp:txBody>
      <dsp:txXfrm>
        <a:off x="700911" y="752"/>
        <a:ext cx="2489038" cy="1493422"/>
      </dsp:txXfrm>
    </dsp:sp>
    <dsp:sp modelId="{0952A2E7-078F-4194-9C51-BAADDDBD2B3B}">
      <dsp:nvSpPr>
        <dsp:cNvPr id="0" name=""/>
        <dsp:cNvSpPr/>
      </dsp:nvSpPr>
      <dsp:spPr>
        <a:xfrm>
          <a:off x="3438853" y="752"/>
          <a:ext cx="2489038" cy="1493422"/>
        </a:xfrm>
        <a:prstGeom prst="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This includes functional testing, performance testing, security testing both manually and using tools</a:t>
          </a:r>
          <a:endParaRPr lang="en-US" sz="1700" kern="1200"/>
        </a:p>
      </dsp:txBody>
      <dsp:txXfrm>
        <a:off x="3438853" y="752"/>
        <a:ext cx="2489038" cy="1493422"/>
      </dsp:txXfrm>
    </dsp:sp>
    <dsp:sp modelId="{3327CA0C-CFD5-458D-A2DB-5705BB364845}">
      <dsp:nvSpPr>
        <dsp:cNvPr id="0" name=""/>
        <dsp:cNvSpPr/>
      </dsp:nvSpPr>
      <dsp:spPr>
        <a:xfrm>
          <a:off x="2310996" y="1733491"/>
          <a:ext cx="2489038" cy="1493422"/>
        </a:xfrm>
        <a:prstGeom prst="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Tools used:</a:t>
          </a:r>
          <a:endParaRPr lang="en-US" sz="1700" kern="1200" dirty="0"/>
        </a:p>
      </dsp:txBody>
      <dsp:txXfrm>
        <a:off x="2310996" y="1733491"/>
        <a:ext cx="2489038" cy="1493422"/>
      </dsp:txXfrm>
    </dsp:sp>
    <dsp:sp modelId="{07DA3882-22E2-4343-B20D-22562C8D15B8}">
      <dsp:nvSpPr>
        <dsp:cNvPr id="0" name=""/>
        <dsp:cNvSpPr/>
      </dsp:nvSpPr>
      <dsp:spPr>
        <a:xfrm>
          <a:off x="4133917" y="3373613"/>
          <a:ext cx="2489038" cy="1493422"/>
        </a:xfrm>
        <a:prstGeom prst="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Arachni</a:t>
          </a:r>
          <a:endParaRPr lang="en-US" sz="1700" kern="1200"/>
        </a:p>
      </dsp:txBody>
      <dsp:txXfrm>
        <a:off x="4133917" y="3373613"/>
        <a:ext cx="2489038" cy="1493422"/>
      </dsp:txXfrm>
    </dsp:sp>
    <dsp:sp modelId="{258003CA-72F2-40AF-B99F-D887C86F5246}">
      <dsp:nvSpPr>
        <dsp:cNvPr id="0" name=""/>
        <dsp:cNvSpPr/>
      </dsp:nvSpPr>
      <dsp:spPr>
        <a:xfrm>
          <a:off x="338682" y="3400997"/>
          <a:ext cx="2489038" cy="1493422"/>
        </a:xfrm>
        <a:prstGeom prst="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Zenmap</a:t>
          </a:r>
          <a:endParaRPr lang="en-US" sz="1700" kern="1200"/>
        </a:p>
      </dsp:txBody>
      <dsp:txXfrm>
        <a:off x="338682" y="3400997"/>
        <a:ext cx="2489038" cy="14934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27B8E-8FF3-42B5-925D-6277A01D21DB}">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070034-B8B5-4100-A11F-4CC0A5DA660A}">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A3C3A2-0B50-42EA-BAD7-FCE20E9D6C9F}">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IN" sz="2200" kern="1200"/>
            <a:t>KnowX – Internal Social App for CHEORS</a:t>
          </a:r>
          <a:endParaRPr lang="en-US" sz="2200" kern="1200"/>
        </a:p>
      </dsp:txBody>
      <dsp:txXfrm>
        <a:off x="1209819" y="2066"/>
        <a:ext cx="5418984" cy="1047462"/>
      </dsp:txXfrm>
    </dsp:sp>
    <dsp:sp modelId="{00C176A4-4D75-4107-9FD0-CFBC9FB27392}">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B08C41-90FD-4CB7-B923-521F56619B0C}">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35B9F8-B2B8-4ECC-AA2C-FD0A32D0F61B}">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IN" sz="2200" kern="1200"/>
            <a:t>SME – Business platform for Subject Matter Expert</a:t>
          </a:r>
          <a:endParaRPr lang="en-US" sz="2200" kern="1200"/>
        </a:p>
      </dsp:txBody>
      <dsp:txXfrm>
        <a:off x="1209819" y="1311395"/>
        <a:ext cx="5418984" cy="1047462"/>
      </dsp:txXfrm>
    </dsp:sp>
    <dsp:sp modelId="{4DA07C1D-9A84-4394-8264-3158967B398B}">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E67BBD-34D8-4472-B88B-8CDEE2C0D781}">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299D89-A491-4665-9785-0512B8F3D68F}">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IN" sz="2200" kern="1200"/>
            <a:t>Statistical Web Model – Internal Platform for MERCK</a:t>
          </a:r>
          <a:endParaRPr lang="en-US" sz="2200" kern="1200"/>
        </a:p>
      </dsp:txBody>
      <dsp:txXfrm>
        <a:off x="1209819" y="2620723"/>
        <a:ext cx="5418984" cy="1047462"/>
      </dsp:txXfrm>
    </dsp:sp>
    <dsp:sp modelId="{7B9B379D-619E-4572-BBE2-E1C7A83DD06F}">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A90554-545D-4211-8F78-44239B96DEB5}">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4D5E45-CB92-42B6-978F-76AFCBC5063F}">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IN" sz="2200" kern="1200"/>
            <a:t>Literature Search review – Internal Platform for CHEORS</a:t>
          </a:r>
          <a:endParaRPr lang="en-US" sz="2200" kern="1200"/>
        </a:p>
      </dsp:txBody>
      <dsp:txXfrm>
        <a:off x="1209819" y="3930051"/>
        <a:ext cx="5418984" cy="1047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C4A6F-C247-4B30-B31F-9A2AD17F36A5}">
      <dsp:nvSpPr>
        <dsp:cNvPr id="0" name=""/>
        <dsp:cNvSpPr/>
      </dsp:nvSpPr>
      <dsp:spPr>
        <a:xfrm>
          <a:off x="0" y="809181"/>
          <a:ext cx="6628804" cy="149387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EB6427-C0DE-4723-9AAF-27999D89D7D2}">
      <dsp:nvSpPr>
        <dsp:cNvPr id="0" name=""/>
        <dsp:cNvSpPr/>
      </dsp:nvSpPr>
      <dsp:spPr>
        <a:xfrm>
          <a:off x="451896" y="1145303"/>
          <a:ext cx="821630" cy="821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0D5ED7-1736-4E0D-B7FB-6F86E4D78B82}">
      <dsp:nvSpPr>
        <dsp:cNvPr id="0" name=""/>
        <dsp:cNvSpPr/>
      </dsp:nvSpPr>
      <dsp:spPr>
        <a:xfrm>
          <a:off x="1725424" y="809181"/>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711200">
            <a:lnSpc>
              <a:spcPct val="90000"/>
            </a:lnSpc>
            <a:spcBef>
              <a:spcPct val="0"/>
            </a:spcBef>
            <a:spcAft>
              <a:spcPct val="35000"/>
            </a:spcAft>
            <a:buNone/>
          </a:pPr>
          <a:r>
            <a:rPr lang="en-IN" sz="1600" kern="1200"/>
            <a:t>Software Test automation makes use of specialized tools to control the execution of tests and compares the actual results against the expected result. Usually, regression tests, which are repetitive actions, are automated.</a:t>
          </a:r>
          <a:endParaRPr lang="en-US" sz="1600" kern="1200"/>
        </a:p>
      </dsp:txBody>
      <dsp:txXfrm>
        <a:off x="1725424" y="809181"/>
        <a:ext cx="4903379" cy="1493874"/>
      </dsp:txXfrm>
    </dsp:sp>
    <dsp:sp modelId="{A49E94BA-4811-4129-B06A-E8921A6A22BB}">
      <dsp:nvSpPr>
        <dsp:cNvPr id="0" name=""/>
        <dsp:cNvSpPr/>
      </dsp:nvSpPr>
      <dsp:spPr>
        <a:xfrm>
          <a:off x="0" y="2676524"/>
          <a:ext cx="6628804" cy="149387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E77791-AA5C-426C-8AA2-36ED4784BF65}">
      <dsp:nvSpPr>
        <dsp:cNvPr id="0" name=""/>
        <dsp:cNvSpPr/>
      </dsp:nvSpPr>
      <dsp:spPr>
        <a:xfrm>
          <a:off x="451896" y="3012646"/>
          <a:ext cx="821630" cy="821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2B6F45-7958-4C49-B4D0-ACD54E0DC5BA}">
      <dsp:nvSpPr>
        <dsp:cNvPr id="0" name=""/>
        <dsp:cNvSpPr/>
      </dsp:nvSpPr>
      <dsp:spPr>
        <a:xfrm>
          <a:off x="1725424" y="2676524"/>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711200">
            <a:lnSpc>
              <a:spcPct val="90000"/>
            </a:lnSpc>
            <a:spcBef>
              <a:spcPct val="0"/>
            </a:spcBef>
            <a:spcAft>
              <a:spcPct val="35000"/>
            </a:spcAft>
            <a:buNone/>
          </a:pPr>
          <a:r>
            <a:rPr lang="en-IN" sz="1600" kern="1200"/>
            <a:t>The automation software can also enter test data into the System Under Test, compare expected and actual results and generate detailed test reports. Test Automation demands considerable investments of money and resources.</a:t>
          </a:r>
          <a:endParaRPr lang="en-US" sz="1600" kern="1200"/>
        </a:p>
      </dsp:txBody>
      <dsp:txXfrm>
        <a:off x="1725424" y="2676524"/>
        <a:ext cx="4903379" cy="14938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763A5-955C-47E5-826B-BA6CAB870CAB}">
      <dsp:nvSpPr>
        <dsp:cNvPr id="0" name=""/>
        <dsp:cNvSpPr/>
      </dsp:nvSpPr>
      <dsp:spPr>
        <a:xfrm>
          <a:off x="3890" y="211128"/>
          <a:ext cx="1382062" cy="1382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7A3FDE-0229-44A6-9F8D-A238FA837D2C}">
      <dsp:nvSpPr>
        <dsp:cNvPr id="0" name=""/>
        <dsp:cNvSpPr/>
      </dsp:nvSpPr>
      <dsp:spPr>
        <a:xfrm>
          <a:off x="3890" y="1741936"/>
          <a:ext cx="3948750" cy="592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Making</a:t>
          </a:r>
        </a:p>
      </dsp:txBody>
      <dsp:txXfrm>
        <a:off x="3890" y="1741936"/>
        <a:ext cx="3948750" cy="592312"/>
      </dsp:txXfrm>
    </dsp:sp>
    <dsp:sp modelId="{1A9B0A64-905C-46EB-AC27-2F49122F60A6}">
      <dsp:nvSpPr>
        <dsp:cNvPr id="0" name=""/>
        <dsp:cNvSpPr/>
      </dsp:nvSpPr>
      <dsp:spPr>
        <a:xfrm>
          <a:off x="3890" y="2403432"/>
          <a:ext cx="3948750" cy="12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Making the automation code scalable to be able to provide production support and making it easier for the support team to maintain the application in live environment.</a:t>
          </a:r>
        </a:p>
      </dsp:txBody>
      <dsp:txXfrm>
        <a:off x="3890" y="2403432"/>
        <a:ext cx="3948750" cy="1266875"/>
      </dsp:txXfrm>
    </dsp:sp>
    <dsp:sp modelId="{5857FF25-58BB-49D8-8583-A457D8FA4CFB}">
      <dsp:nvSpPr>
        <dsp:cNvPr id="0" name=""/>
        <dsp:cNvSpPr/>
      </dsp:nvSpPr>
      <dsp:spPr>
        <a:xfrm>
          <a:off x="4643671" y="211128"/>
          <a:ext cx="1382062" cy="1382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DA64E5-C0EF-45B6-A74A-72EC3B839F92}">
      <dsp:nvSpPr>
        <dsp:cNvPr id="0" name=""/>
        <dsp:cNvSpPr/>
      </dsp:nvSpPr>
      <dsp:spPr>
        <a:xfrm>
          <a:off x="4643671" y="1741936"/>
          <a:ext cx="3948750" cy="592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Putting</a:t>
          </a:r>
        </a:p>
      </dsp:txBody>
      <dsp:txXfrm>
        <a:off x="4643671" y="1741936"/>
        <a:ext cx="3948750" cy="592312"/>
      </dsp:txXfrm>
    </dsp:sp>
    <dsp:sp modelId="{C5F8B17D-04A0-4CE0-BA4C-360F9140C1CF}">
      <dsp:nvSpPr>
        <dsp:cNvPr id="0" name=""/>
        <dsp:cNvSpPr/>
      </dsp:nvSpPr>
      <dsp:spPr>
        <a:xfrm>
          <a:off x="4643671" y="2403432"/>
          <a:ext cx="3948750" cy="12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Putting the code on a windows scheduler to execute it automatically at a given time in the day.</a:t>
          </a:r>
        </a:p>
      </dsp:txBody>
      <dsp:txXfrm>
        <a:off x="4643671" y="2403432"/>
        <a:ext cx="3948750" cy="12668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F7D46-767A-43DD-A767-A63F38B59953}">
      <dsp:nvSpPr>
        <dsp:cNvPr id="0" name=""/>
        <dsp:cNvSpPr/>
      </dsp:nvSpPr>
      <dsp:spPr>
        <a:xfrm>
          <a:off x="0" y="1550"/>
          <a:ext cx="6628804" cy="14150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A050F6-358B-4C24-802C-D30588109377}">
      <dsp:nvSpPr>
        <dsp:cNvPr id="0" name=""/>
        <dsp:cNvSpPr/>
      </dsp:nvSpPr>
      <dsp:spPr>
        <a:xfrm>
          <a:off x="287289" y="447894"/>
          <a:ext cx="522345" cy="522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4DBD7D-6B28-4903-9A89-DF1FFEB31C4B}">
      <dsp:nvSpPr>
        <dsp:cNvPr id="0" name=""/>
        <dsp:cNvSpPr/>
      </dsp:nvSpPr>
      <dsp:spPr>
        <a:xfrm>
          <a:off x="1096925" y="234208"/>
          <a:ext cx="5531878" cy="949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512" tIns="100512" rIns="100512" bIns="100512" numCol="1" spcCol="1270" anchor="ctr" anchorCtr="0">
          <a:noAutofit/>
        </a:bodyPr>
        <a:lstStyle/>
        <a:p>
          <a:pPr marL="0" lvl="0" indent="0" algn="l" defTabSz="622300">
            <a:lnSpc>
              <a:spcPct val="90000"/>
            </a:lnSpc>
            <a:spcBef>
              <a:spcPct val="0"/>
            </a:spcBef>
            <a:spcAft>
              <a:spcPct val="35000"/>
            </a:spcAft>
            <a:buNone/>
          </a:pPr>
          <a:r>
            <a:rPr lang="en-IN" sz="1400" kern="1200" dirty="0"/>
            <a:t>Testing various projects developed by the company gave me insights into importance of regression testing while developing the software. This assignment gave me the required insights to look at software development in a different perspective altogether. </a:t>
          </a:r>
          <a:endParaRPr lang="en-US" sz="1400" kern="1200" dirty="0"/>
        </a:p>
      </dsp:txBody>
      <dsp:txXfrm>
        <a:off x="1096925" y="234208"/>
        <a:ext cx="5531878" cy="949718"/>
      </dsp:txXfrm>
    </dsp:sp>
    <dsp:sp modelId="{25AD7336-9528-4B06-B270-D63E7085A66C}">
      <dsp:nvSpPr>
        <dsp:cNvPr id="0" name=""/>
        <dsp:cNvSpPr/>
      </dsp:nvSpPr>
      <dsp:spPr>
        <a:xfrm>
          <a:off x="0" y="1654014"/>
          <a:ext cx="6628804" cy="9497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773C16-321E-4C4E-85B3-D9431CC09F9C}">
      <dsp:nvSpPr>
        <dsp:cNvPr id="0" name=""/>
        <dsp:cNvSpPr/>
      </dsp:nvSpPr>
      <dsp:spPr>
        <a:xfrm>
          <a:off x="287289" y="1867700"/>
          <a:ext cx="522345" cy="522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979472-6E3F-46C2-B28B-09EB644A8A70}">
      <dsp:nvSpPr>
        <dsp:cNvPr id="0" name=""/>
        <dsp:cNvSpPr/>
      </dsp:nvSpPr>
      <dsp:spPr>
        <a:xfrm>
          <a:off x="1096925" y="1654014"/>
          <a:ext cx="5531878" cy="949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512" tIns="100512" rIns="100512" bIns="100512" numCol="1" spcCol="1270" anchor="ctr" anchorCtr="0">
          <a:noAutofit/>
        </a:bodyPr>
        <a:lstStyle/>
        <a:p>
          <a:pPr marL="0" lvl="0" indent="0" algn="l" defTabSz="622300">
            <a:lnSpc>
              <a:spcPct val="90000"/>
            </a:lnSpc>
            <a:spcBef>
              <a:spcPct val="0"/>
            </a:spcBef>
            <a:spcAft>
              <a:spcPct val="35000"/>
            </a:spcAft>
            <a:buNone/>
          </a:pPr>
          <a:r>
            <a:rPr lang="en-IN" sz="1400" kern="1200"/>
            <a:t>Do What is Written and Write what you do.</a:t>
          </a:r>
          <a:endParaRPr lang="en-US" sz="1400" kern="1200"/>
        </a:p>
      </dsp:txBody>
      <dsp:txXfrm>
        <a:off x="1096925" y="1654014"/>
        <a:ext cx="5531878" cy="949718"/>
      </dsp:txXfrm>
    </dsp:sp>
    <dsp:sp modelId="{44F6FBC4-75F8-45ED-82B7-18EBD24E16C4}">
      <dsp:nvSpPr>
        <dsp:cNvPr id="0" name=""/>
        <dsp:cNvSpPr/>
      </dsp:nvSpPr>
      <dsp:spPr>
        <a:xfrm>
          <a:off x="0" y="2841162"/>
          <a:ext cx="6628804" cy="94971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F53045-D1DC-4C64-A1E6-B5E6D0F9EF0F}">
      <dsp:nvSpPr>
        <dsp:cNvPr id="0" name=""/>
        <dsp:cNvSpPr/>
      </dsp:nvSpPr>
      <dsp:spPr>
        <a:xfrm>
          <a:off x="287289" y="3054849"/>
          <a:ext cx="522345" cy="5223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B087D6-2C69-44EB-806E-E04465DE457F}">
      <dsp:nvSpPr>
        <dsp:cNvPr id="0" name=""/>
        <dsp:cNvSpPr/>
      </dsp:nvSpPr>
      <dsp:spPr>
        <a:xfrm>
          <a:off x="1096925" y="2841162"/>
          <a:ext cx="5531878" cy="949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512" tIns="100512" rIns="100512" bIns="100512" numCol="1" spcCol="1270" anchor="ctr" anchorCtr="0">
          <a:noAutofit/>
        </a:bodyPr>
        <a:lstStyle/>
        <a:p>
          <a:pPr marL="0" lvl="0" indent="0" algn="l" defTabSz="622300">
            <a:lnSpc>
              <a:spcPct val="90000"/>
            </a:lnSpc>
            <a:spcBef>
              <a:spcPct val="0"/>
            </a:spcBef>
            <a:spcAft>
              <a:spcPct val="35000"/>
            </a:spcAft>
            <a:buNone/>
          </a:pPr>
          <a:r>
            <a:rPr lang="en-IN" sz="1400" kern="1200"/>
            <a:t>Usability is as important as functionality.</a:t>
          </a:r>
          <a:endParaRPr lang="en-US" sz="1400" kern="1200"/>
        </a:p>
      </dsp:txBody>
      <dsp:txXfrm>
        <a:off x="1096925" y="2841162"/>
        <a:ext cx="5531878" cy="949718"/>
      </dsp:txXfrm>
    </dsp:sp>
    <dsp:sp modelId="{6CAC6ABB-1086-4E07-AA3A-206CC2A27A58}">
      <dsp:nvSpPr>
        <dsp:cNvPr id="0" name=""/>
        <dsp:cNvSpPr/>
      </dsp:nvSpPr>
      <dsp:spPr>
        <a:xfrm>
          <a:off x="0" y="4028311"/>
          <a:ext cx="6628804" cy="94971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CFFE3A-3187-432B-92BA-FEB73480AEED}">
      <dsp:nvSpPr>
        <dsp:cNvPr id="0" name=""/>
        <dsp:cNvSpPr/>
      </dsp:nvSpPr>
      <dsp:spPr>
        <a:xfrm>
          <a:off x="287289" y="4241998"/>
          <a:ext cx="522345" cy="5223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DD5F7D-5E86-4B03-9FC1-C4056F47F798}">
      <dsp:nvSpPr>
        <dsp:cNvPr id="0" name=""/>
        <dsp:cNvSpPr/>
      </dsp:nvSpPr>
      <dsp:spPr>
        <a:xfrm>
          <a:off x="1096925" y="4028311"/>
          <a:ext cx="5531878" cy="949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512" tIns="100512" rIns="100512" bIns="100512" numCol="1" spcCol="1270" anchor="ctr" anchorCtr="0">
          <a:noAutofit/>
        </a:bodyPr>
        <a:lstStyle/>
        <a:p>
          <a:pPr marL="0" lvl="0" indent="0" algn="l" defTabSz="622300">
            <a:lnSpc>
              <a:spcPct val="90000"/>
            </a:lnSpc>
            <a:spcBef>
              <a:spcPct val="0"/>
            </a:spcBef>
            <a:spcAft>
              <a:spcPct val="35000"/>
            </a:spcAft>
            <a:buNone/>
          </a:pPr>
          <a:r>
            <a:rPr lang="en-IN" sz="1400" kern="1200"/>
            <a:t>Automation testing which helps save precious time from testing the already tested functionality again and again thus increasing the productivity and efficiency.</a:t>
          </a:r>
          <a:endParaRPr lang="en-US" sz="1400" kern="1200"/>
        </a:p>
      </dsp:txBody>
      <dsp:txXfrm>
        <a:off x="1096925" y="4028311"/>
        <a:ext cx="5531878" cy="9497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6AC0F8-DF75-49CD-BCA6-6920105981C7}"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251C5-7971-40E2-B23E-43C1BB10D23E}" type="slidenum">
              <a:rPr lang="en-IN" smtClean="0"/>
              <a:t>‹#›</a:t>
            </a:fld>
            <a:endParaRPr lang="en-IN"/>
          </a:p>
        </p:txBody>
      </p:sp>
    </p:spTree>
    <p:extLst>
      <p:ext uri="{BB962C8B-B14F-4D97-AF65-F5344CB8AC3E}">
        <p14:creationId xmlns:p14="http://schemas.microsoft.com/office/powerpoint/2010/main" val="2547545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AC0F8-DF75-49CD-BCA6-6920105981C7}"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251C5-7971-40E2-B23E-43C1BB10D23E}" type="slidenum">
              <a:rPr lang="en-IN" smtClean="0"/>
              <a:t>‹#›</a:t>
            </a:fld>
            <a:endParaRPr lang="en-IN"/>
          </a:p>
        </p:txBody>
      </p:sp>
    </p:spTree>
    <p:extLst>
      <p:ext uri="{BB962C8B-B14F-4D97-AF65-F5344CB8AC3E}">
        <p14:creationId xmlns:p14="http://schemas.microsoft.com/office/powerpoint/2010/main" val="135574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AC0F8-DF75-49CD-BCA6-6920105981C7}"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251C5-7971-40E2-B23E-43C1BB10D23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99760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AC0F8-DF75-49CD-BCA6-6920105981C7}"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251C5-7971-40E2-B23E-43C1BB10D23E}" type="slidenum">
              <a:rPr lang="en-IN" smtClean="0"/>
              <a:t>‹#›</a:t>
            </a:fld>
            <a:endParaRPr lang="en-IN"/>
          </a:p>
        </p:txBody>
      </p:sp>
    </p:spTree>
    <p:extLst>
      <p:ext uri="{BB962C8B-B14F-4D97-AF65-F5344CB8AC3E}">
        <p14:creationId xmlns:p14="http://schemas.microsoft.com/office/powerpoint/2010/main" val="3285037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AC0F8-DF75-49CD-BCA6-6920105981C7}"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251C5-7971-40E2-B23E-43C1BB10D23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4633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AC0F8-DF75-49CD-BCA6-6920105981C7}"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251C5-7971-40E2-B23E-43C1BB10D23E}" type="slidenum">
              <a:rPr lang="en-IN" smtClean="0"/>
              <a:t>‹#›</a:t>
            </a:fld>
            <a:endParaRPr lang="en-IN"/>
          </a:p>
        </p:txBody>
      </p:sp>
    </p:spTree>
    <p:extLst>
      <p:ext uri="{BB962C8B-B14F-4D97-AF65-F5344CB8AC3E}">
        <p14:creationId xmlns:p14="http://schemas.microsoft.com/office/powerpoint/2010/main" val="3440236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AC0F8-DF75-49CD-BCA6-6920105981C7}"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251C5-7971-40E2-B23E-43C1BB10D23E}" type="slidenum">
              <a:rPr lang="en-IN" smtClean="0"/>
              <a:t>‹#›</a:t>
            </a:fld>
            <a:endParaRPr lang="en-IN"/>
          </a:p>
        </p:txBody>
      </p:sp>
    </p:spTree>
    <p:extLst>
      <p:ext uri="{BB962C8B-B14F-4D97-AF65-F5344CB8AC3E}">
        <p14:creationId xmlns:p14="http://schemas.microsoft.com/office/powerpoint/2010/main" val="3477996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AC0F8-DF75-49CD-BCA6-6920105981C7}"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251C5-7971-40E2-B23E-43C1BB10D23E}" type="slidenum">
              <a:rPr lang="en-IN" smtClean="0"/>
              <a:t>‹#›</a:t>
            </a:fld>
            <a:endParaRPr lang="en-IN"/>
          </a:p>
        </p:txBody>
      </p:sp>
    </p:spTree>
    <p:extLst>
      <p:ext uri="{BB962C8B-B14F-4D97-AF65-F5344CB8AC3E}">
        <p14:creationId xmlns:p14="http://schemas.microsoft.com/office/powerpoint/2010/main" val="608273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AC0F8-DF75-49CD-BCA6-6920105981C7}"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251C5-7971-40E2-B23E-43C1BB10D23E}" type="slidenum">
              <a:rPr lang="en-IN" smtClean="0"/>
              <a:t>‹#›</a:t>
            </a:fld>
            <a:endParaRPr lang="en-IN"/>
          </a:p>
        </p:txBody>
      </p:sp>
    </p:spTree>
    <p:extLst>
      <p:ext uri="{BB962C8B-B14F-4D97-AF65-F5344CB8AC3E}">
        <p14:creationId xmlns:p14="http://schemas.microsoft.com/office/powerpoint/2010/main" val="429920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AC0F8-DF75-49CD-BCA6-6920105981C7}"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251C5-7971-40E2-B23E-43C1BB10D23E}" type="slidenum">
              <a:rPr lang="en-IN" smtClean="0"/>
              <a:t>‹#›</a:t>
            </a:fld>
            <a:endParaRPr lang="en-IN"/>
          </a:p>
        </p:txBody>
      </p:sp>
    </p:spTree>
    <p:extLst>
      <p:ext uri="{BB962C8B-B14F-4D97-AF65-F5344CB8AC3E}">
        <p14:creationId xmlns:p14="http://schemas.microsoft.com/office/powerpoint/2010/main" val="213965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6AC0F8-DF75-49CD-BCA6-6920105981C7}" type="datetimeFigureOut">
              <a:rPr lang="en-IN" smtClean="0"/>
              <a:t>02-06-2020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251C5-7971-40E2-B23E-43C1BB10D23E}" type="slidenum">
              <a:rPr lang="en-IN" smtClean="0"/>
              <a:t>‹#›</a:t>
            </a:fld>
            <a:endParaRPr lang="en-IN"/>
          </a:p>
        </p:txBody>
      </p:sp>
    </p:spTree>
    <p:extLst>
      <p:ext uri="{BB962C8B-B14F-4D97-AF65-F5344CB8AC3E}">
        <p14:creationId xmlns:p14="http://schemas.microsoft.com/office/powerpoint/2010/main" val="2029953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AC0F8-DF75-49CD-BCA6-6920105981C7}" type="datetimeFigureOut">
              <a:rPr lang="en-IN" smtClean="0"/>
              <a:t>02-06-2020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F251C5-7971-40E2-B23E-43C1BB10D23E}" type="slidenum">
              <a:rPr lang="en-IN" smtClean="0"/>
              <a:t>‹#›</a:t>
            </a:fld>
            <a:endParaRPr lang="en-IN"/>
          </a:p>
        </p:txBody>
      </p:sp>
    </p:spTree>
    <p:extLst>
      <p:ext uri="{BB962C8B-B14F-4D97-AF65-F5344CB8AC3E}">
        <p14:creationId xmlns:p14="http://schemas.microsoft.com/office/powerpoint/2010/main" val="246821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6AC0F8-DF75-49CD-BCA6-6920105981C7}" type="datetimeFigureOut">
              <a:rPr lang="en-IN" smtClean="0"/>
              <a:t>02-06-2020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F251C5-7971-40E2-B23E-43C1BB10D23E}" type="slidenum">
              <a:rPr lang="en-IN" smtClean="0"/>
              <a:t>‹#›</a:t>
            </a:fld>
            <a:endParaRPr lang="en-IN"/>
          </a:p>
        </p:txBody>
      </p:sp>
    </p:spTree>
    <p:extLst>
      <p:ext uri="{BB962C8B-B14F-4D97-AF65-F5344CB8AC3E}">
        <p14:creationId xmlns:p14="http://schemas.microsoft.com/office/powerpoint/2010/main" val="314128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AC0F8-DF75-49CD-BCA6-6920105981C7}" type="datetimeFigureOut">
              <a:rPr lang="en-IN" smtClean="0"/>
              <a:t>02-06-2020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F251C5-7971-40E2-B23E-43C1BB10D23E}" type="slidenum">
              <a:rPr lang="en-IN" smtClean="0"/>
              <a:t>‹#›</a:t>
            </a:fld>
            <a:endParaRPr lang="en-IN"/>
          </a:p>
        </p:txBody>
      </p:sp>
    </p:spTree>
    <p:extLst>
      <p:ext uri="{BB962C8B-B14F-4D97-AF65-F5344CB8AC3E}">
        <p14:creationId xmlns:p14="http://schemas.microsoft.com/office/powerpoint/2010/main" val="336588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6AC0F8-DF75-49CD-BCA6-6920105981C7}" type="datetimeFigureOut">
              <a:rPr lang="en-IN" smtClean="0"/>
              <a:t>02-06-2020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251C5-7971-40E2-B23E-43C1BB10D23E}" type="slidenum">
              <a:rPr lang="en-IN" smtClean="0"/>
              <a:t>‹#›</a:t>
            </a:fld>
            <a:endParaRPr lang="en-IN"/>
          </a:p>
        </p:txBody>
      </p:sp>
    </p:spTree>
    <p:extLst>
      <p:ext uri="{BB962C8B-B14F-4D97-AF65-F5344CB8AC3E}">
        <p14:creationId xmlns:p14="http://schemas.microsoft.com/office/powerpoint/2010/main" val="215027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AC0F8-DF75-49CD-BCA6-6920105981C7}" type="datetimeFigureOut">
              <a:rPr lang="en-IN" smtClean="0"/>
              <a:t>02-06-2020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251C5-7971-40E2-B23E-43C1BB10D23E}" type="slidenum">
              <a:rPr lang="en-IN" smtClean="0"/>
              <a:t>‹#›</a:t>
            </a:fld>
            <a:endParaRPr lang="en-IN"/>
          </a:p>
        </p:txBody>
      </p:sp>
    </p:spTree>
    <p:extLst>
      <p:ext uri="{BB962C8B-B14F-4D97-AF65-F5344CB8AC3E}">
        <p14:creationId xmlns:p14="http://schemas.microsoft.com/office/powerpoint/2010/main" val="343213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6AC0F8-DF75-49CD-BCA6-6920105981C7}" type="datetimeFigureOut">
              <a:rPr lang="en-IN" smtClean="0"/>
              <a:t>02-06-2020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F251C5-7971-40E2-B23E-43C1BB10D23E}" type="slidenum">
              <a:rPr lang="en-IN" smtClean="0"/>
              <a:t>‹#›</a:t>
            </a:fld>
            <a:endParaRPr lang="en-IN"/>
          </a:p>
        </p:txBody>
      </p:sp>
    </p:spTree>
    <p:extLst>
      <p:ext uri="{BB962C8B-B14F-4D97-AF65-F5344CB8AC3E}">
        <p14:creationId xmlns:p14="http://schemas.microsoft.com/office/powerpoint/2010/main" val="3615561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387" y="279211"/>
            <a:ext cx="3589360" cy="2150090"/>
          </a:xfrm>
          <a:prstGeom prst="rect">
            <a:avLst/>
          </a:prstGeom>
        </p:spPr>
      </p:pic>
      <p:sp>
        <p:nvSpPr>
          <p:cNvPr id="5" name="TextBox 4"/>
          <p:cNvSpPr txBox="1"/>
          <p:nvPr/>
        </p:nvSpPr>
        <p:spPr>
          <a:xfrm>
            <a:off x="3394881" y="2485072"/>
            <a:ext cx="4906371" cy="584775"/>
          </a:xfrm>
          <a:prstGeom prst="rect">
            <a:avLst/>
          </a:prstGeom>
          <a:noFill/>
        </p:spPr>
        <p:txBody>
          <a:bodyPr wrap="square" rtlCol="0">
            <a:spAutoFit/>
          </a:bodyPr>
          <a:lstStyle/>
          <a:p>
            <a:r>
              <a:rPr lang="en-IN" sz="3200">
                <a:latin typeface="Times New Roman" panose="02020603050405020304" pitchFamily="18" charset="0"/>
                <a:cs typeface="Times New Roman" panose="02020603050405020304" pitchFamily="18" charset="0"/>
              </a:rPr>
              <a:t>MEDICAPS UNIVERSITY</a:t>
            </a:r>
            <a:endParaRPr lang="en-IN"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326012" y="3644570"/>
            <a:ext cx="504410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Test Automation Using Selenium</a:t>
            </a:r>
          </a:p>
        </p:txBody>
      </p:sp>
      <p:sp>
        <p:nvSpPr>
          <p:cNvPr id="7" name="TextBox 6"/>
          <p:cNvSpPr txBox="1"/>
          <p:nvPr/>
        </p:nvSpPr>
        <p:spPr>
          <a:xfrm>
            <a:off x="477671" y="4694830"/>
            <a:ext cx="4053385"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Submitted By:</a:t>
            </a:r>
          </a:p>
          <a:p>
            <a:r>
              <a:rPr lang="en-IN" dirty="0">
                <a:latin typeface="Times New Roman" panose="02020603050405020304" pitchFamily="18" charset="0"/>
                <a:cs typeface="Times New Roman" panose="02020603050405020304" pitchFamily="18" charset="0"/>
              </a:rPr>
              <a:t>Shubham Gupta(EN16CS301254)</a:t>
            </a:r>
          </a:p>
          <a:p>
            <a:r>
              <a:rPr lang="en-IN" dirty="0"/>
              <a:t> </a:t>
            </a:r>
          </a:p>
        </p:txBody>
      </p:sp>
      <p:sp>
        <p:nvSpPr>
          <p:cNvPr id="8" name="TextBox 7"/>
          <p:cNvSpPr txBox="1"/>
          <p:nvPr/>
        </p:nvSpPr>
        <p:spPr>
          <a:xfrm>
            <a:off x="6879102" y="4270465"/>
            <a:ext cx="4835227" cy="230832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External Guide/</a:t>
            </a:r>
            <a:r>
              <a:rPr lang="en-IN" dirty="0" err="1">
                <a:latin typeface="Times New Roman" panose="02020603050405020304" pitchFamily="18" charset="0"/>
                <a:cs typeface="Times New Roman" panose="02020603050405020304" pitchFamily="18" charset="0"/>
              </a:rPr>
              <a:t>Incharge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Mr. Jitesh Agrawal</a:t>
            </a:r>
          </a:p>
          <a:p>
            <a:r>
              <a:rPr lang="en-IN" dirty="0">
                <a:latin typeface="Times New Roman" panose="02020603050405020304" pitchFamily="18" charset="0"/>
                <a:cs typeface="Times New Roman" panose="02020603050405020304" pitchFamily="18" charset="0"/>
              </a:rPr>
              <a:t>Project Manager</a:t>
            </a:r>
          </a:p>
          <a:p>
            <a:r>
              <a:rPr lang="en-IN" dirty="0">
                <a:latin typeface="Times New Roman" panose="02020603050405020304" pitchFamily="18" charset="0"/>
                <a:cs typeface="Times New Roman" panose="02020603050405020304" pitchFamily="18" charset="0"/>
              </a:rPr>
              <a:t>(Radiance Technologies)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Internal Guide:</a:t>
            </a:r>
          </a:p>
          <a:p>
            <a:r>
              <a:rPr lang="en-IN" dirty="0">
                <a:latin typeface="Times New Roman" panose="02020603050405020304" pitchFamily="18" charset="0"/>
                <a:cs typeface="Times New Roman" panose="02020603050405020304" pitchFamily="18" charset="0"/>
              </a:rPr>
              <a:t>Prof.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Ruchi Patel</a:t>
            </a:r>
          </a:p>
          <a:p>
            <a:r>
              <a:rPr lang="en-IN" dirty="0">
                <a:latin typeface="Times New Roman" panose="02020603050405020304" pitchFamily="18" charset="0"/>
                <a:cs typeface="Times New Roman" panose="02020603050405020304" pitchFamily="18" charset="0"/>
              </a:rPr>
              <a:t>(Computer Science and Engineering)</a:t>
            </a:r>
          </a:p>
        </p:txBody>
      </p:sp>
      <p:sp>
        <p:nvSpPr>
          <p:cNvPr id="9" name="TextBox 8"/>
          <p:cNvSpPr txBox="1"/>
          <p:nvPr/>
        </p:nvSpPr>
        <p:spPr>
          <a:xfrm>
            <a:off x="5169090" y="3182905"/>
            <a:ext cx="1549020" cy="461665"/>
          </a:xfrm>
          <a:prstGeom prst="rect">
            <a:avLst/>
          </a:prstGeom>
          <a:noFill/>
        </p:spPr>
        <p:txBody>
          <a:bodyPr wrap="square" rtlCol="0">
            <a:spAutoFit/>
          </a:bodyPr>
          <a:lstStyle/>
          <a:p>
            <a:r>
              <a:rPr lang="en-IN" sz="2400">
                <a:latin typeface="Times New Roman" panose="02020603050405020304" pitchFamily="18" charset="0"/>
                <a:cs typeface="Times New Roman" panose="02020603050405020304" pitchFamily="18" charset="0"/>
              </a:rPr>
              <a:t>2019-2020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2984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3700" kern="1200">
                <a:solidFill>
                  <a:schemeClr val="accent1"/>
                </a:solidFill>
                <a:latin typeface="+mj-lt"/>
                <a:ea typeface="+mj-ea"/>
                <a:cs typeface="+mj-cs"/>
              </a:rPr>
              <a:t>Some results generated by Arachni</a:t>
            </a:r>
          </a:p>
        </p:txBody>
      </p:sp>
      <p:pic>
        <p:nvPicPr>
          <p:cNvPr id="7" name="Content Placeholder 6" descr="A screenshot of a map&#10;&#10;Description automatically generated">
            <a:extLst>
              <a:ext uri="{FF2B5EF4-FFF2-40B4-BE49-F238E27FC236}">
                <a16:creationId xmlns:a16="http://schemas.microsoft.com/office/drawing/2014/main" id="{9F9488A5-A00B-42E7-B33C-4A884FB6EE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1" y="609600"/>
            <a:ext cx="7510014" cy="3642357"/>
          </a:xfrm>
          <a:prstGeom prst="rect">
            <a:avLst/>
          </a:prstGeom>
        </p:spPr>
      </p:pic>
    </p:spTree>
    <p:extLst>
      <p:ext uri="{BB962C8B-B14F-4D97-AF65-F5344CB8AC3E}">
        <p14:creationId xmlns:p14="http://schemas.microsoft.com/office/powerpoint/2010/main" val="3846692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social media post&#10;&#10;Description automatically generated">
            <a:extLst>
              <a:ext uri="{FF2B5EF4-FFF2-40B4-BE49-F238E27FC236}">
                <a16:creationId xmlns:a16="http://schemas.microsoft.com/office/drawing/2014/main" id="{66135D92-81DF-4980-BE44-6F9A76CB89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6648" y="1131994"/>
            <a:ext cx="9320580" cy="4590386"/>
          </a:xfrm>
          <a:prstGeom prst="rect">
            <a:avLst/>
          </a:prstGeom>
        </p:spPr>
      </p:pic>
    </p:spTree>
    <p:extLst>
      <p:ext uri="{BB962C8B-B14F-4D97-AF65-F5344CB8AC3E}">
        <p14:creationId xmlns:p14="http://schemas.microsoft.com/office/powerpoint/2010/main" val="831647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social media post&#10;&#10;Description automatically generated">
            <a:extLst>
              <a:ext uri="{FF2B5EF4-FFF2-40B4-BE49-F238E27FC236}">
                <a16:creationId xmlns:a16="http://schemas.microsoft.com/office/drawing/2014/main" id="{F652F870-DA5B-4804-BC15-46C4B1BDE2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7145" y="1131994"/>
            <a:ext cx="4601891" cy="4590386"/>
          </a:xfrm>
          <a:prstGeom prst="rect">
            <a:avLst/>
          </a:prstGeom>
        </p:spPr>
      </p:pic>
    </p:spTree>
    <p:extLst>
      <p:ext uri="{BB962C8B-B14F-4D97-AF65-F5344CB8AC3E}">
        <p14:creationId xmlns:p14="http://schemas.microsoft.com/office/powerpoint/2010/main" val="1033144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t>Part-II</a:t>
            </a:r>
          </a:p>
        </p:txBody>
      </p:sp>
    </p:spTree>
    <p:extLst>
      <p:ext uri="{BB962C8B-B14F-4D97-AF65-F5344CB8AC3E}">
        <p14:creationId xmlns:p14="http://schemas.microsoft.com/office/powerpoint/2010/main" val="81484221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IN" sz="4400"/>
              <a:t>Automation testing</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B8B997F-150E-4228-8F83-F24C0989768B}"/>
              </a:ext>
            </a:extLst>
          </p:cNvPr>
          <p:cNvGraphicFramePr>
            <a:graphicFrameLocks noGrp="1"/>
          </p:cNvGraphicFramePr>
          <p:nvPr>
            <p:ph idx="1"/>
            <p:extLst>
              <p:ext uri="{D42A27DB-BD31-4B8C-83A1-F6EECF244321}">
                <p14:modId xmlns:p14="http://schemas.microsoft.com/office/powerpoint/2010/main" val="282560690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705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3" name="Straight Connector 3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25253" t="5993" r="-1" b="3097"/>
          <a:stretch/>
        </p:blipFill>
        <p:spPr>
          <a:xfrm>
            <a:off x="1" y="10"/>
            <a:ext cx="12191999" cy="6857990"/>
          </a:xfrm>
          <a:prstGeom prst="rect">
            <a:avLst/>
          </a:prstGeom>
        </p:spPr>
      </p:pic>
      <p:sp>
        <p:nvSpPr>
          <p:cNvPr id="44" name="Isosceles Triangle 43">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Parallelogram 45">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2"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704200" y="1678665"/>
            <a:ext cx="4569803" cy="2369131"/>
          </a:xfrm>
        </p:spPr>
        <p:txBody>
          <a:bodyPr vert="horz" lIns="91440" tIns="45720" rIns="91440" bIns="45720" rtlCol="0" anchor="b">
            <a:normAutofit/>
          </a:bodyPr>
          <a:lstStyle/>
          <a:p>
            <a:pPr algn="r"/>
            <a:r>
              <a:rPr lang="en-US" sz="5400"/>
              <a:t>Selenium Suite</a:t>
            </a:r>
          </a:p>
        </p:txBody>
      </p:sp>
      <p:sp>
        <p:nvSpPr>
          <p:cNvPr id="58"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Isosceles Triangle 63">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99422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8116"/>
          <a:stretch/>
        </p:blipFill>
        <p:spPr>
          <a:xfrm>
            <a:off x="568452" y="571500"/>
            <a:ext cx="11055096" cy="5715000"/>
          </a:xfrm>
          <a:prstGeom prst="rect">
            <a:avLst/>
          </a:prstGeom>
        </p:spPr>
      </p:pic>
    </p:spTree>
    <p:extLst>
      <p:ext uri="{BB962C8B-B14F-4D97-AF65-F5344CB8AC3E}">
        <p14:creationId xmlns:p14="http://schemas.microsoft.com/office/powerpoint/2010/main" val="3807307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0252" y="1131994"/>
            <a:ext cx="9613373" cy="4590386"/>
          </a:xfrm>
          <a:prstGeom prst="rect">
            <a:avLst/>
          </a:prstGeom>
        </p:spPr>
      </p:pic>
    </p:spTree>
    <p:extLst>
      <p:ext uri="{BB962C8B-B14F-4D97-AF65-F5344CB8AC3E}">
        <p14:creationId xmlns:p14="http://schemas.microsoft.com/office/powerpoint/2010/main" val="2746997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7631" b="-2"/>
          <a:stretch/>
        </p:blipFill>
        <p:spPr>
          <a:xfrm>
            <a:off x="568452" y="571500"/>
            <a:ext cx="11055096" cy="5715000"/>
          </a:xfrm>
          <a:prstGeom prst="rect">
            <a:avLst/>
          </a:prstGeom>
        </p:spPr>
      </p:pic>
    </p:spTree>
    <p:extLst>
      <p:ext uri="{BB962C8B-B14F-4D97-AF65-F5344CB8AC3E}">
        <p14:creationId xmlns:p14="http://schemas.microsoft.com/office/powerpoint/2010/main" val="1543409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D6A9-F893-4CCA-B182-3F965735DABB}"/>
              </a:ext>
            </a:extLst>
          </p:cNvPr>
          <p:cNvSpPr>
            <a:spLocks noGrp="1"/>
          </p:cNvSpPr>
          <p:nvPr>
            <p:ph type="title"/>
          </p:nvPr>
        </p:nvSpPr>
        <p:spPr/>
        <p:txBody>
          <a:bodyPr/>
          <a:lstStyle/>
          <a:p>
            <a:r>
              <a:rPr lang="en-IN" dirty="0"/>
              <a:t>Some Code Snippets</a:t>
            </a:r>
          </a:p>
        </p:txBody>
      </p:sp>
      <p:pic>
        <p:nvPicPr>
          <p:cNvPr id="5" name="Content Placeholder 4" descr="A picture containing food&#10;&#10;Description automatically generated">
            <a:extLst>
              <a:ext uri="{FF2B5EF4-FFF2-40B4-BE49-F238E27FC236}">
                <a16:creationId xmlns:a16="http://schemas.microsoft.com/office/drawing/2014/main" id="{B4D70E61-37D9-4BC1-B391-9A5F876B3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214" y="1771682"/>
            <a:ext cx="4991797" cy="790685"/>
          </a:xfrm>
        </p:spPr>
      </p:pic>
      <p:pic>
        <p:nvPicPr>
          <p:cNvPr id="7" name="Picture 6" descr="A close up of a screen&#10;&#10;Description automatically generated">
            <a:extLst>
              <a:ext uri="{FF2B5EF4-FFF2-40B4-BE49-F238E27FC236}">
                <a16:creationId xmlns:a16="http://schemas.microsoft.com/office/drawing/2014/main" id="{017460DC-2C7B-4DF1-8674-CF180AA4A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214" y="3019368"/>
            <a:ext cx="4124901" cy="819264"/>
          </a:xfrm>
          <a:prstGeom prst="rect">
            <a:avLst/>
          </a:prstGeom>
        </p:spPr>
      </p:pic>
      <p:pic>
        <p:nvPicPr>
          <p:cNvPr id="9" name="Picture 8">
            <a:extLst>
              <a:ext uri="{FF2B5EF4-FFF2-40B4-BE49-F238E27FC236}">
                <a16:creationId xmlns:a16="http://schemas.microsoft.com/office/drawing/2014/main" id="{2CF62218-071E-4CCC-96BC-B4E0CB1EB6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214" y="4295633"/>
            <a:ext cx="2715004" cy="457264"/>
          </a:xfrm>
          <a:prstGeom prst="rect">
            <a:avLst/>
          </a:prstGeom>
        </p:spPr>
      </p:pic>
      <p:pic>
        <p:nvPicPr>
          <p:cNvPr id="11" name="Picture 10" descr="A picture containing table, sitting, laptop, phone&#10;&#10;Description automatically generated">
            <a:extLst>
              <a:ext uri="{FF2B5EF4-FFF2-40B4-BE49-F238E27FC236}">
                <a16:creationId xmlns:a16="http://schemas.microsoft.com/office/drawing/2014/main" id="{D57BD08A-DC4F-4D58-919C-1FBD6E9D89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214" y="5085225"/>
            <a:ext cx="6639852" cy="1448002"/>
          </a:xfrm>
          <a:prstGeom prst="rect">
            <a:avLst/>
          </a:prstGeom>
        </p:spPr>
      </p:pic>
    </p:spTree>
    <p:extLst>
      <p:ext uri="{BB962C8B-B14F-4D97-AF65-F5344CB8AC3E}">
        <p14:creationId xmlns:p14="http://schemas.microsoft.com/office/powerpoint/2010/main" val="246315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t>Part-I</a:t>
            </a:r>
          </a:p>
        </p:txBody>
      </p:sp>
    </p:spTree>
    <p:extLst>
      <p:ext uri="{BB962C8B-B14F-4D97-AF65-F5344CB8AC3E}">
        <p14:creationId xmlns:p14="http://schemas.microsoft.com/office/powerpoint/2010/main" val="231006503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 screen with text&#10;&#10;Description automatically generated">
            <a:extLst>
              <a:ext uri="{FF2B5EF4-FFF2-40B4-BE49-F238E27FC236}">
                <a16:creationId xmlns:a16="http://schemas.microsoft.com/office/drawing/2014/main" id="{31AA838D-6BBC-43E8-AF18-DA2CAF37E02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830" b="1"/>
          <a:stretch/>
        </p:blipFill>
        <p:spPr>
          <a:xfrm>
            <a:off x="568452" y="571500"/>
            <a:ext cx="11055096" cy="5715000"/>
          </a:xfrm>
          <a:prstGeom prst="rect">
            <a:avLst/>
          </a:prstGeom>
        </p:spPr>
      </p:pic>
    </p:spTree>
    <p:extLst>
      <p:ext uri="{BB962C8B-B14F-4D97-AF65-F5344CB8AC3E}">
        <p14:creationId xmlns:p14="http://schemas.microsoft.com/office/powerpoint/2010/main" val="3382151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 screen with text&#10;&#10;Description automatically generated">
            <a:extLst>
              <a:ext uri="{FF2B5EF4-FFF2-40B4-BE49-F238E27FC236}">
                <a16:creationId xmlns:a16="http://schemas.microsoft.com/office/drawing/2014/main" id="{D1E95696-E717-40AD-9239-731031F5725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654" r="1" b="14488"/>
          <a:stretch/>
        </p:blipFill>
        <p:spPr>
          <a:xfrm>
            <a:off x="568452" y="571500"/>
            <a:ext cx="11055096" cy="5715000"/>
          </a:xfrm>
          <a:prstGeom prst="rect">
            <a:avLst/>
          </a:prstGeom>
        </p:spPr>
      </p:pic>
    </p:spTree>
    <p:extLst>
      <p:ext uri="{BB962C8B-B14F-4D97-AF65-F5344CB8AC3E}">
        <p14:creationId xmlns:p14="http://schemas.microsoft.com/office/powerpoint/2010/main" val="588498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FE3418F2-30F3-4EB1-9061-A4743BD0F61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7502" r="1" b="11682"/>
          <a:stretch/>
        </p:blipFill>
        <p:spPr>
          <a:xfrm>
            <a:off x="568452" y="571500"/>
            <a:ext cx="11055096" cy="5715000"/>
          </a:xfrm>
          <a:prstGeom prst="rect">
            <a:avLst/>
          </a:prstGeom>
        </p:spPr>
      </p:pic>
    </p:spTree>
    <p:extLst>
      <p:ext uri="{BB962C8B-B14F-4D97-AF65-F5344CB8AC3E}">
        <p14:creationId xmlns:p14="http://schemas.microsoft.com/office/powerpoint/2010/main" val="140231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8"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0"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text on a black background&#10;&#10;Description automatically generated">
            <a:extLst>
              <a:ext uri="{FF2B5EF4-FFF2-40B4-BE49-F238E27FC236}">
                <a16:creationId xmlns:a16="http://schemas.microsoft.com/office/drawing/2014/main" id="{4FA77896-DCB1-4A2C-8482-AC82AA52AD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309" y="1886292"/>
            <a:ext cx="9941259" cy="3081790"/>
          </a:xfrm>
          <a:prstGeom prst="rect">
            <a:avLst/>
          </a:prstGeom>
        </p:spPr>
      </p:pic>
    </p:spTree>
    <p:extLst>
      <p:ext uri="{BB962C8B-B14F-4D97-AF65-F5344CB8AC3E}">
        <p14:creationId xmlns:p14="http://schemas.microsoft.com/office/powerpoint/2010/main" val="3180347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C256-FA68-4BF1-8D19-CE1147B1C430}"/>
              </a:ext>
            </a:extLst>
          </p:cNvPr>
          <p:cNvSpPr>
            <a:spLocks noGrp="1"/>
          </p:cNvSpPr>
          <p:nvPr>
            <p:ph type="title"/>
          </p:nvPr>
        </p:nvSpPr>
        <p:spPr>
          <a:xfrm>
            <a:off x="677334" y="609600"/>
            <a:ext cx="8596668" cy="1320800"/>
          </a:xfrm>
        </p:spPr>
        <p:txBody>
          <a:bodyPr>
            <a:normAutofit/>
          </a:bodyPr>
          <a:lstStyle/>
          <a:p>
            <a:r>
              <a:rPr lang="en-IN"/>
              <a:t>Future Scope</a:t>
            </a:r>
          </a:p>
        </p:txBody>
      </p:sp>
      <p:graphicFrame>
        <p:nvGraphicFramePr>
          <p:cNvPr id="51" name="Content Placeholder 2">
            <a:extLst>
              <a:ext uri="{FF2B5EF4-FFF2-40B4-BE49-F238E27FC236}">
                <a16:creationId xmlns:a16="http://schemas.microsoft.com/office/drawing/2014/main" id="{C9CBA146-343A-479B-8A75-24E17659E42C}"/>
              </a:ext>
            </a:extLst>
          </p:cNvPr>
          <p:cNvGraphicFramePr>
            <a:graphicFrameLocks noGrp="1"/>
          </p:cNvGraphicFramePr>
          <p:nvPr>
            <p:ph idx="1"/>
            <p:extLst>
              <p:ext uri="{D42A27DB-BD31-4B8C-83A1-F6EECF244321}">
                <p14:modId xmlns:p14="http://schemas.microsoft.com/office/powerpoint/2010/main" val="3925982693"/>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215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A82C3-C774-443A-A5A2-4D8CF1538C7C}"/>
              </a:ext>
            </a:extLst>
          </p:cNvPr>
          <p:cNvSpPr>
            <a:spLocks noGrp="1"/>
          </p:cNvSpPr>
          <p:nvPr>
            <p:ph type="title"/>
          </p:nvPr>
        </p:nvSpPr>
        <p:spPr>
          <a:xfrm>
            <a:off x="652481" y="1382486"/>
            <a:ext cx="3547581" cy="4093028"/>
          </a:xfrm>
        </p:spPr>
        <p:txBody>
          <a:bodyPr anchor="ctr">
            <a:normAutofit/>
          </a:bodyPr>
          <a:lstStyle/>
          <a:p>
            <a:r>
              <a:rPr lang="en-IN" sz="4400"/>
              <a:t>Learning From the Training</a:t>
            </a:r>
          </a:p>
        </p:txBody>
      </p:sp>
      <p:grpSp>
        <p:nvGrpSpPr>
          <p:cNvPr id="36" name="Group 35">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7" name="Straight Connector 36">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7" name="Rectangle 46">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ontent Placeholder 2">
            <a:extLst>
              <a:ext uri="{FF2B5EF4-FFF2-40B4-BE49-F238E27FC236}">
                <a16:creationId xmlns:a16="http://schemas.microsoft.com/office/drawing/2014/main" id="{6D1A927B-14F7-4627-A8E2-7610CA03C94D}"/>
              </a:ext>
            </a:extLst>
          </p:cNvPr>
          <p:cNvGraphicFramePr>
            <a:graphicFrameLocks noGrp="1"/>
          </p:cNvGraphicFramePr>
          <p:nvPr>
            <p:ph idx="1"/>
            <p:extLst>
              <p:ext uri="{D42A27DB-BD31-4B8C-83A1-F6EECF244321}">
                <p14:modId xmlns:p14="http://schemas.microsoft.com/office/powerpoint/2010/main" val="1987167283"/>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5805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THANK YOU.</a:t>
            </a: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Graphic 5" descr="Accept">
            <a:extLst>
              <a:ext uri="{FF2B5EF4-FFF2-40B4-BE49-F238E27FC236}">
                <a16:creationId xmlns:a16="http://schemas.microsoft.com/office/drawing/2014/main" id="{41C0EE3B-59A8-463F-8948-185FFC48DA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9679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a:t>Software Testing</a:t>
            </a:r>
          </a:p>
        </p:txBody>
      </p:sp>
      <p:grpSp>
        <p:nvGrpSpPr>
          <p:cNvPr id="24"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TextBox 3">
            <a:extLst>
              <a:ext uri="{FF2B5EF4-FFF2-40B4-BE49-F238E27FC236}">
                <a16:creationId xmlns:a16="http://schemas.microsoft.com/office/drawing/2014/main" id="{0091CE9F-C9E4-4E72-881F-600516462B03}"/>
              </a:ext>
            </a:extLst>
          </p:cNvPr>
          <p:cNvGraphicFramePr/>
          <p:nvPr>
            <p:extLst>
              <p:ext uri="{D42A27DB-BD31-4B8C-83A1-F6EECF244321}">
                <p14:modId xmlns:p14="http://schemas.microsoft.com/office/powerpoint/2010/main" val="103372473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374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2">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77334" y="1253067"/>
            <a:ext cx="6155266" cy="4351866"/>
          </a:xfrm>
        </p:spPr>
        <p:txBody>
          <a:bodyPr anchor="ctr">
            <a:normAutofit/>
          </a:bodyPr>
          <a:lstStyle/>
          <a:p>
            <a:pPr>
              <a:lnSpc>
                <a:spcPct val="90000"/>
              </a:lnSpc>
            </a:pPr>
            <a:r>
              <a:rPr lang="en-IN" sz="1500" b="1"/>
              <a:t>Software Testing</a:t>
            </a:r>
            <a:r>
              <a:rPr lang="en-IN" sz="1500"/>
              <a:t> is necessary because we all make mistakes. Some of those mistakes are unimportant, but some of them are expensive or dangerous. We need to check everything and anything we produce because things can always go wrong – </a:t>
            </a:r>
            <a:r>
              <a:rPr lang="en-IN" sz="1500" b="1"/>
              <a:t>humans make mistakes all the time</a:t>
            </a:r>
            <a:r>
              <a:rPr lang="en-IN" sz="1500"/>
              <a:t>.</a:t>
            </a:r>
          </a:p>
          <a:p>
            <a:pPr>
              <a:lnSpc>
                <a:spcPct val="90000"/>
              </a:lnSpc>
            </a:pPr>
            <a:r>
              <a:rPr lang="en-IN" sz="1500"/>
              <a:t>Software testing is very important because of the following reasons:</a:t>
            </a:r>
          </a:p>
          <a:p>
            <a:pPr marL="0" indent="0">
              <a:lnSpc>
                <a:spcPct val="90000"/>
              </a:lnSpc>
              <a:buNone/>
            </a:pPr>
            <a:r>
              <a:rPr lang="en-IN" sz="1500"/>
              <a:t>	Software testing is really required to point out the </a:t>
            </a:r>
            <a:r>
              <a:rPr lang="en-IN" sz="1500" b="1"/>
              <a:t>defects </a:t>
            </a:r>
            <a:r>
              <a:rPr lang="en-IN" sz="1500"/>
              <a:t>and errors that 	were made during the </a:t>
            </a:r>
            <a:r>
              <a:rPr lang="en-IN" sz="1500" b="1"/>
              <a:t>development phases</a:t>
            </a:r>
            <a:r>
              <a:rPr lang="en-IN" sz="1500"/>
              <a:t>.</a:t>
            </a:r>
          </a:p>
          <a:p>
            <a:pPr marL="0" indent="0">
              <a:lnSpc>
                <a:spcPct val="90000"/>
              </a:lnSpc>
              <a:buNone/>
            </a:pPr>
            <a:r>
              <a:rPr lang="en-IN" sz="1500"/>
              <a:t>	It’s essential since it makes sure that the customer finds the organization 	reliable and their satisfaction in the application is maintained.</a:t>
            </a:r>
          </a:p>
          <a:p>
            <a:pPr marL="0" indent="0">
              <a:lnSpc>
                <a:spcPct val="90000"/>
              </a:lnSpc>
              <a:buNone/>
            </a:pPr>
            <a:r>
              <a:rPr lang="en-IN" sz="1500"/>
              <a:t>	It is very important to ensure the Quality of the product. Quality product 	delivered to the customers helps in gaining their confidence.</a:t>
            </a:r>
          </a:p>
        </p:txBody>
      </p:sp>
      <p:sp>
        <p:nvSpPr>
          <p:cNvPr id="24" name="Rectangle 14">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6" name="Straight Connector 16">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18">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829658" y="1253067"/>
            <a:ext cx="3371742" cy="4351866"/>
          </a:xfrm>
        </p:spPr>
        <p:txBody>
          <a:bodyPr anchor="ctr">
            <a:normAutofit/>
          </a:bodyPr>
          <a:lstStyle/>
          <a:p>
            <a:r>
              <a:rPr lang="en-IN">
                <a:solidFill>
                  <a:schemeClr val="bg1"/>
                </a:solidFill>
              </a:rPr>
              <a:t>Importance of Software testing</a:t>
            </a:r>
          </a:p>
        </p:txBody>
      </p:sp>
    </p:spTree>
    <p:extLst>
      <p:ext uri="{BB962C8B-B14F-4D97-AF65-F5344CB8AC3E}">
        <p14:creationId xmlns:p14="http://schemas.microsoft.com/office/powerpoint/2010/main" val="1797301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77334" y="609600"/>
            <a:ext cx="3843375" cy="5175624"/>
          </a:xfrm>
        </p:spPr>
        <p:txBody>
          <a:bodyPr anchor="ctr">
            <a:normAutofit/>
          </a:bodyPr>
          <a:lstStyle/>
          <a:p>
            <a:r>
              <a:rPr lang="en-IN">
                <a:solidFill>
                  <a:schemeClr val="tx1">
                    <a:lumMod val="85000"/>
                    <a:lumOff val="15000"/>
                  </a:schemeClr>
                </a:solidFill>
              </a:rPr>
              <a:t>Types of Testing</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609601"/>
            <a:ext cx="5511296" cy="5175624"/>
          </a:xfrm>
        </p:spPr>
        <p:txBody>
          <a:bodyPr anchor="ctr">
            <a:normAutofit/>
          </a:bodyPr>
          <a:lstStyle/>
          <a:p>
            <a:pPr marL="0" indent="0">
              <a:buNone/>
            </a:pPr>
            <a:r>
              <a:rPr lang="en-IN" b="1">
                <a:solidFill>
                  <a:srgbClr val="FFFFFF"/>
                </a:solidFill>
              </a:rPr>
              <a:t>Black-Box Testing</a:t>
            </a:r>
          </a:p>
          <a:p>
            <a:pPr marL="0" indent="0">
              <a:buNone/>
            </a:pPr>
            <a:endParaRPr lang="en-IN">
              <a:solidFill>
                <a:srgbClr val="FFFFFF"/>
              </a:solidFill>
            </a:endParaRPr>
          </a:p>
          <a:p>
            <a:r>
              <a:rPr lang="en-IN">
                <a:solidFill>
                  <a:srgbClr val="FFFFFF"/>
                </a:solidFill>
              </a:rPr>
              <a:t>The technique of testing without having any knowledge of the interior workings of the application is called black-box testing. The tester is oblivious to the system architecture and does not have access to the source code. Typically, while performing a black-box test, a tester will interact with the system's user interface by providing inputs and examining outputs without knowing how and where the inputs are worked upon.</a:t>
            </a:r>
          </a:p>
        </p:txBody>
      </p:sp>
    </p:spTree>
    <p:extLst>
      <p:ext uri="{BB962C8B-B14F-4D97-AF65-F5344CB8AC3E}">
        <p14:creationId xmlns:p14="http://schemas.microsoft.com/office/powerpoint/2010/main" val="171897869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p:cNvSpPr>
            <a:spLocks noGrp="1"/>
          </p:cNvSpPr>
          <p:nvPr>
            <p:ph idx="1"/>
          </p:nvPr>
        </p:nvSpPr>
        <p:spPr>
          <a:xfrm>
            <a:off x="681163" y="1424320"/>
            <a:ext cx="8596668" cy="3880773"/>
          </a:xfrm>
        </p:spPr>
        <p:txBody>
          <a:bodyPr>
            <a:normAutofit/>
          </a:bodyPr>
          <a:lstStyle/>
          <a:p>
            <a:pPr marL="0" indent="0">
              <a:buNone/>
            </a:pPr>
            <a:r>
              <a:rPr lang="en-IN" b="1" dirty="0">
                <a:latin typeface="+mj-lt"/>
                <a:cs typeface="Times New Roman" panose="02020603050405020304" pitchFamily="18" charset="0"/>
              </a:rPr>
              <a:t>White-Box Testing</a:t>
            </a:r>
          </a:p>
          <a:p>
            <a:pPr marL="0" indent="0">
              <a:buNone/>
            </a:pPr>
            <a:endParaRPr lang="en-IN" dirty="0"/>
          </a:p>
          <a:p>
            <a:r>
              <a:rPr lang="en-IN" dirty="0"/>
              <a:t>White-box testing is the detailed investigation of internal logic and structure of the code. White-box testing is also called </a:t>
            </a:r>
            <a:r>
              <a:rPr lang="en-IN" b="1" dirty="0"/>
              <a:t>glass testing</a:t>
            </a:r>
            <a:r>
              <a:rPr lang="en-IN" dirty="0"/>
              <a:t> or </a:t>
            </a:r>
            <a:r>
              <a:rPr lang="en-IN" b="1" dirty="0"/>
              <a:t>open-box testing</a:t>
            </a:r>
            <a:r>
              <a:rPr lang="en-IN" dirty="0"/>
              <a:t>. In order to perform </a:t>
            </a:r>
            <a:r>
              <a:rPr lang="en-IN" b="1" dirty="0"/>
              <a:t>white-box</a:t>
            </a:r>
            <a:r>
              <a:rPr lang="en-IN" dirty="0"/>
              <a:t> testing on an application, a tester needs to know the internal workings of the code.</a:t>
            </a:r>
          </a:p>
          <a:p>
            <a:endParaRPr lang="en-IN" dirty="0"/>
          </a:p>
          <a:p>
            <a:pPr marL="0" indent="0">
              <a:buNone/>
            </a:pPr>
            <a:endParaRPr lang="en-IN" dirty="0"/>
          </a:p>
          <a:p>
            <a:r>
              <a:rPr lang="en-IN" dirty="0"/>
              <a:t>The tester needs to have a look inside the source code and find out which unit/chunk of the code is behaving inappropriately.</a:t>
            </a:r>
          </a:p>
          <a:p>
            <a:endParaRPr lang="en-IN" dirty="0"/>
          </a:p>
        </p:txBody>
      </p:sp>
    </p:spTree>
    <p:extLst>
      <p:ext uri="{BB962C8B-B14F-4D97-AF65-F5344CB8AC3E}">
        <p14:creationId xmlns:p14="http://schemas.microsoft.com/office/powerpoint/2010/main" val="234558220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673CA91-600F-4E94-A643-3BDB6B045ACD}"/>
              </a:ext>
            </a:extLst>
          </p:cNvPr>
          <p:cNvSpPr>
            <a:spLocks noGrp="1"/>
          </p:cNvSpPr>
          <p:nvPr>
            <p:ph idx="1"/>
          </p:nvPr>
        </p:nvSpPr>
        <p:spPr>
          <a:xfrm>
            <a:off x="677334" y="1253067"/>
            <a:ext cx="6155266" cy="4351866"/>
          </a:xfrm>
        </p:spPr>
        <p:txBody>
          <a:bodyPr anchor="ctr">
            <a:normAutofit/>
          </a:bodyPr>
          <a:lstStyle/>
          <a:p>
            <a:r>
              <a:rPr lang="en-IN" dirty="0"/>
              <a:t>Radiance Technologies is group of seasoned professionals who have spent an average of 20 years in Industry before starting Radiance. We strongly believe in simplifying technology solutions and bringing business process innovation. Our expertise in ERP cloud, cloud infrastructure, product development, blockchain, artificial intelligence and machine learning has helped health care industry to achieve efficiency, collaboration, data and Intellectual property protection and adhering to HIPAA compliance.</a:t>
            </a:r>
          </a:p>
        </p:txBody>
      </p:sp>
      <p:sp>
        <p:nvSpPr>
          <p:cNvPr id="11" name="Rectangle 10">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 name="Straight Connector 12">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829658" y="1253067"/>
            <a:ext cx="3371742" cy="4351866"/>
          </a:xfrm>
        </p:spPr>
        <p:txBody>
          <a:bodyPr anchor="ctr">
            <a:normAutofit/>
          </a:bodyPr>
          <a:lstStyle/>
          <a:p>
            <a:r>
              <a:rPr lang="en-IN">
                <a:solidFill>
                  <a:schemeClr val="bg1"/>
                </a:solidFill>
              </a:rPr>
              <a:t>About The organization</a:t>
            </a:r>
          </a:p>
        </p:txBody>
      </p:sp>
      <p:pic>
        <p:nvPicPr>
          <p:cNvPr id="10" name="Picture 9" descr="A screenshot of a cell phone&#10;&#10;Description automatically generated">
            <a:extLst>
              <a:ext uri="{FF2B5EF4-FFF2-40B4-BE49-F238E27FC236}">
                <a16:creationId xmlns:a16="http://schemas.microsoft.com/office/drawing/2014/main" id="{3DB2EF21-4510-45AF-B00E-9ACD30B0C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299" y="634919"/>
            <a:ext cx="1847619" cy="666667"/>
          </a:xfrm>
          <a:prstGeom prst="rect">
            <a:avLst/>
          </a:prstGeom>
        </p:spPr>
      </p:pic>
    </p:spTree>
    <p:extLst>
      <p:ext uri="{BB962C8B-B14F-4D97-AF65-F5344CB8AC3E}">
        <p14:creationId xmlns:p14="http://schemas.microsoft.com/office/powerpoint/2010/main" val="4221514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IN" sz="4400"/>
              <a:t>What am I doing ?</a:t>
            </a:r>
          </a:p>
        </p:txBody>
      </p:sp>
      <p:grpSp>
        <p:nvGrpSpPr>
          <p:cNvPr id="36" name="Group 35">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7" name="Straight Connector 36">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7" name="Rectangle 46">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ontent Placeholder 2">
            <a:extLst>
              <a:ext uri="{FF2B5EF4-FFF2-40B4-BE49-F238E27FC236}">
                <a16:creationId xmlns:a16="http://schemas.microsoft.com/office/drawing/2014/main" id="{1E1701E2-95EA-4BBB-A458-754A95599EF8}"/>
              </a:ext>
            </a:extLst>
          </p:cNvPr>
          <p:cNvGraphicFramePr>
            <a:graphicFrameLocks noGrp="1"/>
          </p:cNvGraphicFramePr>
          <p:nvPr>
            <p:ph idx="1"/>
            <p:extLst>
              <p:ext uri="{D42A27DB-BD31-4B8C-83A1-F6EECF244321}">
                <p14:modId xmlns:p14="http://schemas.microsoft.com/office/powerpoint/2010/main" val="68302261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4451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IN" sz="4400"/>
              <a:t>Projects </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9A89C73-B35F-4A12-85C5-ABBB7EC8191F}"/>
              </a:ext>
            </a:extLst>
          </p:cNvPr>
          <p:cNvGraphicFramePr>
            <a:graphicFrameLocks noGrp="1"/>
          </p:cNvGraphicFramePr>
          <p:nvPr>
            <p:ph idx="1"/>
            <p:extLst>
              <p:ext uri="{D42A27DB-BD31-4B8C-83A1-F6EECF244321}">
                <p14:modId xmlns:p14="http://schemas.microsoft.com/office/powerpoint/2010/main" val="272348344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3276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193</TotalTime>
  <Words>758</Words>
  <Application>Microsoft Office PowerPoint</Application>
  <PresentationFormat>Widescreen</PresentationFormat>
  <Paragraphs>65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Times New Roman</vt:lpstr>
      <vt:lpstr>Trebuchet MS</vt:lpstr>
      <vt:lpstr>Wingdings 3</vt:lpstr>
      <vt:lpstr>Facet</vt:lpstr>
      <vt:lpstr>PowerPoint Presentation</vt:lpstr>
      <vt:lpstr>Part-I</vt:lpstr>
      <vt:lpstr>Software Testing</vt:lpstr>
      <vt:lpstr>Importance of Software testing</vt:lpstr>
      <vt:lpstr>Types of Testing</vt:lpstr>
      <vt:lpstr>PowerPoint Presentation</vt:lpstr>
      <vt:lpstr>About The organization</vt:lpstr>
      <vt:lpstr>What am I doing ?</vt:lpstr>
      <vt:lpstr>Projects </vt:lpstr>
      <vt:lpstr>Some results generated by Arachni</vt:lpstr>
      <vt:lpstr>PowerPoint Presentation</vt:lpstr>
      <vt:lpstr>PowerPoint Presentation</vt:lpstr>
      <vt:lpstr>Part-II</vt:lpstr>
      <vt:lpstr>Automation testing</vt:lpstr>
      <vt:lpstr>Selenium Suite</vt:lpstr>
      <vt:lpstr>PowerPoint Presentation</vt:lpstr>
      <vt:lpstr>PowerPoint Presentation</vt:lpstr>
      <vt:lpstr>PowerPoint Presentation</vt:lpstr>
      <vt:lpstr>Some Code Snippets</vt:lpstr>
      <vt:lpstr>PowerPoint Presentation</vt:lpstr>
      <vt:lpstr>PowerPoint Presentation</vt:lpstr>
      <vt:lpstr>PowerPoint Presentation</vt:lpstr>
      <vt:lpstr>PowerPoint Presentation</vt:lpstr>
      <vt:lpstr>Future Scope</vt:lpstr>
      <vt:lpstr>Learning From the Training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Gupta</dc:creator>
  <cp:lastModifiedBy>Shubham Gupta</cp:lastModifiedBy>
  <cp:revision>10</cp:revision>
  <dcterms:created xsi:type="dcterms:W3CDTF">2020-06-01T10:41:45Z</dcterms:created>
  <dcterms:modified xsi:type="dcterms:W3CDTF">2020-06-02T05:33:09Z</dcterms:modified>
</cp:coreProperties>
</file>