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5" r:id="rId5"/>
    <p:sldId id="276" r:id="rId6"/>
    <p:sldId id="278" r:id="rId7"/>
    <p:sldId id="279" r:id="rId8"/>
    <p:sldId id="27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Gupta" userId="43935fc43bc4807a" providerId="LiveId" clId="{EAFD282A-96A6-432C-874B-74BFFAADF5ED}"/>
    <pc:docChg chg="undo redo custSel addSld delSld modSld">
      <pc:chgData name="Shubham Gupta" userId="43935fc43bc4807a" providerId="LiveId" clId="{EAFD282A-96A6-432C-874B-74BFFAADF5ED}" dt="2024-12-01T03:48:11.119" v="3039" actId="255"/>
      <pc:docMkLst>
        <pc:docMk/>
      </pc:docMkLst>
      <pc:sldChg chg="modSp add del mod">
        <pc:chgData name="Shubham Gupta" userId="43935fc43bc4807a" providerId="LiveId" clId="{EAFD282A-96A6-432C-874B-74BFFAADF5ED}" dt="2024-12-01T03:48:11.119" v="3039" actId="255"/>
        <pc:sldMkLst>
          <pc:docMk/>
          <pc:sldMk cId="3144838509" sldId="256"/>
        </pc:sldMkLst>
        <pc:spChg chg="mod">
          <ac:chgData name="Shubham Gupta" userId="43935fc43bc4807a" providerId="LiveId" clId="{EAFD282A-96A6-432C-874B-74BFFAADF5ED}" dt="2024-12-01T03:48:01.011" v="3038" actId="255"/>
          <ac:spMkLst>
            <pc:docMk/>
            <pc:sldMk cId="3144838509" sldId="256"/>
            <ac:spMk id="2" creationId="{00000000-0000-0000-0000-000000000000}"/>
          </ac:spMkLst>
        </pc:spChg>
        <pc:spChg chg="mod">
          <ac:chgData name="Shubham Gupta" userId="43935fc43bc4807a" providerId="LiveId" clId="{EAFD282A-96A6-432C-874B-74BFFAADF5ED}" dt="2024-12-01T03:48:11.119" v="3039" actId="255"/>
          <ac:spMkLst>
            <pc:docMk/>
            <pc:sldMk cId="3144838509" sldId="256"/>
            <ac:spMk id="3" creationId="{00000000-0000-0000-0000-000000000000}"/>
          </ac:spMkLst>
        </pc:spChg>
      </pc:sldChg>
      <pc:sldChg chg="addSp delSp modSp mod">
        <pc:chgData name="Shubham Gupta" userId="43935fc43bc4807a" providerId="LiveId" clId="{EAFD282A-96A6-432C-874B-74BFFAADF5ED}" dt="2024-11-11T15:59:11.183" v="2789" actId="255"/>
        <pc:sldMkLst>
          <pc:docMk/>
          <pc:sldMk cId="181186782" sldId="257"/>
        </pc:sldMkLst>
        <pc:spChg chg="del mod">
          <ac:chgData name="Shubham Gupta" userId="43935fc43bc4807a" providerId="LiveId" clId="{EAFD282A-96A6-432C-874B-74BFFAADF5ED}" dt="2024-11-06T15:09:07.903" v="36" actId="478"/>
          <ac:spMkLst>
            <pc:docMk/>
            <pc:sldMk cId="181186782" sldId="257"/>
            <ac:spMk id="2" creationId="{00000000-0000-0000-0000-000000000000}"/>
          </ac:spMkLst>
        </pc:spChg>
        <pc:spChg chg="add del mod">
          <ac:chgData name="Shubham Gupta" userId="43935fc43bc4807a" providerId="LiveId" clId="{EAFD282A-96A6-432C-874B-74BFFAADF5ED}" dt="2024-11-11T15:59:11.183" v="2789" actId="255"/>
          <ac:spMkLst>
            <pc:docMk/>
            <pc:sldMk cId="181186782" sldId="257"/>
            <ac:spMk id="3" creationId="{00000000-0000-0000-0000-000000000000}"/>
          </ac:spMkLst>
        </pc:spChg>
        <pc:spChg chg="add del mod">
          <ac:chgData name="Shubham Gupta" userId="43935fc43bc4807a" providerId="LiveId" clId="{EAFD282A-96A6-432C-874B-74BFFAADF5ED}" dt="2024-11-06T15:13:28.083" v="91" actId="478"/>
          <ac:spMkLst>
            <pc:docMk/>
            <pc:sldMk cId="181186782" sldId="257"/>
            <ac:spMk id="5" creationId="{3A6C74CE-8245-ECB3-2DB3-ABD5B399A0AF}"/>
          </ac:spMkLst>
        </pc:spChg>
      </pc:sldChg>
      <pc:sldChg chg="addSp delSp modSp del mod">
        <pc:chgData name="Shubham Gupta" userId="43935fc43bc4807a" providerId="LiveId" clId="{EAFD282A-96A6-432C-874B-74BFFAADF5ED}" dt="2024-11-10T13:05:16.768" v="1025" actId="47"/>
        <pc:sldMkLst>
          <pc:docMk/>
          <pc:sldMk cId="208279739" sldId="258"/>
        </pc:sldMkLst>
        <pc:spChg chg="del mod">
          <ac:chgData name="Shubham Gupta" userId="43935fc43bc4807a" providerId="LiveId" clId="{EAFD282A-96A6-432C-874B-74BFFAADF5ED}" dt="2024-11-06T15:09:15.002" v="39" actId="478"/>
          <ac:spMkLst>
            <pc:docMk/>
            <pc:sldMk cId="208279739" sldId="258"/>
            <ac:spMk id="2" creationId="{00000000-0000-0000-0000-000000000000}"/>
          </ac:spMkLst>
        </pc:spChg>
        <pc:spChg chg="del mod">
          <ac:chgData name="Shubham Gupta" userId="43935fc43bc4807a" providerId="LiveId" clId="{EAFD282A-96A6-432C-874B-74BFFAADF5ED}" dt="2024-11-09T06:52:07.320" v="213" actId="478"/>
          <ac:spMkLst>
            <pc:docMk/>
            <pc:sldMk cId="208279739" sldId="258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10T13:05:05.192" v="1024" actId="20577"/>
          <ac:spMkLst>
            <pc:docMk/>
            <pc:sldMk cId="208279739" sldId="258"/>
            <ac:spMk id="4" creationId="{EEFA5AD5-66E6-BC13-F7CE-DDBD88B6D03E}"/>
          </ac:spMkLst>
        </pc:spChg>
      </pc:sldChg>
      <pc:sldChg chg="delSp modSp mod">
        <pc:chgData name="Shubham Gupta" userId="43935fc43bc4807a" providerId="LiveId" clId="{EAFD282A-96A6-432C-874B-74BFFAADF5ED}" dt="2024-11-10T13:15:41.866" v="1274" actId="20577"/>
        <pc:sldMkLst>
          <pc:docMk/>
          <pc:sldMk cId="1937470581" sldId="259"/>
        </pc:sldMkLst>
        <pc:spChg chg="del mod">
          <ac:chgData name="Shubham Gupta" userId="43935fc43bc4807a" providerId="LiveId" clId="{EAFD282A-96A6-432C-874B-74BFFAADF5ED}" dt="2024-11-06T15:09:23.842" v="42" actId="478"/>
          <ac:spMkLst>
            <pc:docMk/>
            <pc:sldMk cId="1937470581" sldId="259"/>
            <ac:spMk id="2" creationId="{00000000-0000-0000-0000-000000000000}"/>
          </ac:spMkLst>
        </pc:spChg>
        <pc:spChg chg="mod">
          <ac:chgData name="Shubham Gupta" userId="43935fc43bc4807a" providerId="LiveId" clId="{EAFD282A-96A6-432C-874B-74BFFAADF5ED}" dt="2024-11-10T13:15:41.866" v="1274" actId="20577"/>
          <ac:spMkLst>
            <pc:docMk/>
            <pc:sldMk cId="1937470581" sldId="259"/>
            <ac:spMk id="3" creationId="{00000000-0000-0000-0000-000000000000}"/>
          </ac:spMkLst>
        </pc:spChg>
      </pc:sldChg>
      <pc:sldChg chg="addSp delSp modSp del mod">
        <pc:chgData name="Shubham Gupta" userId="43935fc43bc4807a" providerId="LiveId" clId="{EAFD282A-96A6-432C-874B-74BFFAADF5ED}" dt="2024-11-10T13:19:08.634" v="1377" actId="47"/>
        <pc:sldMkLst>
          <pc:docMk/>
          <pc:sldMk cId="1284582896" sldId="260"/>
        </pc:sldMkLst>
        <pc:spChg chg="del mod">
          <ac:chgData name="Shubham Gupta" userId="43935fc43bc4807a" providerId="LiveId" clId="{EAFD282A-96A6-432C-874B-74BFFAADF5ED}" dt="2024-11-09T06:52:38.498" v="471" actId="478"/>
          <ac:spMkLst>
            <pc:docMk/>
            <pc:sldMk cId="1284582896" sldId="260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10T13:18:47.835" v="1376" actId="20577"/>
          <ac:spMkLst>
            <pc:docMk/>
            <pc:sldMk cId="1284582896" sldId="260"/>
            <ac:spMk id="4" creationId="{F62919C4-0264-703D-8D70-9C23119E42B0}"/>
          </ac:spMkLst>
        </pc:spChg>
      </pc:sldChg>
      <pc:sldChg chg="delSp modSp mod">
        <pc:chgData name="Shubham Gupta" userId="43935fc43bc4807a" providerId="LiveId" clId="{EAFD282A-96A6-432C-874B-74BFFAADF5ED}" dt="2024-11-11T16:00:32.114" v="2794" actId="14100"/>
        <pc:sldMkLst>
          <pc:docMk/>
          <pc:sldMk cId="1745470357" sldId="261"/>
        </pc:sldMkLst>
        <pc:spChg chg="del mod">
          <ac:chgData name="Shubham Gupta" userId="43935fc43bc4807a" providerId="LiveId" clId="{EAFD282A-96A6-432C-874B-74BFFAADF5ED}" dt="2024-11-06T15:11:27.809" v="75" actId="478"/>
          <ac:spMkLst>
            <pc:docMk/>
            <pc:sldMk cId="1745470357" sldId="261"/>
            <ac:spMk id="2" creationId="{00000000-0000-0000-0000-000000000000}"/>
          </ac:spMkLst>
        </pc:spChg>
        <pc:spChg chg="mod">
          <ac:chgData name="Shubham Gupta" userId="43935fc43bc4807a" providerId="LiveId" clId="{EAFD282A-96A6-432C-874B-74BFFAADF5ED}" dt="2024-11-11T16:00:32.114" v="2794" actId="14100"/>
          <ac:spMkLst>
            <pc:docMk/>
            <pc:sldMk cId="1745470357" sldId="261"/>
            <ac:spMk id="3" creationId="{00000000-0000-0000-0000-000000000000}"/>
          </ac:spMkLst>
        </pc:spChg>
      </pc:sldChg>
      <pc:sldChg chg="addSp delSp modSp del mod">
        <pc:chgData name="Shubham Gupta" userId="43935fc43bc4807a" providerId="LiveId" clId="{EAFD282A-96A6-432C-874B-74BFFAADF5ED}" dt="2024-11-09T06:55:11.900" v="599" actId="47"/>
        <pc:sldMkLst>
          <pc:docMk/>
          <pc:sldMk cId="186133956" sldId="262"/>
        </pc:sldMkLst>
        <pc:spChg chg="del mod">
          <ac:chgData name="Shubham Gupta" userId="43935fc43bc4807a" providerId="LiveId" clId="{EAFD282A-96A6-432C-874B-74BFFAADF5ED}" dt="2024-11-09T06:52:46.195" v="473" actId="478"/>
          <ac:spMkLst>
            <pc:docMk/>
            <pc:sldMk cId="186133956" sldId="262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09T06:52:46.195" v="473" actId="478"/>
          <ac:spMkLst>
            <pc:docMk/>
            <pc:sldMk cId="186133956" sldId="262"/>
            <ac:spMk id="4" creationId="{F66EF963-C712-A664-FD89-DEFC0C84386C}"/>
          </ac:spMkLst>
        </pc:spChg>
      </pc:sldChg>
      <pc:sldChg chg="delSp modSp del mod">
        <pc:chgData name="Shubham Gupta" userId="43935fc43bc4807a" providerId="LiveId" clId="{EAFD282A-96A6-432C-874B-74BFFAADF5ED}" dt="2024-11-09T06:55:12.721" v="600" actId="47"/>
        <pc:sldMkLst>
          <pc:docMk/>
          <pc:sldMk cId="427053433" sldId="263"/>
        </pc:sldMkLst>
        <pc:spChg chg="del mod">
          <ac:chgData name="Shubham Gupta" userId="43935fc43bc4807a" providerId="LiveId" clId="{EAFD282A-96A6-432C-874B-74BFFAADF5ED}" dt="2024-11-06T15:09:31.818" v="45" actId="478"/>
          <ac:spMkLst>
            <pc:docMk/>
            <pc:sldMk cId="427053433" sldId="263"/>
            <ac:spMk id="2" creationId="{00000000-0000-0000-0000-000000000000}"/>
          </ac:spMkLst>
        </pc:spChg>
        <pc:spChg chg="mod">
          <ac:chgData name="Shubham Gupta" userId="43935fc43bc4807a" providerId="LiveId" clId="{EAFD282A-96A6-432C-874B-74BFFAADF5ED}" dt="2024-11-09T06:53:05.834" v="571" actId="5793"/>
          <ac:spMkLst>
            <pc:docMk/>
            <pc:sldMk cId="427053433" sldId="263"/>
            <ac:spMk id="3" creationId="{00000000-0000-0000-0000-000000000000}"/>
          </ac:spMkLst>
        </pc:spChg>
      </pc:sldChg>
      <pc:sldChg chg="modSp del mod">
        <pc:chgData name="Shubham Gupta" userId="43935fc43bc4807a" providerId="LiveId" clId="{EAFD282A-96A6-432C-874B-74BFFAADF5ED}" dt="2024-11-09T06:55:14.238" v="601" actId="47"/>
        <pc:sldMkLst>
          <pc:docMk/>
          <pc:sldMk cId="2099152483" sldId="264"/>
        </pc:sldMkLst>
        <pc:spChg chg="mod">
          <ac:chgData name="Shubham Gupta" userId="43935fc43bc4807a" providerId="LiveId" clId="{EAFD282A-96A6-432C-874B-74BFFAADF5ED}" dt="2024-11-09T06:53:22.686" v="575" actId="6549"/>
          <ac:spMkLst>
            <pc:docMk/>
            <pc:sldMk cId="2099152483" sldId="264"/>
            <ac:spMk id="3" creationId="{00000000-0000-0000-0000-000000000000}"/>
          </ac:spMkLst>
        </pc:spChg>
      </pc:sldChg>
      <pc:sldChg chg="delSp modSp del mod">
        <pc:chgData name="Shubham Gupta" userId="43935fc43bc4807a" providerId="LiveId" clId="{EAFD282A-96A6-432C-874B-74BFFAADF5ED}" dt="2024-11-09T06:54:55.343" v="594" actId="47"/>
        <pc:sldMkLst>
          <pc:docMk/>
          <pc:sldMk cId="63437112" sldId="265"/>
        </pc:sldMkLst>
        <pc:spChg chg="del mod">
          <ac:chgData name="Shubham Gupta" userId="43935fc43bc4807a" providerId="LiveId" clId="{EAFD282A-96A6-432C-874B-74BFFAADF5ED}" dt="2024-11-06T15:08:51.302" v="33" actId="478"/>
          <ac:spMkLst>
            <pc:docMk/>
            <pc:sldMk cId="63437112" sldId="265"/>
            <ac:spMk id="2" creationId="{00000000-0000-0000-0000-000000000000}"/>
          </ac:spMkLst>
        </pc:spChg>
      </pc:sldChg>
      <pc:sldChg chg="delSp modSp del mod">
        <pc:chgData name="Shubham Gupta" userId="43935fc43bc4807a" providerId="LiveId" clId="{EAFD282A-96A6-432C-874B-74BFFAADF5ED}" dt="2024-11-09T06:54:56.076" v="595" actId="47"/>
        <pc:sldMkLst>
          <pc:docMk/>
          <pc:sldMk cId="4044396442" sldId="266"/>
        </pc:sldMkLst>
        <pc:spChg chg="del mod">
          <ac:chgData name="Shubham Gupta" userId="43935fc43bc4807a" providerId="LiveId" clId="{EAFD282A-96A6-432C-874B-74BFFAADF5ED}" dt="2024-11-06T15:09:39.603" v="48" actId="478"/>
          <ac:spMkLst>
            <pc:docMk/>
            <pc:sldMk cId="4044396442" sldId="266"/>
            <ac:spMk id="2" creationId="{00000000-0000-0000-0000-000000000000}"/>
          </ac:spMkLst>
        </pc:spChg>
      </pc:sldChg>
      <pc:sldChg chg="delSp modSp del mod">
        <pc:chgData name="Shubham Gupta" userId="43935fc43bc4807a" providerId="LiveId" clId="{EAFD282A-96A6-432C-874B-74BFFAADF5ED}" dt="2024-11-09T06:54:56.716" v="596" actId="47"/>
        <pc:sldMkLst>
          <pc:docMk/>
          <pc:sldMk cId="3940863821" sldId="267"/>
        </pc:sldMkLst>
        <pc:spChg chg="del mod">
          <ac:chgData name="Shubham Gupta" userId="43935fc43bc4807a" providerId="LiveId" clId="{EAFD282A-96A6-432C-874B-74BFFAADF5ED}" dt="2024-11-06T15:09:46.048" v="51" actId="478"/>
          <ac:spMkLst>
            <pc:docMk/>
            <pc:sldMk cId="3940863821" sldId="267"/>
            <ac:spMk id="2" creationId="{00000000-0000-0000-0000-000000000000}"/>
          </ac:spMkLst>
        </pc:spChg>
      </pc:sldChg>
      <pc:sldChg chg="addSp delSp modSp del mod">
        <pc:chgData name="Shubham Gupta" userId="43935fc43bc4807a" providerId="LiveId" clId="{EAFD282A-96A6-432C-874B-74BFFAADF5ED}" dt="2024-11-09T06:54:46.851" v="590" actId="47"/>
        <pc:sldMkLst>
          <pc:docMk/>
          <pc:sldMk cId="3694483409" sldId="268"/>
        </pc:sldMkLst>
        <pc:spChg chg="del mod">
          <ac:chgData name="Shubham Gupta" userId="43935fc43bc4807a" providerId="LiveId" clId="{EAFD282A-96A6-432C-874B-74BFFAADF5ED}" dt="2024-11-06T15:09:52.963" v="54" actId="478"/>
          <ac:spMkLst>
            <pc:docMk/>
            <pc:sldMk cId="3694483409" sldId="268"/>
            <ac:spMk id="2" creationId="{00000000-0000-0000-0000-000000000000}"/>
          </ac:spMkLst>
        </pc:spChg>
        <pc:spChg chg="del mod">
          <ac:chgData name="Shubham Gupta" userId="43935fc43bc4807a" providerId="LiveId" clId="{EAFD282A-96A6-432C-874B-74BFFAADF5ED}" dt="2024-11-09T06:54:36.632" v="589" actId="478"/>
          <ac:spMkLst>
            <pc:docMk/>
            <pc:sldMk cId="3694483409" sldId="268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09T06:54:36.632" v="589" actId="478"/>
          <ac:spMkLst>
            <pc:docMk/>
            <pc:sldMk cId="3694483409" sldId="268"/>
            <ac:spMk id="4" creationId="{2A959DED-0317-26C8-8205-A9ACD3543CD1}"/>
          </ac:spMkLst>
        </pc:spChg>
      </pc:sldChg>
      <pc:sldChg chg="addSp delSp modSp del mod">
        <pc:chgData name="Shubham Gupta" userId="43935fc43bc4807a" providerId="LiveId" clId="{EAFD282A-96A6-432C-874B-74BFFAADF5ED}" dt="2024-11-09T06:54:49.720" v="591" actId="47"/>
        <pc:sldMkLst>
          <pc:docMk/>
          <pc:sldMk cId="917480122" sldId="269"/>
        </pc:sldMkLst>
        <pc:spChg chg="del mod">
          <ac:chgData name="Shubham Gupta" userId="43935fc43bc4807a" providerId="LiveId" clId="{EAFD282A-96A6-432C-874B-74BFFAADF5ED}" dt="2024-11-06T15:10:03.372" v="57" actId="478"/>
          <ac:spMkLst>
            <pc:docMk/>
            <pc:sldMk cId="917480122" sldId="269"/>
            <ac:spMk id="2" creationId="{00000000-0000-0000-0000-000000000000}"/>
          </ac:spMkLst>
        </pc:spChg>
        <pc:spChg chg="del mod">
          <ac:chgData name="Shubham Gupta" userId="43935fc43bc4807a" providerId="LiveId" clId="{EAFD282A-96A6-432C-874B-74BFFAADF5ED}" dt="2024-11-09T06:54:29.440" v="587" actId="478"/>
          <ac:spMkLst>
            <pc:docMk/>
            <pc:sldMk cId="917480122" sldId="269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09T06:54:29.440" v="587" actId="478"/>
          <ac:spMkLst>
            <pc:docMk/>
            <pc:sldMk cId="917480122" sldId="269"/>
            <ac:spMk id="4" creationId="{CCC9BE77-1681-E113-A7C0-A08EEBDFD7E8}"/>
          </ac:spMkLst>
        </pc:spChg>
      </pc:sldChg>
      <pc:sldChg chg="addSp delSp modSp del mod">
        <pc:chgData name="Shubham Gupta" userId="43935fc43bc4807a" providerId="LiveId" clId="{EAFD282A-96A6-432C-874B-74BFFAADF5ED}" dt="2024-11-09T06:54:50.666" v="592" actId="47"/>
        <pc:sldMkLst>
          <pc:docMk/>
          <pc:sldMk cId="2852143748" sldId="270"/>
        </pc:sldMkLst>
        <pc:spChg chg="add del mod">
          <ac:chgData name="Shubham Gupta" userId="43935fc43bc4807a" providerId="LiveId" clId="{EAFD282A-96A6-432C-874B-74BFFAADF5ED}" dt="2024-11-06T15:10:15.036" v="62" actId="478"/>
          <ac:spMkLst>
            <pc:docMk/>
            <pc:sldMk cId="2852143748" sldId="270"/>
            <ac:spMk id="2" creationId="{00000000-0000-0000-0000-000000000000}"/>
          </ac:spMkLst>
        </pc:spChg>
        <pc:spChg chg="del mod">
          <ac:chgData name="Shubham Gupta" userId="43935fc43bc4807a" providerId="LiveId" clId="{EAFD282A-96A6-432C-874B-74BFFAADF5ED}" dt="2024-11-09T06:54:21.989" v="585" actId="478"/>
          <ac:spMkLst>
            <pc:docMk/>
            <pc:sldMk cId="2852143748" sldId="270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09T06:54:21.989" v="585" actId="478"/>
          <ac:spMkLst>
            <pc:docMk/>
            <pc:sldMk cId="2852143748" sldId="270"/>
            <ac:spMk id="4" creationId="{FA37B3A9-AB4C-362C-B5E2-6E71F4320662}"/>
          </ac:spMkLst>
        </pc:spChg>
      </pc:sldChg>
      <pc:sldChg chg="delSp modSp del mod">
        <pc:chgData name="Shubham Gupta" userId="43935fc43bc4807a" providerId="LiveId" clId="{EAFD282A-96A6-432C-874B-74BFFAADF5ED}" dt="2024-11-09T06:54:51.807" v="593" actId="47"/>
        <pc:sldMkLst>
          <pc:docMk/>
          <pc:sldMk cId="246560149" sldId="271"/>
        </pc:sldMkLst>
        <pc:spChg chg="del mod">
          <ac:chgData name="Shubham Gupta" userId="43935fc43bc4807a" providerId="LiveId" clId="{EAFD282A-96A6-432C-874B-74BFFAADF5ED}" dt="2024-11-06T15:10:21.971" v="65" actId="478"/>
          <ac:spMkLst>
            <pc:docMk/>
            <pc:sldMk cId="246560149" sldId="271"/>
            <ac:spMk id="2" creationId="{00000000-0000-0000-0000-000000000000}"/>
          </ac:spMkLst>
        </pc:spChg>
        <pc:spChg chg="mod">
          <ac:chgData name="Shubham Gupta" userId="43935fc43bc4807a" providerId="LiveId" clId="{EAFD282A-96A6-432C-874B-74BFFAADF5ED}" dt="2024-11-09T06:54:15.482" v="583" actId="5793"/>
          <ac:spMkLst>
            <pc:docMk/>
            <pc:sldMk cId="246560149" sldId="271"/>
            <ac:spMk id="3" creationId="{00000000-0000-0000-0000-000000000000}"/>
          </ac:spMkLst>
        </pc:spChg>
      </pc:sldChg>
      <pc:sldChg chg="addSp delSp modSp del mod">
        <pc:chgData name="Shubham Gupta" userId="43935fc43bc4807a" providerId="LiveId" clId="{EAFD282A-96A6-432C-874B-74BFFAADF5ED}" dt="2024-11-09T06:54:57.624" v="597" actId="47"/>
        <pc:sldMkLst>
          <pc:docMk/>
          <pc:sldMk cId="2409652609" sldId="272"/>
        </pc:sldMkLst>
        <pc:spChg chg="del mod">
          <ac:chgData name="Shubham Gupta" userId="43935fc43bc4807a" providerId="LiveId" clId="{EAFD282A-96A6-432C-874B-74BFFAADF5ED}" dt="2024-11-06T15:10:27.621" v="68" actId="478"/>
          <ac:spMkLst>
            <pc:docMk/>
            <pc:sldMk cId="2409652609" sldId="272"/>
            <ac:spMk id="2" creationId="{00000000-0000-0000-0000-000000000000}"/>
          </ac:spMkLst>
        </pc:spChg>
        <pc:spChg chg="del mod">
          <ac:chgData name="Shubham Gupta" userId="43935fc43bc4807a" providerId="LiveId" clId="{EAFD282A-96A6-432C-874B-74BFFAADF5ED}" dt="2024-11-09T06:53:53.888" v="579" actId="478"/>
          <ac:spMkLst>
            <pc:docMk/>
            <pc:sldMk cId="2409652609" sldId="272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09T06:53:53.888" v="579" actId="478"/>
          <ac:spMkLst>
            <pc:docMk/>
            <pc:sldMk cId="2409652609" sldId="272"/>
            <ac:spMk id="4" creationId="{9E0C0D40-226F-1EE6-17A4-B1D5582BA555}"/>
          </ac:spMkLst>
        </pc:spChg>
      </pc:sldChg>
      <pc:sldChg chg="addSp delSp modSp del mod">
        <pc:chgData name="Shubham Gupta" userId="43935fc43bc4807a" providerId="LiveId" clId="{EAFD282A-96A6-432C-874B-74BFFAADF5ED}" dt="2024-11-09T06:54:58.375" v="598" actId="47"/>
        <pc:sldMkLst>
          <pc:docMk/>
          <pc:sldMk cId="3635038533" sldId="273"/>
        </pc:sldMkLst>
        <pc:spChg chg="del mod">
          <ac:chgData name="Shubham Gupta" userId="43935fc43bc4807a" providerId="LiveId" clId="{EAFD282A-96A6-432C-874B-74BFFAADF5ED}" dt="2024-11-06T15:10:32.849" v="71" actId="478"/>
          <ac:spMkLst>
            <pc:docMk/>
            <pc:sldMk cId="3635038533" sldId="273"/>
            <ac:spMk id="2" creationId="{00000000-0000-0000-0000-000000000000}"/>
          </ac:spMkLst>
        </pc:spChg>
        <pc:spChg chg="del mod">
          <ac:chgData name="Shubham Gupta" userId="43935fc43bc4807a" providerId="LiveId" clId="{EAFD282A-96A6-432C-874B-74BFFAADF5ED}" dt="2024-11-09T06:53:47.513" v="577" actId="478"/>
          <ac:spMkLst>
            <pc:docMk/>
            <pc:sldMk cId="3635038533" sldId="273"/>
            <ac:spMk id="3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09T06:53:47.513" v="577" actId="478"/>
          <ac:spMkLst>
            <pc:docMk/>
            <pc:sldMk cId="3635038533" sldId="273"/>
            <ac:spMk id="4" creationId="{D59ADCAB-949B-B60B-37CA-A51CF6C9B999}"/>
          </ac:spMkLst>
        </pc:spChg>
      </pc:sldChg>
      <pc:sldChg chg="addSp delSp modSp mod">
        <pc:chgData name="Shubham Gupta" userId="43935fc43bc4807a" providerId="LiveId" clId="{EAFD282A-96A6-432C-874B-74BFFAADF5ED}" dt="2024-12-01T03:04:38.043" v="2800" actId="14100"/>
        <pc:sldMkLst>
          <pc:docMk/>
          <pc:sldMk cId="420505593" sldId="274"/>
        </pc:sldMkLst>
        <pc:spChg chg="del mod">
          <ac:chgData name="Shubham Gupta" userId="43935fc43bc4807a" providerId="LiveId" clId="{EAFD282A-96A6-432C-874B-74BFFAADF5ED}" dt="2024-11-10T14:33:50.906" v="2449" actId="478"/>
          <ac:spMkLst>
            <pc:docMk/>
            <pc:sldMk cId="420505593" sldId="274"/>
            <ac:spMk id="2" creationId="{00000000-0000-0000-0000-000000000000}"/>
          </ac:spMkLst>
        </pc:spChg>
        <pc:spChg chg="add mod">
          <ac:chgData name="Shubham Gupta" userId="43935fc43bc4807a" providerId="LiveId" clId="{EAFD282A-96A6-432C-874B-74BFFAADF5ED}" dt="2024-11-10T14:34:18.422" v="2465" actId="20577"/>
          <ac:spMkLst>
            <pc:docMk/>
            <pc:sldMk cId="420505593" sldId="274"/>
            <ac:spMk id="3" creationId="{F536B460-C9D8-F1D7-58F5-E8F670EAA3E3}"/>
          </ac:spMkLst>
        </pc:spChg>
        <pc:picChg chg="add mod">
          <ac:chgData name="Shubham Gupta" userId="43935fc43bc4807a" providerId="LiveId" clId="{EAFD282A-96A6-432C-874B-74BFFAADF5ED}" dt="2024-12-01T03:04:38.043" v="2800" actId="14100"/>
          <ac:picMkLst>
            <pc:docMk/>
            <pc:sldMk cId="420505593" sldId="274"/>
            <ac:picMk id="4" creationId="{93EEE8B1-2F71-0C66-44BD-E037CBC036E1}"/>
          </ac:picMkLst>
        </pc:picChg>
        <pc:picChg chg="add del mod">
          <ac:chgData name="Shubham Gupta" userId="43935fc43bc4807a" providerId="LiveId" clId="{EAFD282A-96A6-432C-874B-74BFFAADF5ED}" dt="2024-11-11T15:26:08.916" v="2476" actId="478"/>
          <ac:picMkLst>
            <pc:docMk/>
            <pc:sldMk cId="420505593" sldId="274"/>
            <ac:picMk id="4" creationId="{C85C4F3D-5E04-69E9-A229-9C811B7512D1}"/>
          </ac:picMkLst>
        </pc:picChg>
        <pc:picChg chg="add del mod">
          <ac:chgData name="Shubham Gupta" userId="43935fc43bc4807a" providerId="LiveId" clId="{EAFD282A-96A6-432C-874B-74BFFAADF5ED}" dt="2024-11-11T15:26:11.350" v="2477" actId="478"/>
          <ac:picMkLst>
            <pc:docMk/>
            <pc:sldMk cId="420505593" sldId="274"/>
            <ac:picMk id="6" creationId="{CAF5C8B9-A48B-A57A-D171-09CBDDD7882A}"/>
          </ac:picMkLst>
        </pc:picChg>
        <pc:picChg chg="add del mod">
          <ac:chgData name="Shubham Gupta" userId="43935fc43bc4807a" providerId="LiveId" clId="{EAFD282A-96A6-432C-874B-74BFFAADF5ED}" dt="2024-11-11T15:26:56.997" v="2480" actId="478"/>
          <ac:picMkLst>
            <pc:docMk/>
            <pc:sldMk cId="420505593" sldId="274"/>
            <ac:picMk id="8" creationId="{8CE3A882-01A4-B7C7-0FB4-183C0445746B}"/>
          </ac:picMkLst>
        </pc:picChg>
        <pc:picChg chg="add del mod">
          <ac:chgData name="Shubham Gupta" userId="43935fc43bc4807a" providerId="LiveId" clId="{EAFD282A-96A6-432C-874B-74BFFAADF5ED}" dt="2024-12-01T03:01:08.690" v="2795" actId="478"/>
          <ac:picMkLst>
            <pc:docMk/>
            <pc:sldMk cId="420505593" sldId="274"/>
            <ac:picMk id="10" creationId="{EF4555EE-1779-1C97-9C4C-16EB9B934937}"/>
          </ac:picMkLst>
        </pc:picChg>
        <pc:picChg chg="del">
          <ac:chgData name="Shubham Gupta" userId="43935fc43bc4807a" providerId="LiveId" clId="{EAFD282A-96A6-432C-874B-74BFFAADF5ED}" dt="2024-11-10T14:33:29.236" v="2445" actId="478"/>
          <ac:picMkLst>
            <pc:docMk/>
            <pc:sldMk cId="420505593" sldId="274"/>
            <ac:picMk id="1026" creationId="{00000000-0000-0000-0000-000000000000}"/>
          </ac:picMkLst>
        </pc:picChg>
      </pc:sldChg>
      <pc:sldChg chg="delSp modSp new mod">
        <pc:chgData name="Shubham Gupta" userId="43935fc43bc4807a" providerId="LiveId" clId="{EAFD282A-96A6-432C-874B-74BFFAADF5ED}" dt="2024-11-10T13:32:26.818" v="1778" actId="20577"/>
        <pc:sldMkLst>
          <pc:docMk/>
          <pc:sldMk cId="4016437616" sldId="275"/>
        </pc:sldMkLst>
        <pc:spChg chg="del mod">
          <ac:chgData name="Shubham Gupta" userId="43935fc43bc4807a" providerId="LiveId" clId="{EAFD282A-96A6-432C-874B-74BFFAADF5ED}" dt="2024-11-10T13:20:05.838" v="1384" actId="478"/>
          <ac:spMkLst>
            <pc:docMk/>
            <pc:sldMk cId="4016437616" sldId="275"/>
            <ac:spMk id="2" creationId="{142849FA-E019-D062-8308-6D58858BF217}"/>
          </ac:spMkLst>
        </pc:spChg>
        <pc:spChg chg="mod">
          <ac:chgData name="Shubham Gupta" userId="43935fc43bc4807a" providerId="LiveId" clId="{EAFD282A-96A6-432C-874B-74BFFAADF5ED}" dt="2024-11-10T13:32:26.818" v="1778" actId="20577"/>
          <ac:spMkLst>
            <pc:docMk/>
            <pc:sldMk cId="4016437616" sldId="275"/>
            <ac:spMk id="3" creationId="{8EC5A224-1FED-F5F8-F684-4A06B3AA9627}"/>
          </ac:spMkLst>
        </pc:spChg>
      </pc:sldChg>
      <pc:sldChg chg="delSp modSp new mod">
        <pc:chgData name="Shubham Gupta" userId="43935fc43bc4807a" providerId="LiveId" clId="{EAFD282A-96A6-432C-874B-74BFFAADF5ED}" dt="2024-11-10T13:45:50.771" v="2124" actId="20577"/>
        <pc:sldMkLst>
          <pc:docMk/>
          <pc:sldMk cId="1459372502" sldId="276"/>
        </pc:sldMkLst>
        <pc:spChg chg="del mod">
          <ac:chgData name="Shubham Gupta" userId="43935fc43bc4807a" providerId="LiveId" clId="{EAFD282A-96A6-432C-874B-74BFFAADF5ED}" dt="2024-11-10T13:35:00.202" v="1780" actId="478"/>
          <ac:spMkLst>
            <pc:docMk/>
            <pc:sldMk cId="1459372502" sldId="276"/>
            <ac:spMk id="2" creationId="{8E2B0599-4FC6-1D1D-1533-427B7883B9FD}"/>
          </ac:spMkLst>
        </pc:spChg>
        <pc:spChg chg="mod">
          <ac:chgData name="Shubham Gupta" userId="43935fc43bc4807a" providerId="LiveId" clId="{EAFD282A-96A6-432C-874B-74BFFAADF5ED}" dt="2024-11-10T13:45:50.771" v="2124" actId="20577"/>
          <ac:spMkLst>
            <pc:docMk/>
            <pc:sldMk cId="1459372502" sldId="276"/>
            <ac:spMk id="3" creationId="{CC2E29AF-2111-E3CC-93FE-E420175E4A53}"/>
          </ac:spMkLst>
        </pc:spChg>
      </pc:sldChg>
      <pc:sldChg chg="delSp modSp new del mod">
        <pc:chgData name="Shubham Gupta" userId="43935fc43bc4807a" providerId="LiveId" clId="{EAFD282A-96A6-432C-874B-74BFFAADF5ED}" dt="2024-11-10T13:50:11.415" v="2129" actId="47"/>
        <pc:sldMkLst>
          <pc:docMk/>
          <pc:sldMk cId="291234361" sldId="277"/>
        </pc:sldMkLst>
        <pc:spChg chg="del mod">
          <ac:chgData name="Shubham Gupta" userId="43935fc43bc4807a" providerId="LiveId" clId="{EAFD282A-96A6-432C-874B-74BFFAADF5ED}" dt="2024-11-10T13:46:15.263" v="2126" actId="478"/>
          <ac:spMkLst>
            <pc:docMk/>
            <pc:sldMk cId="291234361" sldId="277"/>
            <ac:spMk id="2" creationId="{14BFF808-D9F1-5593-EAF4-5BF593C75871}"/>
          </ac:spMkLst>
        </pc:spChg>
        <pc:spChg chg="mod">
          <ac:chgData name="Shubham Gupta" userId="43935fc43bc4807a" providerId="LiveId" clId="{EAFD282A-96A6-432C-874B-74BFFAADF5ED}" dt="2024-11-10T13:46:26.827" v="2128" actId="5793"/>
          <ac:spMkLst>
            <pc:docMk/>
            <pc:sldMk cId="291234361" sldId="277"/>
            <ac:spMk id="3" creationId="{ACAC3632-8B0F-71F2-0D2E-9B4C376F1B6D}"/>
          </ac:spMkLst>
        </pc:spChg>
      </pc:sldChg>
      <pc:sldChg chg="delSp modSp new mod">
        <pc:chgData name="Shubham Gupta" userId="43935fc43bc4807a" providerId="LiveId" clId="{EAFD282A-96A6-432C-874B-74BFFAADF5ED}" dt="2024-11-10T14:32:14.816" v="2440" actId="20577"/>
        <pc:sldMkLst>
          <pc:docMk/>
          <pc:sldMk cId="686897682" sldId="278"/>
        </pc:sldMkLst>
        <pc:spChg chg="del mod">
          <ac:chgData name="Shubham Gupta" userId="43935fc43bc4807a" providerId="LiveId" clId="{EAFD282A-96A6-432C-874B-74BFFAADF5ED}" dt="2024-11-10T14:16:56.293" v="2131" actId="478"/>
          <ac:spMkLst>
            <pc:docMk/>
            <pc:sldMk cId="686897682" sldId="278"/>
            <ac:spMk id="2" creationId="{E5D7E56D-25AA-319C-B3F1-201E51D4E22D}"/>
          </ac:spMkLst>
        </pc:spChg>
        <pc:spChg chg="mod">
          <ac:chgData name="Shubham Gupta" userId="43935fc43bc4807a" providerId="LiveId" clId="{EAFD282A-96A6-432C-874B-74BFFAADF5ED}" dt="2024-11-10T14:32:14.816" v="2440" actId="20577"/>
          <ac:spMkLst>
            <pc:docMk/>
            <pc:sldMk cId="686897682" sldId="278"/>
            <ac:spMk id="3" creationId="{1EEC9B47-CC9F-767B-F7BE-F4C7992798F7}"/>
          </ac:spMkLst>
        </pc:spChg>
      </pc:sldChg>
      <pc:sldChg chg="delSp modSp new mod">
        <pc:chgData name="Shubham Gupta" userId="43935fc43bc4807a" providerId="LiveId" clId="{EAFD282A-96A6-432C-874B-74BFFAADF5ED}" dt="2024-11-11T15:41:03.774" v="2775" actId="27636"/>
        <pc:sldMkLst>
          <pc:docMk/>
          <pc:sldMk cId="776717403" sldId="279"/>
        </pc:sldMkLst>
        <pc:spChg chg="del mod">
          <ac:chgData name="Shubham Gupta" userId="43935fc43bc4807a" providerId="LiveId" clId="{EAFD282A-96A6-432C-874B-74BFFAADF5ED}" dt="2024-11-10T14:32:27.903" v="2442" actId="478"/>
          <ac:spMkLst>
            <pc:docMk/>
            <pc:sldMk cId="776717403" sldId="279"/>
            <ac:spMk id="2" creationId="{275B829F-9FE5-A449-A3BE-59639EA0C787}"/>
          </ac:spMkLst>
        </pc:spChg>
        <pc:spChg chg="mod">
          <ac:chgData name="Shubham Gupta" userId="43935fc43bc4807a" providerId="LiveId" clId="{EAFD282A-96A6-432C-874B-74BFFAADF5ED}" dt="2024-11-11T15:41:03.774" v="2775" actId="27636"/>
          <ac:spMkLst>
            <pc:docMk/>
            <pc:sldMk cId="776717403" sldId="279"/>
            <ac:spMk id="3" creationId="{EE927201-B01F-5710-F01B-786E87CF3837}"/>
          </ac:spMkLst>
        </pc:spChg>
      </pc:sldChg>
      <pc:sldChg chg="addSp delSp modSp new del mod">
        <pc:chgData name="Shubham Gupta" userId="43935fc43bc4807a" providerId="LiveId" clId="{EAFD282A-96A6-432C-874B-74BFFAADF5ED}" dt="2024-12-01T03:12:06.562" v="2971" actId="680"/>
        <pc:sldMkLst>
          <pc:docMk/>
          <pc:sldMk cId="1164088917" sldId="280"/>
        </pc:sldMkLst>
        <pc:spChg chg="add del mod">
          <ac:chgData name="Shubham Gupta" userId="43935fc43bc4807a" providerId="LiveId" clId="{EAFD282A-96A6-432C-874B-74BFFAADF5ED}" dt="2024-12-01T03:12:05.674" v="2968"/>
          <ac:spMkLst>
            <pc:docMk/>
            <pc:sldMk cId="1164088917" sldId="280"/>
            <ac:spMk id="2" creationId="{D7F08458-399F-68FB-6289-7850630B5899}"/>
          </ac:spMkLst>
        </pc:spChg>
        <pc:spChg chg="add del mod">
          <ac:chgData name="Shubham Gupta" userId="43935fc43bc4807a" providerId="LiveId" clId="{EAFD282A-96A6-432C-874B-74BFFAADF5ED}" dt="2024-12-01T03:12:05.968" v="2969" actId="5793"/>
          <ac:spMkLst>
            <pc:docMk/>
            <pc:sldMk cId="1164088917" sldId="280"/>
            <ac:spMk id="3" creationId="{3D943589-4841-09F8-9326-05467C5079A3}"/>
          </ac:spMkLst>
        </pc:spChg>
        <pc:spChg chg="add del mod">
          <ac:chgData name="Shubham Gupta" userId="43935fc43bc4807a" providerId="LiveId" clId="{EAFD282A-96A6-432C-874B-74BFFAADF5ED}" dt="2024-12-01T03:12:03.569" v="2962" actId="478"/>
          <ac:spMkLst>
            <pc:docMk/>
            <pc:sldMk cId="1164088917" sldId="280"/>
            <ac:spMk id="5" creationId="{51486518-6587-8D9D-7C22-6903DECDCF04}"/>
          </ac:spMkLst>
        </pc:spChg>
        <pc:spChg chg="add del mod">
          <ac:chgData name="Shubham Gupta" userId="43935fc43bc4807a" providerId="LiveId" clId="{EAFD282A-96A6-432C-874B-74BFFAADF5ED}" dt="2024-12-01T03:12:00.545" v="2957" actId="22"/>
          <ac:spMkLst>
            <pc:docMk/>
            <pc:sldMk cId="1164088917" sldId="280"/>
            <ac:spMk id="7" creationId="{24B57BF0-B561-0611-988C-EB94DF1B2E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2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905E-1C2F-4E8E-96D8-B2DE4AEDD8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3CF2-6582-4CF2-9487-C427E719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18" y="1094509"/>
            <a:ext cx="9144000" cy="3103418"/>
          </a:xfrm>
        </p:spPr>
        <p:txBody>
          <a:bodyPr>
            <a:normAutofit fontScale="90000"/>
          </a:bodyPr>
          <a:lstStyle/>
          <a:p>
            <a:br>
              <a:rPr lang="en-US" sz="5400" dirty="0">
                <a:latin typeface="Algerian" panose="04020705040A02060702" pitchFamily="82" charset="0"/>
              </a:rPr>
            </a:br>
            <a:br>
              <a:rPr lang="en-US" sz="5400" dirty="0">
                <a:latin typeface="Algerian" panose="04020705040A02060702" pitchFamily="82" charset="0"/>
              </a:rPr>
            </a:br>
            <a:br>
              <a:rPr lang="en-US" sz="5400" dirty="0">
                <a:latin typeface="Algerian" panose="04020705040A02060702" pitchFamily="82" charset="0"/>
              </a:rPr>
            </a:br>
            <a:br>
              <a:rPr lang="en-US" sz="5400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Next Hikes IT Solutions Project 1: Building Basic Calculator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982" y="4405744"/>
            <a:ext cx="9144000" cy="67887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Name:- Shubham Gupta</a:t>
            </a:r>
          </a:p>
        </p:txBody>
      </p:sp>
    </p:spTree>
    <p:extLst>
      <p:ext uri="{BB962C8B-B14F-4D97-AF65-F5344CB8AC3E}">
        <p14:creationId xmlns:p14="http://schemas.microsoft.com/office/powerpoint/2010/main" val="314483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7818"/>
            <a:ext cx="9067800" cy="527858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400" dirty="0">
                <a:latin typeface="Algerian" panose="04020705040A02060702" pitchFamily="82" charset="0"/>
              </a:rPr>
              <a:t>Introduction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</a:rPr>
              <a:t>A simple calculator program using </a:t>
            </a:r>
            <a:r>
              <a:rPr lang="en-US" sz="3600" dirty="0" err="1">
                <a:latin typeface="+mj-lt"/>
              </a:rPr>
              <a:t>tkinter</a:t>
            </a:r>
            <a:r>
              <a:rPr lang="en-US" sz="36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2"/>
            </a:pPr>
            <a:r>
              <a:rPr lang="en-US" sz="3600" dirty="0">
                <a:latin typeface="+mj-lt"/>
              </a:rPr>
              <a:t>Built using Python programming language.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3"/>
            </a:pPr>
            <a:r>
              <a:rPr lang="en-US" sz="3600" dirty="0">
                <a:latin typeface="+mj-lt"/>
              </a:rPr>
              <a:t>Provides basic arithmetic operations.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</a:t>
            </a:r>
          </a:p>
          <a:p>
            <a:pPr marL="742950" indent="-742950">
              <a:buAutoNum type="arabicPeriod"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     User Interface</a:t>
            </a:r>
          </a:p>
          <a:p>
            <a:pPr marL="0" indent="0">
              <a:buNone/>
            </a:pPr>
            <a:endParaRPr lang="en-US" sz="5400" dirty="0">
              <a:latin typeface="Algerian" panose="04020705040A02060702" pitchFamily="82" charset="0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</a:rPr>
              <a:t>The calculator has a clean and user-friendly interface.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2"/>
            </a:pPr>
            <a:r>
              <a:rPr lang="en-US" sz="3600" dirty="0">
                <a:latin typeface="+mj-lt"/>
              </a:rPr>
              <a:t>Consists of buttons for numbers and operators.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3.    Includes an entry field for input and display.</a:t>
            </a:r>
          </a:p>
          <a:p>
            <a:pPr marL="0" indent="0">
              <a:buNone/>
            </a:pP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A224-1FED-F5F8-F684-4A06B3AA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     Functionality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</a:rPr>
              <a:t>The calculator supports addition, subtraction,    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multiplication, and division.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2"/>
            </a:pPr>
            <a:r>
              <a:rPr lang="en-US" sz="3600" dirty="0">
                <a:latin typeface="+mj-lt"/>
              </a:rPr>
              <a:t>It can perform calculations on both integers and 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floating-point numbers.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3"/>
            </a:pPr>
            <a:r>
              <a:rPr lang="en-US" sz="3600" dirty="0">
                <a:latin typeface="+mj-lt"/>
              </a:rPr>
              <a:t>Implements basic error handling for division by 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zero.</a:t>
            </a:r>
          </a:p>
        </p:txBody>
      </p:sp>
    </p:spTree>
    <p:extLst>
      <p:ext uri="{BB962C8B-B14F-4D97-AF65-F5344CB8AC3E}">
        <p14:creationId xmlns:p14="http://schemas.microsoft.com/office/powerpoint/2010/main" val="401643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29AF-2111-E3CC-93FE-E420175E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     Input and Output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</a:rPr>
              <a:t>Users can enter numbers by clicking the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       corresponding buttons or typing on the keyboard.</a:t>
            </a:r>
          </a:p>
          <a:p>
            <a:pPr marL="0" indent="0">
              <a:buNone/>
            </a:pPr>
            <a:endParaRPr lang="en-US" sz="3600" dirty="0">
              <a:solidFill>
                <a:prstClr val="black"/>
              </a:solidFill>
              <a:latin typeface="Calibri Light" panose="020F0302020204030204"/>
            </a:endParaRPr>
          </a:p>
          <a:p>
            <a:pPr marL="742950" indent="-742950">
              <a:buAutoNum type="arabicPeriod" startAt="2"/>
            </a:pPr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The calculator displays the input and the result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        in the entry field.</a:t>
            </a:r>
          </a:p>
          <a:p>
            <a:pPr marL="0" indent="0">
              <a:buNone/>
            </a:pPr>
            <a:endParaRPr lang="en-US" sz="36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3.    Clear button resets the input and output.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37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9B47-CC9F-767B-F7BE-F4C79927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038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      Code Structure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</a:rPr>
              <a:t>The program follows a modular approach with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separate functions for different operations.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2"/>
            </a:pPr>
            <a:r>
              <a:rPr lang="en-US" sz="3600" dirty="0">
                <a:latin typeface="+mj-lt"/>
              </a:rPr>
              <a:t>Uses the tkinter library for creating the graphical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user interface.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3"/>
            </a:pPr>
            <a:r>
              <a:rPr lang="en-US" sz="3600" dirty="0">
                <a:latin typeface="+mj-lt"/>
              </a:rPr>
              <a:t>Utilizes event-driven programming for handling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button clicks.</a:t>
            </a:r>
          </a:p>
        </p:txBody>
      </p:sp>
    </p:spTree>
    <p:extLst>
      <p:ext uri="{BB962C8B-B14F-4D97-AF65-F5344CB8AC3E}">
        <p14:creationId xmlns:p14="http://schemas.microsoft.com/office/powerpoint/2010/main" val="68689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201-B01F-5710-F01B-786E87CF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5"/>
            <a:ext cx="10515600" cy="6010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>
                <a:latin typeface="Algerian" panose="04020705040A02060702" pitchFamily="82" charset="0"/>
              </a:rPr>
              <a:t>               Conclusion</a:t>
            </a:r>
          </a:p>
          <a:p>
            <a:pPr marL="0" indent="0">
              <a:buNone/>
            </a:pPr>
            <a:endParaRPr lang="en-US" sz="5400" dirty="0">
              <a:latin typeface="Algerian" panose="04020705040A02060702" pitchFamily="82" charset="0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</a:rPr>
              <a:t>A simple calculator program built with tkinter.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2"/>
            </a:pPr>
            <a:r>
              <a:rPr lang="en-US" sz="3600" dirty="0">
                <a:latin typeface="+mj-lt"/>
              </a:rPr>
              <a:t>Provides basic arithmetic operations with a 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user-friendly interface.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742950" indent="-742950">
              <a:buAutoNum type="arabicPeriod" startAt="3"/>
            </a:pPr>
            <a:r>
              <a:rPr lang="en-US" sz="3600" dirty="0">
                <a:latin typeface="+mj-lt"/>
              </a:rPr>
              <a:t>Customizable and can be extended with additional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features if desired.</a:t>
            </a:r>
          </a:p>
        </p:txBody>
      </p:sp>
    </p:spTree>
    <p:extLst>
      <p:ext uri="{BB962C8B-B14F-4D97-AF65-F5344CB8AC3E}">
        <p14:creationId xmlns:p14="http://schemas.microsoft.com/office/powerpoint/2010/main" val="77671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B460-C9D8-F1D7-58F5-E8F670EA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5"/>
            <a:ext cx="10515600" cy="6010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</a:rPr>
              <a:t>           Basic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</a:rPr>
              <a:t>Calculator</a:t>
            </a:r>
            <a:endParaRPr lang="en-US" sz="54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EE8B1-2F71-0C66-44BD-E037CBC0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2" y="1177635"/>
            <a:ext cx="6012872" cy="55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763" y="2701636"/>
            <a:ext cx="7121237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547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226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    Next Hikes IT Solutions Project 1: Building Basic Calculator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Support</dc:creator>
  <cp:lastModifiedBy>Shubham Gupta</cp:lastModifiedBy>
  <cp:revision>5</cp:revision>
  <dcterms:created xsi:type="dcterms:W3CDTF">2024-11-05T04:47:52Z</dcterms:created>
  <dcterms:modified xsi:type="dcterms:W3CDTF">2024-12-01T03:48:15Z</dcterms:modified>
</cp:coreProperties>
</file>