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BC42-6986-4F83-8AF1-73173074BE09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43B07-9850-4CD2-B613-C956AE3FBD0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273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43B07-9850-4CD2-B613-C956AE3FBD02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698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3A6-7A2C-1C12-582F-B3054DD8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4CCE-3942-DC4A-7EBE-2EAA854F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8454-40D9-D862-1121-DA40307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41B4-3B71-9374-5C93-1392B6E2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B81F-4D23-0663-8625-3408D556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21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0274-52BD-7131-6CB9-775139F0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5853-AFA3-CE67-AEF1-8B84B8A5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889A-32BD-C553-FE13-1CEF0DB0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7280-33E5-BBF3-7C13-61E45B93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655B-1FD6-0FF6-AFE7-602894A7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578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053E5-2906-A16E-2D7E-641982A3D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7072-C3C6-BEC3-3ACD-B20C5640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EC1E-1ED5-E656-7E6D-5BF703AA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A22F-F267-57AA-93A4-A3D55145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814B-E8CB-EB51-EE15-07E542DB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2158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240A-14E5-37AD-BD93-E83490D2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41E0-A28B-71A3-9F2B-A6B317C7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1B1B-7C47-3C8D-B6E4-B73E3E2E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7C45-818E-EB79-C2D4-9DBD435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5347-7375-208B-AF90-259ACE20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114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C145-6C5F-597A-2580-B8483184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6996-1532-23E0-0128-36140B04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ECD3-8E34-8661-1B24-07D849FF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AC2-4FA4-9D39-788B-A69F28B6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28AD-0189-BAF0-52BC-73DBA46A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47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15B-A1C5-5EB7-73D9-1574563A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623D-0877-5961-6310-F99BE9415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E69B5-07B9-972A-5764-CF2F7039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5501-D94D-F5D7-77EA-CCA602AF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F0EDD-2C01-E615-B5EA-DC6FE8CD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C855-A877-AE12-8A7E-C5F0B6ED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28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899A-AA07-C43B-6324-73F51C9E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8EDC-87CA-8512-C42D-8E8F2A54A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571EE-42FB-D602-568D-ABADBC371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27CF0-54D8-C964-114B-8CEB22998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7FA6-BFFF-35E6-B1E5-1A3E13CC5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DFA44-02AD-C939-EB60-1A937DD9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4E5B4-6B53-834A-C369-242DA60F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DEEB6-FEF0-C3DF-E4DC-20262A0A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31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D580-5498-FC9C-0874-8E3F1BE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BBDD0-BD63-E3EC-DAB6-306CEF81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AFDB-2707-8802-63A2-A3B8FB2D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E7BBE-6B72-F861-B8AF-EF15694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7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A569A-AAF3-0208-E230-4F1957C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566B3-2590-45B9-7EE0-38585E63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8E6D3-4F02-6802-47DC-F34B67C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067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2DA-D3C7-0F5F-DD76-2AEEF22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5F3B-B2E9-0C50-6BFD-C3AB0399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A75B-0708-91B7-6553-78BD607B2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A79D-059B-928D-92DA-8E468EA0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683FC-C6FD-8F78-AD99-6D74418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A412-8048-7CC5-BF01-35859BAC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3968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8CF3-EF06-B09E-44EB-C6707A00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7B308-EFC4-06D2-684D-5B4CD991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6F7E-5B13-C7A5-8DDA-23035679A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F51A-1395-299E-CFDB-215C108E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FEF2-10D9-0477-E33E-F615FFDB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1356A-C2A7-D278-7F82-D9E83A9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12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22CD1-A8DA-2102-865E-2A869BD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28D8-8057-2FB7-0DF4-729E4839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6FFC-E14B-490C-AF50-5BE8A1E04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2F881-193B-4130-B8CF-076863133E0E}" type="datetimeFigureOut">
              <a:rPr lang="en-AE" smtClean="0"/>
              <a:t>08/05/2024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F4EC-CC6E-D580-5F01-90E5E53D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CB3B-FA6A-E6C7-50F3-8B1FDA84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EDB66-1BC4-4586-9152-DE7CFD9A749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44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CE8-CC6A-3BB8-7854-0B65D7F09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MUSIC STORE ANALYSIS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87611-1E60-568B-F9D5-A6DA82A6E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451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2FDF-DB1B-B063-0E20-C26CB43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E76-A7BD-D738-EC7E-40753F0C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5DA4E-8FB1-5EE6-CC46-93FA1175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493776"/>
            <a:ext cx="11320272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3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5937-15D3-615C-7F6F-AF4F15AD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B464-3011-18E2-DE6E-9EE8150F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FFA00-B7C3-3765-D2F2-4B29BFFE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0"/>
            <a:ext cx="11576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8DAA-78CD-04D5-663B-AECB99EF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A13E-194D-466F-1468-E6C7A9FD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4B162-FEFE-4018-7AC6-2F261379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6" y="0"/>
            <a:ext cx="11574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9A4E-E108-03FB-C6D0-740CC0C5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FD03-319E-94CA-5F66-44FB20B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0E42-BFDF-2650-F4F6-B49C504A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8" y="0"/>
            <a:ext cx="11443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6D26-80DA-9C97-4FF7-17CBF5D2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	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A8C22-83C8-33DB-0E90-4579E86F0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6736"/>
            <a:ext cx="10756392" cy="4860227"/>
          </a:xfrm>
        </p:spPr>
      </p:pic>
    </p:spTree>
    <p:extLst>
      <p:ext uri="{BB962C8B-B14F-4D97-AF65-F5344CB8AC3E}">
        <p14:creationId xmlns:p14="http://schemas.microsoft.com/office/powerpoint/2010/main" val="121627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6F5F-0B0A-AD77-9ED6-B961C833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THE SENIOR MOST EMPLOYEE BASED ON JOB TITLE?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48ED3-E4C1-01A3-0E74-A963D4C2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6" y="1344168"/>
            <a:ext cx="11137392" cy="5148707"/>
          </a:xfrm>
        </p:spPr>
      </p:pic>
    </p:spTree>
    <p:extLst>
      <p:ext uri="{BB962C8B-B14F-4D97-AF65-F5344CB8AC3E}">
        <p14:creationId xmlns:p14="http://schemas.microsoft.com/office/powerpoint/2010/main" val="111771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41B0-FF1B-9A5F-C039-B9FDF68F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COUNTRY HAS THE MOST INVOICES?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2297E-105A-32BC-644C-89F7AFE5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70432"/>
            <a:ext cx="10747247" cy="5440680"/>
          </a:xfrm>
        </p:spPr>
      </p:pic>
    </p:spTree>
    <p:extLst>
      <p:ext uri="{BB962C8B-B14F-4D97-AF65-F5344CB8AC3E}">
        <p14:creationId xmlns:p14="http://schemas.microsoft.com/office/powerpoint/2010/main" val="22467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CD33-BD3A-5734-8093-CA4A3DC4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TOP 3 VALUES OF TOTAL INVOICE?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02306-1996-42C7-2EBA-57C9C15F1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9264"/>
            <a:ext cx="10515600" cy="5385816"/>
          </a:xfrm>
        </p:spPr>
      </p:pic>
    </p:spTree>
    <p:extLst>
      <p:ext uri="{BB962C8B-B14F-4D97-AF65-F5344CB8AC3E}">
        <p14:creationId xmlns:p14="http://schemas.microsoft.com/office/powerpoint/2010/main" val="21309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6C22-33F8-A507-83E8-FB0BCB0D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95A0-0B95-EF47-85DD-EBEBAFC7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599D5-7A86-7C3D-65D4-B0035599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" y="484632"/>
            <a:ext cx="10966704" cy="6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64F0-91D7-2987-CD65-12276D06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8341-1ACE-DDBB-E89F-5D5BD8AF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C5017-A68D-833E-EC32-F6DB372C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51942"/>
            <a:ext cx="11517332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A3BF-2CF7-9030-D5EE-1828E4B7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2083-1159-5E18-44E4-DC4A2087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5F240-472B-B69D-932C-D298F406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92024"/>
            <a:ext cx="11265408" cy="63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BB2A-8709-B199-EAF5-43E4536D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BA64-6933-9A08-C4D3-8495D931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090B4-56E5-F013-D833-006FA141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681037"/>
            <a:ext cx="11448288" cy="55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</Words>
  <Application>Microsoft Office PowerPoint</Application>
  <PresentationFormat>Widescreen</PresentationFormat>
  <Paragraphs>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DIGITAL MUSIC STORE ANALYSIS</vt:lpstr>
      <vt:lpstr>DATABASE SCHEMA </vt:lpstr>
      <vt:lpstr>WHO IS THE SENIOR MOST EMPLOYEE BASED ON JOB TITLE? </vt:lpstr>
      <vt:lpstr>WHICH COUNTRY HAS THE MOST INVOICES? </vt:lpstr>
      <vt:lpstr>WHAT ARE TOP 3 VALUES OF TOTAL INVOICE?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STORE ANALYSIS</dc:title>
  <dc:creator>Pragati Sikarwar</dc:creator>
  <cp:lastModifiedBy>Pragati Sikarwar</cp:lastModifiedBy>
  <cp:revision>3</cp:revision>
  <dcterms:created xsi:type="dcterms:W3CDTF">2024-05-06T11:29:27Z</dcterms:created>
  <dcterms:modified xsi:type="dcterms:W3CDTF">2024-05-08T10:36:13Z</dcterms:modified>
</cp:coreProperties>
</file>