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8768-DD2D-00AB-A240-69140B11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DAB3E-58DE-7082-A50C-38A89B15D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B5C1-5704-5BFE-C2B6-5A19F269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43FD-C486-1788-A112-B5A8D1C4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F0CB-CD68-3B67-3239-02717181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15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5AB9-0878-97D2-E6E7-DCC3EA44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F9313-BF71-B5F5-B4A9-125D6154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EB60-D13C-ACCB-5A84-02E3343E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1BD0-6F67-1F3F-5DDE-4ABE1C92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064A-5428-D470-CA3D-68C1AEB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066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A8F80-6DF3-0A8E-A339-122C58BAD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99B97-C6F0-F50E-A3D3-C2F1218C9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77B27-37EE-3677-41A6-65D9DDB1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4ABC-7309-F90C-3CD0-98A3893C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3FA6-D61B-583E-DB7D-2A6150E6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813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B8F0-1E6D-084D-8367-22AAEFC7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B917-4823-EDE8-506B-B31F9CBD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EA39-EC15-7175-AD9B-2EFFE10B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B87E-6A41-C43A-8BC3-F2ADC346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091F-E98B-33CA-5610-50C10D48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250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B61A-3F07-BF32-8ED7-77B44B3A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0AB1-A298-C1EF-FE01-05745F88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1813-B261-BFF3-2CAE-9E75BC85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3ADB-842D-9D67-029A-9D757059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73DD-BA75-247B-F505-FE72BDCB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37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066B-B1AF-7271-0464-65CF53C7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839-A9A0-8082-E4EB-7E2E83F8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48E2-6B75-548A-BD17-0DE15BD35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A202-628D-3169-F6DA-76ABA21D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8B53-F3B9-9041-E728-9EC88B03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6714-5F7D-5DA7-D9D9-2A94CB61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479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900-9DAB-231E-3946-38612E7B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BC99-1028-3FF9-90CB-448CD99E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6567-E48A-84C6-6889-58ACAE02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B3A0-9DC5-8C9E-51F1-A051A425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8B34-119B-CD43-0F9A-49A482B37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E3608-7B93-B324-CA79-38F2D7C8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24796-04C1-3950-8D95-A1C5DF75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E2A09-D70E-C70A-5A22-43EBA42C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96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A9F9-1B64-2248-71F1-27F86F6D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B8CEC-85A2-526C-4296-FD0E172F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0F6F2-D6F1-902F-9BDC-020EA745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C3B25-1D0B-F0A3-2431-42D57B8E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831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96D13-9CF6-9335-311F-054A5E47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056C2-26E0-9032-F785-0EE023E8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DC049-379C-04D0-2C8B-9B2A63F9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2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E686-B707-C0E8-7EDB-D5F5A709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8E79-AA59-7DC7-FF9E-CFE317CB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D2CD-684C-AC52-6FBA-8EADFD82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8729-ECFD-008E-6911-1FBD754D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61FC-039C-1E0D-F382-32040929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1AA5-04C4-E0D3-3EA6-AA349D31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7830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198-DACB-BD7B-88BC-D287215F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FC21-E936-0025-2770-089766832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E0CD5-BC32-96FF-B5C4-0C53FA95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4231-D095-533A-077D-4ABC6B9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0763F-1055-1462-06D9-322D480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1FF76-C680-BEAC-04D7-B9334B41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653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EF6CC-4744-CFB0-49FD-DAE165C0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6212-ACF5-6DBA-06F0-43ACB03C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970A-49C3-36A0-9D01-5470DF338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0E248-B697-4D05-A657-197BFD818018}" type="datetimeFigureOut">
              <a:rPr lang="en-AE" smtClean="0"/>
              <a:t>12/05/2024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5C9E-BB7F-257C-7EAD-03A9B2941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3A54-3BEA-9B98-E031-8D08E123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E3A24-D79F-49F2-ADF5-41923A4FDCF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5542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E6C7-A3F5-9036-FC2C-DE4DE3E1D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Customer-Behaviour-Analysis</a:t>
            </a:r>
            <a:br>
              <a:rPr lang="tr-T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1154-8157-CBC9-DBA6-E28606C3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Using SQL</a:t>
            </a:r>
            <a:endParaRPr lang="en-AE" sz="6000" b="1" dirty="0"/>
          </a:p>
        </p:txBody>
      </p:sp>
    </p:spTree>
    <p:extLst>
      <p:ext uri="{BB962C8B-B14F-4D97-AF65-F5344CB8AC3E}">
        <p14:creationId xmlns:p14="http://schemas.microsoft.com/office/powerpoint/2010/main" val="23771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247B-36F6-112B-F1B5-3A54CF8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156B-9D2B-5360-05CB-347FFE2B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66B4F-5C49-AF11-327C-478AD5BC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85337"/>
            <a:ext cx="11157527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F4D2-8ADF-5970-DB61-7027084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F851-8771-EDC5-4139-D1B42FB5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7A6AE-FDBA-27A3-9D3D-41D452EA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347232"/>
            <a:ext cx="1178407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1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FAF3-3FAC-1BEE-E6D1-EFD29BF7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2823-1B27-14A7-3A45-FEBA1AD7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C29A9-3CD2-AD41-3A4B-006AB825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4" y="508000"/>
            <a:ext cx="11296073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BDC4-8AB3-A4D9-7AD6-1D9A85A6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1758-6EE3-D1D0-369F-C89CEE7F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75638-9EE6-D204-C799-6FF11BF0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8" y="365124"/>
            <a:ext cx="10515600" cy="59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7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D968-7141-01C5-F573-9FC04BDC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AMOUNT EACH CUSTOMER SPENT AT THE RESTURANT?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B3B8-1A45-6D0E-397C-D1C0F42F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B8834-2441-B8ED-BFDF-5163E4EC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6" y="1577180"/>
            <a:ext cx="1129622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3A46-134D-1A22-F134-3B62AFA9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DAYS EACH CUSTOMER VISITED THE RESTAURANT?</a:t>
            </a:r>
            <a:br>
              <a:rPr lang="en-US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F202-A473-65FD-0D9E-65D67E79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F2478-9DD5-D5D3-CF7E-3909039B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1353041"/>
            <a:ext cx="11058144" cy="48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59B9-2C55-D0A8-1C73-E6C4426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THE FIRST ITEM FROM THE MENU PURCHASED BY EACH CUSTOMER?</a:t>
            </a:r>
            <a:br>
              <a:rPr lang="en-US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7BC5-F26F-E9A2-A738-EA160EB9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F8BA3-F53F-36E3-3BA3-5ED645A3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" y="1443800"/>
            <a:ext cx="11248801" cy="50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990-0144-B860-CDA2-DF5BA29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CC377-330E-E32F-1388-B6BFCBA4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02" y="365124"/>
            <a:ext cx="10962658" cy="5944235"/>
          </a:xfrm>
        </p:spPr>
      </p:pic>
    </p:spTree>
    <p:extLst>
      <p:ext uri="{BB962C8B-B14F-4D97-AF65-F5344CB8AC3E}">
        <p14:creationId xmlns:p14="http://schemas.microsoft.com/office/powerpoint/2010/main" val="37453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6EC1-6BF8-87E5-848E-D9CC9615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ITEM FOR EACH CUSTOMER?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4E28-C934-6CF2-C507-57A2A4BC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57D98-06A3-E1DF-078D-FF89513E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4" y="1591691"/>
            <a:ext cx="11120807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4FE6-0871-AB10-ED1D-E4C0E45F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0A73-DD0F-F999-6193-D9B86725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E1546-1FF9-AAE3-363D-9A2FBF7A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90048"/>
            <a:ext cx="11311128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DECE-5630-217A-7679-001C28F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B8C1-C8C5-EF55-2472-F5E5FDD7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9A470-5AAF-B521-8118-EA421B50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4" y="341991"/>
            <a:ext cx="10988719" cy="59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9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Office Theme</vt:lpstr>
      <vt:lpstr>Customer-Behaviour-Analysis </vt:lpstr>
      <vt:lpstr>PowerPoint Presentation</vt:lpstr>
      <vt:lpstr>TOTAL AMOUNT EACH CUSTOMER SPENT AT THE RESTURANT?</vt:lpstr>
      <vt:lpstr>HOW MANY DAYS EACH CUSTOMER VISITED THE RESTAURANT? </vt:lpstr>
      <vt:lpstr>WHAT WAS THE FIRST ITEM FROM THE MENU PURCHASED BY EACH CUSTOMER? </vt:lpstr>
      <vt:lpstr>PowerPoint Presentation</vt:lpstr>
      <vt:lpstr>MOST POPULAR ITEM FOR EACH CUSTOMER?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Customer-Behaviour-Analysis </dc:title>
  <dc:creator>Pragati Sikarwar</dc:creator>
  <cp:lastModifiedBy>Pragati Sikarwar</cp:lastModifiedBy>
  <cp:revision>1</cp:revision>
  <dcterms:created xsi:type="dcterms:W3CDTF">2024-05-12T10:16:48Z</dcterms:created>
  <dcterms:modified xsi:type="dcterms:W3CDTF">2024-05-12T11:18:34Z</dcterms:modified>
</cp:coreProperties>
</file>