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9064-C937-490B-997A-256899DE26DD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BFBA3-465D-41D8-AC1F-720830F11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Hello </a:t>
            </a:r>
            <a:r>
              <a:rPr lang="en-US" dirty="0" smtClean="0"/>
              <a:t>World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Jersey annotations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Parameters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negotiation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Gzip</a:t>
            </a:r>
            <a:r>
              <a:rPr lang="en-US" dirty="0" smtClean="0"/>
              <a:t>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Logging requests and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handling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Media Files handling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JAXB annotations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Java API for </a:t>
            </a:r>
            <a:r>
              <a:rPr lang="en-US" dirty="0" err="1" smtClean="0"/>
              <a:t>RESTful</a:t>
            </a:r>
            <a:r>
              <a:rPr lang="en-US" dirty="0" smtClean="0"/>
              <a:t> Web Services (</a:t>
            </a:r>
            <a:r>
              <a:rPr lang="en-US" b="1" dirty="0" smtClean="0"/>
              <a:t>JAX-RS</a:t>
            </a:r>
            <a:r>
              <a:rPr lang="en-US" dirty="0" smtClean="0"/>
              <a:t>), is a set if APIs to developer REST service. </a:t>
            </a:r>
            <a:r>
              <a:rPr lang="en-US" b="1" dirty="0" smtClean="0"/>
              <a:t>JAX-RS</a:t>
            </a:r>
            <a:r>
              <a:rPr lang="en-US" dirty="0" smtClean="0"/>
              <a:t> is part of the Java EE6, and make developers to develop REST web application easily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RESTful</a:t>
            </a:r>
            <a:r>
              <a:rPr lang="en-US" b="1" dirty="0" smtClean="0"/>
              <a:t> web services</a:t>
            </a:r>
            <a:r>
              <a:rPr lang="en-US" dirty="0" smtClean="0"/>
              <a:t> are built to work best on the Web. </a:t>
            </a:r>
            <a:r>
              <a:rPr lang="en-US" b="1" dirty="0" smtClean="0"/>
              <a:t>Representational State Transfer (REST) </a:t>
            </a:r>
            <a:r>
              <a:rPr lang="en-US" dirty="0" smtClean="0"/>
              <a:t>is an architectural style that specifies constraints, such as the uniform interface, that if applied to a web service induce desirable properties, such as </a:t>
            </a:r>
            <a:r>
              <a:rPr lang="en-US" b="1" dirty="0" smtClean="0"/>
              <a:t>performance, scalability, and modifiability</a:t>
            </a:r>
            <a:r>
              <a:rPr lang="en-US" dirty="0" smtClean="0"/>
              <a:t>, that enable services to work best on the Web. In the </a:t>
            </a:r>
            <a:r>
              <a:rPr lang="en-US" b="1" dirty="0" smtClean="0"/>
              <a:t>REST </a:t>
            </a:r>
            <a:r>
              <a:rPr lang="en-US" dirty="0" smtClean="0"/>
              <a:t>architectural style, data and functionality are considered resources and are accessed using </a:t>
            </a:r>
            <a:r>
              <a:rPr lang="en-US" b="1" dirty="0" smtClean="0"/>
              <a:t>Uniform Resource Identifiers (URIs)</a:t>
            </a:r>
            <a:r>
              <a:rPr lang="en-US" dirty="0" smtClean="0"/>
              <a:t>, typically links on the Web. The resources are acted upon by using a set of simple, well-defined operations. The REST architectural style constrains an architecture to a client/server architecture and is designed to use a stateless communication protocol, typically HTTP. In the REST architecture style, clients and servers exchange representations of resources by using a standardized interface and protocol.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Jersey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@Path</a:t>
            </a:r>
          </a:p>
          <a:p>
            <a:r>
              <a:rPr lang="en-US" dirty="0" smtClean="0"/>
              <a:t>@GET</a:t>
            </a:r>
          </a:p>
          <a:p>
            <a:r>
              <a:rPr lang="en-US" dirty="0" smtClean="0"/>
              <a:t>@POST</a:t>
            </a:r>
          </a:p>
          <a:p>
            <a:r>
              <a:rPr lang="en-US" dirty="0" smtClean="0"/>
              <a:t>@PUT</a:t>
            </a:r>
          </a:p>
          <a:p>
            <a:r>
              <a:rPr lang="en-US" dirty="0" smtClean="0"/>
              <a:t>@DELETE</a:t>
            </a:r>
          </a:p>
          <a:p>
            <a:r>
              <a:rPr lang="en-US" dirty="0" smtClean="0"/>
              <a:t>@Produces</a:t>
            </a:r>
          </a:p>
          <a:p>
            <a:r>
              <a:rPr lang="en-US" dirty="0" smtClean="0"/>
              <a:t>@Consumes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QueryParam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PathParam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MatrixParam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FormParam</a:t>
            </a:r>
            <a:endParaRPr lang="en-US" dirty="0" smtClean="0"/>
          </a:p>
          <a:p>
            <a:r>
              <a:rPr lang="en-US" dirty="0" smtClean="0"/>
              <a:t>@Context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HeaderParam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CookieParam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XmlRootElement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XmlElement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XmlElementWrapper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XmlType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XmlAccessorType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256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Agenda</vt:lpstr>
      <vt:lpstr>REST</vt:lpstr>
      <vt:lpstr>Jersey Annotations</vt:lpstr>
      <vt:lpstr>Parameters</vt:lpstr>
      <vt:lpstr>JAXB Annotations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prashant</dc:creator>
  <cp:lastModifiedBy>prashant</cp:lastModifiedBy>
  <cp:revision>5</cp:revision>
  <dcterms:created xsi:type="dcterms:W3CDTF">2015-07-09T17:37:07Z</dcterms:created>
  <dcterms:modified xsi:type="dcterms:W3CDTF">2015-07-13T05:06:34Z</dcterms:modified>
</cp:coreProperties>
</file>