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F176-521C-8448-9F60-55115F529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3143C-93AA-CC4A-8EB9-9439AF897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BE67-53CB-5B44-BC9E-5A3BDD2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ACAD-582E-7C44-9C13-C5022A39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95BE-7B0E-EC4B-88A4-C6FA3084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0E96-BD96-DE42-BB2D-E59EB86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CFA6A-DB23-DA45-A701-24E1074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4B6A-2BC1-5C4B-BC30-73C35264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323B-CD15-2E4A-85AB-D72096F5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F6A2-4A2B-4940-8135-3F17B0E1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D0D75-67EF-204B-A48D-C7B88B6D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1800-C057-204A-B100-9CDC843F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4C62-924A-104C-B300-FA407F94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417F-2FF9-FC44-A22A-84027FE9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7F97-CDF5-9F41-B61E-833E8205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809E-4381-C946-8BB2-195AFA9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25F4-F333-9143-8C9B-78D1AE8F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4284-7EAE-FB45-82BF-13850848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8E8A-F001-ED41-BF65-0D70530B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97AA-35E7-7D4F-9C4E-363C70C2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BF1D-94C5-BB4E-920C-8D5C387E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EEE0-90C4-E442-9299-4D2D1C10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8434-4AD5-6F49-9CAC-3BD81852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0F38-076B-8744-BC1A-A6DD9BDD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79B6-7C94-4E43-B5E1-4AB8F5D7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5473-4AC0-AE4A-AB70-66BD1938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5D22-FEE1-CD4F-9DB8-D94E8C53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467FD-2ECB-AA44-9E01-3B4A8CD3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E611F-DEC5-694A-A7BB-DE1C6703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E3210-920C-1B4B-AB50-F40BF70D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7376D-3A85-5149-B371-4F0D7835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CF1-7576-4646-A33E-0834A458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76AB-0C7C-D04C-A7A1-0198C993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BDA64-38C4-1A4A-B7FD-D504BAFB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8AA31-64AF-494D-BCE5-BC652503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B630F-DADE-394B-82E6-3B2FBFB6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3CB35-5786-1E48-9935-18950220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5AF1E-E507-FB4B-8387-A5FFD2AE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B42C-C7D7-214B-8598-1290E674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125E-7A65-4845-A159-9C4520F3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9428-B1AF-BF45-A224-1ED2A11D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E2CF0-6E1D-2544-AF03-8716BA27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BAAA-BA80-E241-B08D-40010D21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B1031-82D2-B744-A026-005E9D9F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EF19-D2D7-5541-86D7-700A2FE5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88D76-DA6A-1E48-A052-D4894CB8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F59A-FA18-6E45-A910-E2A1851B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AC15-D8A1-9C4C-AE82-F91CC9F2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3ABB-4FC3-2E46-9185-319560B0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96EF-494A-0046-A1ED-CCE5667A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463EA-6D89-D946-A3E3-836EFCFF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51ADB-EBD9-3542-87A5-4004444F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6C11-217C-8E4D-A809-EBA8F75F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3C2FC-B07E-6C4A-B36D-162514C80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B52A-8BC9-F24E-B1A2-5E2CE4AF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4892A-00D1-4440-9324-7F4407BC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6772-C41F-3A4E-B46A-DE163918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CCDB-FAB1-EE46-8568-279E39CD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27BAF-AC57-D444-BCD9-576B427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E04B-D88E-9446-A232-F9761495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4045-A85B-4944-A052-1B81BB1A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9E2A-2742-A44D-81C5-73BF35661F87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CC38-BEB2-B84F-B1BB-7A9922D53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98ED-C438-D443-922D-2C8739FB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3D2-6227-E84C-B9DE-F91AFF59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880B-DC06-324C-89B2-A1C1B5685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BC48B-A9FC-DF4C-A42E-45CFA8228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Swati Gupta (sgupta612)</a:t>
            </a:r>
          </a:p>
        </p:txBody>
      </p:sp>
    </p:spTree>
    <p:extLst>
      <p:ext uri="{BB962C8B-B14F-4D97-AF65-F5344CB8AC3E}">
        <p14:creationId xmlns:p14="http://schemas.microsoft.com/office/powerpoint/2010/main" val="29581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AF65-700D-4048-878B-0269561D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69F0-CC6F-FF40-9399-72E073D5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29"/>
          </a:xfrm>
        </p:spPr>
        <p:txBody>
          <a:bodyPr/>
          <a:lstStyle/>
          <a:p>
            <a:r>
              <a:rPr lang="en-US" dirty="0"/>
              <a:t>Analyze weather data to predict temperatures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E18B00-1CC1-104B-AE3B-55B68EB61C19}"/>
              </a:ext>
            </a:extLst>
          </p:cNvPr>
          <p:cNvSpPr txBox="1">
            <a:spLocks/>
          </p:cNvSpPr>
          <p:nvPr/>
        </p:nvSpPr>
        <p:spPr>
          <a:xfrm>
            <a:off x="838200" y="2519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7D6B-FC9E-AF40-83D3-0774F0F7B7DB}"/>
              </a:ext>
            </a:extLst>
          </p:cNvPr>
          <p:cNvSpPr txBox="1">
            <a:spLocks/>
          </p:cNvSpPr>
          <p:nvPr/>
        </p:nvSpPr>
        <p:spPr>
          <a:xfrm>
            <a:off x="838200" y="3845354"/>
            <a:ext cx="10515600" cy="274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 for seasonality by differencing</a:t>
            </a:r>
          </a:p>
          <a:p>
            <a:r>
              <a:rPr lang="en-US" dirty="0"/>
              <a:t>Fit univariate ARIMA model to make predictions</a:t>
            </a:r>
          </a:p>
          <a:p>
            <a:r>
              <a:rPr lang="en-US" dirty="0"/>
              <a:t>Fit VAR model to make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479D-3F67-1740-BF5A-93C0F05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(12,1,8) 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1863-279B-2049-BC1E-F6F4679C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17275"/>
            <a:ext cx="10525125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479D-3F67-1740-BF5A-93C0F05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(12,1,8) Model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1863-279B-2049-BC1E-F6F4679CD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3"/>
          <a:stretch/>
        </p:blipFill>
        <p:spPr>
          <a:xfrm>
            <a:off x="838200" y="1485900"/>
            <a:ext cx="10515600" cy="53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479D-3F67-1740-BF5A-93C0F05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 (p=8) Model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1863-279B-2049-BC1E-F6F4679CD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3"/>
          <a:stretch>
            <a:fillRect/>
          </a:stretch>
        </p:blipFill>
        <p:spPr>
          <a:xfrm>
            <a:off x="1105960" y="1485900"/>
            <a:ext cx="9980080" cy="53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A39-1813-114C-BD2C-FD2A254F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5290-64D2-9E46-8932-67F34D30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first few predictions were close, the later predictions were not very accurate. The models fail to predict values much further into the future</a:t>
            </a:r>
          </a:p>
          <a:p>
            <a:endParaRPr lang="en-US" dirty="0"/>
          </a:p>
          <a:p>
            <a:r>
              <a:rPr lang="en-US" dirty="0"/>
              <a:t>There is no improvement in predictions after including wind speed in the model. This may be because temperature predictions require more parameters than just wind speed.</a:t>
            </a:r>
          </a:p>
        </p:txBody>
      </p:sp>
    </p:spTree>
    <p:extLst>
      <p:ext uri="{BB962C8B-B14F-4D97-AF65-F5344CB8AC3E}">
        <p14:creationId xmlns:p14="http://schemas.microsoft.com/office/powerpoint/2010/main" val="323261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Weather Prediction</vt:lpstr>
      <vt:lpstr>Aim</vt:lpstr>
      <vt:lpstr>ARIMA (12,1,8) Model Summary</vt:lpstr>
      <vt:lpstr>ARIMA (12,1,8) Model Predictions</vt:lpstr>
      <vt:lpstr>VAR (p=8) Model Predictions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</dc:title>
  <dc:creator>Gupta, Swati</dc:creator>
  <cp:lastModifiedBy>Gupta, Swati</cp:lastModifiedBy>
  <cp:revision>1</cp:revision>
  <dcterms:created xsi:type="dcterms:W3CDTF">2019-04-27T23:22:32Z</dcterms:created>
  <dcterms:modified xsi:type="dcterms:W3CDTF">2019-04-27T23:26:02Z</dcterms:modified>
</cp:coreProperties>
</file>