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BFA6-F461-448A-9398-F339E6488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C13FEE-38DF-4074-A9DC-59BC35EC7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6A871C-AB72-42E2-8EA8-CF1960A0BE0F}"/>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0D94E296-6A2B-48F7-9CA5-DBAE55A59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9C213-9787-4512-8C5F-FC66013442ED}"/>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174356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3495-AAE6-433B-83EC-9819D2CBA1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3D34AD-6758-416C-8BF3-E2FC274E6C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8BAEE-BCA3-448A-AFDC-362822FC4D07}"/>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B16D663B-861B-4F70-813F-0CBE5EFAD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669CB-6228-4C47-A6DF-648827019C68}"/>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78622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B69B91-D56F-431E-AB1F-845DFEE1C0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C51C3C-1821-4F97-AA1E-8F9B9A06A9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B83B2-8B14-4CD7-ACE7-6283E031756C}"/>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8CB2237E-C68C-40EF-A18E-77BED2B2E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D6448-E103-4CD0-BFFB-1C973CCFA0A0}"/>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350178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1581-5A05-4A13-AD5B-84F924620D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9887C2-4768-45C2-A307-E6B81686FD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9E9EC-CEA7-41A7-A391-2094178FA215}"/>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07B2246F-2F69-431D-896A-EA07F1EB8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95625-4FC5-447F-AFA2-8DD9896927FA}"/>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373413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1271-FFFF-4E22-A70B-C72B3E6B61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A17C39-29D4-4285-98AB-1C6A6B68A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3C4C6-B5C4-4646-881E-D34B9EFD7DE7}"/>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8E6469A6-17C3-4468-A295-D4A0E7673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58986-01ED-4D2C-B628-55F083F6CC8A}"/>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91218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E1E-1EB9-4717-881C-D0D0718C5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C53C46-B578-43BC-9589-9D4327953D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B0C0C0-6453-4D37-A09F-7D1770D79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7AD6F4-857E-47E8-A254-696BC6C7081F}"/>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6" name="Footer Placeholder 5">
            <a:extLst>
              <a:ext uri="{FF2B5EF4-FFF2-40B4-BE49-F238E27FC236}">
                <a16:creationId xmlns:a16="http://schemas.microsoft.com/office/drawing/2014/main" id="{AEEED317-498A-4267-A077-D92BF038B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6F32C-A98F-42CA-8F54-5FA20D4DCBE0}"/>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386269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5BD4-6450-4DE9-AD13-2200FABC0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CB3BA-4CD5-4046-A437-8C076FE05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7B40D5-CC7E-40CF-9139-37442FC771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894586-B862-44B5-A9D7-C999C2B0C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7822EC-3127-4781-B16B-03FB6A6808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5C67FD-6E45-4146-8FCD-616F431B3C40}"/>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8" name="Footer Placeholder 7">
            <a:extLst>
              <a:ext uri="{FF2B5EF4-FFF2-40B4-BE49-F238E27FC236}">
                <a16:creationId xmlns:a16="http://schemas.microsoft.com/office/drawing/2014/main" id="{EB2DAB2A-6330-4A34-987A-532F19FD97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8DB535-8576-4049-A034-F3F118DC0F94}"/>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221577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15BF-0E33-4339-84FB-6C9D7C0C2E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7CED0-2B2C-4A4F-86DE-21E0B6B4AE85}"/>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4" name="Footer Placeholder 3">
            <a:extLst>
              <a:ext uri="{FF2B5EF4-FFF2-40B4-BE49-F238E27FC236}">
                <a16:creationId xmlns:a16="http://schemas.microsoft.com/office/drawing/2014/main" id="{C49719EE-D5B4-49C4-815E-3767F51F82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6BC502-D94A-483B-A72A-ABE70CFBEF45}"/>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320112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9A533-858F-44FA-8533-DF9068F6E23B}"/>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3" name="Footer Placeholder 2">
            <a:extLst>
              <a:ext uri="{FF2B5EF4-FFF2-40B4-BE49-F238E27FC236}">
                <a16:creationId xmlns:a16="http://schemas.microsoft.com/office/drawing/2014/main" id="{989E1BD8-DCBB-4202-9FC3-F1F057CAA0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F677E5-7F5F-4974-B2D8-E5525E07A0DF}"/>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505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9E3F-B486-404C-8211-A725F5893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D1F6B5-D636-4507-B2C0-876125601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ED8812-B120-4667-9055-7F8E67FB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B09605-5DA8-442C-B29B-ACC5A7F42BF1}"/>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6" name="Footer Placeholder 5">
            <a:extLst>
              <a:ext uri="{FF2B5EF4-FFF2-40B4-BE49-F238E27FC236}">
                <a16:creationId xmlns:a16="http://schemas.microsoft.com/office/drawing/2014/main" id="{10B5ADA1-B36B-4EE4-9A93-630341980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73FAD-6B65-4BD1-8CF7-92308B87C417}"/>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4934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96CB-B0DB-4CA6-83BC-FD42A962B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F6B1CE-935B-4D95-8A9A-85904A6AF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9F4431-D0AA-4365-BBB0-D5C8F06B9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4F7607-FC8D-49BF-9A46-56030735DAD5}"/>
              </a:ext>
            </a:extLst>
          </p:cNvPr>
          <p:cNvSpPr>
            <a:spLocks noGrp="1"/>
          </p:cNvSpPr>
          <p:nvPr>
            <p:ph type="dt" sz="half" idx="10"/>
          </p:nvPr>
        </p:nvSpPr>
        <p:spPr/>
        <p:txBody>
          <a:bodyPr/>
          <a:lstStyle/>
          <a:p>
            <a:fld id="{F72F687B-AFDD-42C6-8D4D-25B216661C9E}" type="datetimeFigureOut">
              <a:rPr lang="en-IN" smtClean="0"/>
              <a:t>14-12-2018</a:t>
            </a:fld>
            <a:endParaRPr lang="en-IN"/>
          </a:p>
        </p:txBody>
      </p:sp>
      <p:sp>
        <p:nvSpPr>
          <p:cNvPr id="6" name="Footer Placeholder 5">
            <a:extLst>
              <a:ext uri="{FF2B5EF4-FFF2-40B4-BE49-F238E27FC236}">
                <a16:creationId xmlns:a16="http://schemas.microsoft.com/office/drawing/2014/main" id="{DFF97A03-5A3C-4775-BE64-76990C14BE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0F64F6-A879-4A4A-AC4B-78CDBCCA186B}"/>
              </a:ext>
            </a:extLst>
          </p:cNvPr>
          <p:cNvSpPr>
            <a:spLocks noGrp="1"/>
          </p:cNvSpPr>
          <p:nvPr>
            <p:ph type="sldNum" sz="quarter" idx="12"/>
          </p:nvPr>
        </p:nvSpPr>
        <p:spPr/>
        <p:txBody>
          <a:bodyPr/>
          <a:lstStyle/>
          <a:p>
            <a:fld id="{7422BF89-E8C0-42AD-8B4A-E855A8373F2A}" type="slidenum">
              <a:rPr lang="en-IN" smtClean="0"/>
              <a:t>‹#›</a:t>
            </a:fld>
            <a:endParaRPr lang="en-IN"/>
          </a:p>
        </p:txBody>
      </p:sp>
    </p:spTree>
    <p:extLst>
      <p:ext uri="{BB962C8B-B14F-4D97-AF65-F5344CB8AC3E}">
        <p14:creationId xmlns:p14="http://schemas.microsoft.com/office/powerpoint/2010/main" val="77626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C6F7A-1743-43EC-A741-795381C66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18501-915E-4ADE-9506-77AD6E7CF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39D78-DA99-486A-A7F9-7E6E57D02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F687B-AFDD-42C6-8D4D-25B216661C9E}" type="datetimeFigureOut">
              <a:rPr lang="en-IN" smtClean="0"/>
              <a:t>14-12-2018</a:t>
            </a:fld>
            <a:endParaRPr lang="en-IN"/>
          </a:p>
        </p:txBody>
      </p:sp>
      <p:sp>
        <p:nvSpPr>
          <p:cNvPr id="5" name="Footer Placeholder 4">
            <a:extLst>
              <a:ext uri="{FF2B5EF4-FFF2-40B4-BE49-F238E27FC236}">
                <a16:creationId xmlns:a16="http://schemas.microsoft.com/office/drawing/2014/main" id="{FEEA9E06-A43B-4743-AB29-0380EFA2D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163B5D-FC44-4489-822B-34E3ABC54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2BF89-E8C0-42AD-8B4A-E855A8373F2A}" type="slidenum">
              <a:rPr lang="en-IN" smtClean="0"/>
              <a:t>‹#›</a:t>
            </a:fld>
            <a:endParaRPr lang="en-IN"/>
          </a:p>
        </p:txBody>
      </p:sp>
    </p:spTree>
    <p:extLst>
      <p:ext uri="{BB962C8B-B14F-4D97-AF65-F5344CB8AC3E}">
        <p14:creationId xmlns:p14="http://schemas.microsoft.com/office/powerpoint/2010/main" val="367957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BA8CB-7E2A-412E-B119-F81B79A842B0}"/>
              </a:ext>
            </a:extLst>
          </p:cNvPr>
          <p:cNvSpPr>
            <a:spLocks noGrp="1"/>
          </p:cNvSpPr>
          <p:nvPr>
            <p:ph type="ctrTitle"/>
          </p:nvPr>
        </p:nvSpPr>
        <p:spPr>
          <a:xfrm>
            <a:off x="6746628" y="1783959"/>
            <a:ext cx="4645250" cy="2889114"/>
          </a:xfrm>
        </p:spPr>
        <p:txBody>
          <a:bodyPr vert="horz" lIns="91440" tIns="45720" rIns="91440" bIns="45720" rtlCol="0" anchor="b">
            <a:normAutofit/>
          </a:bodyPr>
          <a:lstStyle/>
          <a:p>
            <a:pPr algn="l"/>
            <a:r>
              <a:rPr lang="en-US" sz="4700" kern="1200">
                <a:solidFill>
                  <a:schemeClr val="bg1"/>
                </a:solidFill>
                <a:latin typeface="+mj-lt"/>
                <a:ea typeface="+mj-ea"/>
                <a:cs typeface="+mj-cs"/>
              </a:rPr>
              <a:t>JAVA PROJECT : </a:t>
            </a:r>
            <a:br>
              <a:rPr lang="en-US" sz="4700">
                <a:solidFill>
                  <a:schemeClr val="bg1"/>
                </a:solidFill>
              </a:rPr>
            </a:br>
            <a:r>
              <a:rPr lang="en-US" sz="4700" kern="1200">
                <a:solidFill>
                  <a:schemeClr val="bg1"/>
                </a:solidFill>
                <a:latin typeface="+mj-lt"/>
                <a:ea typeface="+mj-ea"/>
                <a:cs typeface="+mj-cs"/>
              </a:rPr>
              <a:t>FOOD ORDERING SYSTEM</a:t>
            </a:r>
          </a:p>
        </p:txBody>
      </p:sp>
      <p:sp>
        <p:nvSpPr>
          <p:cNvPr id="3" name="Subtitle 2">
            <a:extLst>
              <a:ext uri="{FF2B5EF4-FFF2-40B4-BE49-F238E27FC236}">
                <a16:creationId xmlns:a16="http://schemas.microsoft.com/office/drawing/2014/main" id="{5E6B806F-2D0F-47C9-9C38-653F7C7E6EB1}"/>
              </a:ext>
            </a:extLst>
          </p:cNvPr>
          <p:cNvSpPr>
            <a:spLocks noGrp="1"/>
          </p:cNvSpPr>
          <p:nvPr>
            <p:ph type="subTitle" idx="1"/>
          </p:nvPr>
        </p:nvSpPr>
        <p:spPr>
          <a:xfrm>
            <a:off x="6746627" y="4750893"/>
            <a:ext cx="4645250" cy="1147863"/>
          </a:xfrm>
        </p:spPr>
        <p:txBody>
          <a:bodyPr vert="horz" lIns="91440" tIns="45720" rIns="91440" bIns="45720" rtlCol="0" anchor="t">
            <a:normAutofit/>
          </a:bodyPr>
          <a:lstStyle/>
          <a:p>
            <a:pPr indent="-228600" algn="l">
              <a:buFont typeface="Arial" panose="020B0604020202020204" pitchFamily="34" charset="0"/>
              <a:buChar char="•"/>
            </a:pPr>
            <a:r>
              <a:rPr lang="en-US" sz="1100" dirty="0">
                <a:solidFill>
                  <a:schemeClr val="bg1"/>
                </a:solidFill>
              </a:rPr>
              <a:t>BY:-</a:t>
            </a:r>
          </a:p>
          <a:p>
            <a:pPr indent="-228600" algn="l">
              <a:buFont typeface="Arial" panose="020B0604020202020204" pitchFamily="34" charset="0"/>
              <a:buChar char="•"/>
            </a:pPr>
            <a:r>
              <a:rPr lang="en-US" sz="1100" dirty="0">
                <a:solidFill>
                  <a:schemeClr val="bg1"/>
                </a:solidFill>
              </a:rPr>
              <a:t> VISHESH GUPTA </a:t>
            </a:r>
          </a:p>
          <a:p>
            <a:pPr indent="-228600" algn="l">
              <a:buFont typeface="Arial" panose="020B0604020202020204" pitchFamily="34" charset="0"/>
              <a:buChar char="•"/>
            </a:pPr>
            <a:r>
              <a:rPr lang="en-US" sz="1100" dirty="0">
                <a:solidFill>
                  <a:schemeClr val="bg1"/>
                </a:solidFill>
              </a:rPr>
              <a:t>17BCS4133</a:t>
            </a:r>
          </a:p>
          <a:p>
            <a:pPr indent="-228600" algn="l">
              <a:buFont typeface="Arial" panose="020B0604020202020204" pitchFamily="34" charset="0"/>
              <a:buChar char="•"/>
            </a:pPr>
            <a:r>
              <a:rPr lang="en-US" sz="1100" dirty="0">
                <a:solidFill>
                  <a:schemeClr val="bg1"/>
                </a:solidFill>
              </a:rPr>
              <a:t>SECTION -17CSEH2</a:t>
            </a:r>
          </a:p>
          <a:p>
            <a:pPr indent="-228600" algn="l">
              <a:buFont typeface="Arial" panose="020B0604020202020204" pitchFamily="34" charset="0"/>
              <a:buChar char="•"/>
            </a:pPr>
            <a:endParaRPr lang="en-US" sz="1100" dirty="0">
              <a:solidFill>
                <a:schemeClr val="bg1"/>
              </a:solidFill>
            </a:endParaRPr>
          </a:p>
        </p:txBody>
      </p:sp>
      <p:sp>
        <p:nvSpPr>
          <p:cNvPr id="28" name="Freeform: Shape 2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ack and red text&#10;&#10;Description automatically generated">
            <a:extLst>
              <a:ext uri="{FF2B5EF4-FFF2-40B4-BE49-F238E27FC236}">
                <a16:creationId xmlns:a16="http://schemas.microsoft.com/office/drawing/2014/main" id="{EC5661B8-5F4E-436A-A081-C62B9C56268C}"/>
              </a:ext>
            </a:extLst>
          </p:cNvPr>
          <p:cNvPicPr>
            <a:picLocks noChangeAspect="1"/>
          </p:cNvPicPr>
          <p:nvPr/>
        </p:nvPicPr>
        <p:blipFill rotWithShape="1">
          <a:blip r:embed="rId2">
            <a:extLst>
              <a:ext uri="{28A0092B-C50C-407E-A947-70E740481C1C}">
                <a14:useLocalDpi xmlns:a14="http://schemas.microsoft.com/office/drawing/2010/main" val="0"/>
              </a:ext>
            </a:extLst>
          </a:blip>
          <a:srcRect b="8493"/>
          <a:stretch/>
        </p:blipFill>
        <p:spPr>
          <a:xfrm>
            <a:off x="419382" y="2041143"/>
            <a:ext cx="4047843" cy="1407542"/>
          </a:xfrm>
          <a:prstGeom prst="rect">
            <a:avLst/>
          </a:prstGeom>
        </p:spPr>
      </p:pic>
    </p:spTree>
    <p:extLst>
      <p:ext uri="{BB962C8B-B14F-4D97-AF65-F5344CB8AC3E}">
        <p14:creationId xmlns:p14="http://schemas.microsoft.com/office/powerpoint/2010/main" val="52677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4E3BA-7C48-4AAF-A8B8-5C5018A98BFB}"/>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4700" kern="1200" dirty="0">
                <a:solidFill>
                  <a:schemeClr val="bg1"/>
                </a:solidFill>
                <a:latin typeface="+mj-lt"/>
                <a:ea typeface="+mj-ea"/>
                <a:cs typeface="+mj-cs"/>
              </a:rPr>
              <a:t> </a:t>
            </a:r>
            <a:r>
              <a:rPr lang="en-US" sz="4700" dirty="0">
                <a:solidFill>
                  <a:schemeClr val="bg1"/>
                </a:solidFill>
              </a:rPr>
              <a:t>FOOD</a:t>
            </a:r>
            <a:br>
              <a:rPr lang="en-US" sz="4700" kern="1200" dirty="0">
                <a:solidFill>
                  <a:schemeClr val="bg1"/>
                </a:solidFill>
                <a:latin typeface="+mj-lt"/>
                <a:ea typeface="+mj-ea"/>
                <a:cs typeface="+mj-cs"/>
              </a:rPr>
            </a:br>
            <a:r>
              <a:rPr lang="en-US" sz="4700" kern="1200" dirty="0">
                <a:solidFill>
                  <a:schemeClr val="bg1"/>
                </a:solidFill>
                <a:latin typeface="+mj-lt"/>
                <a:ea typeface="+mj-ea"/>
                <a:cs typeface="+mj-cs"/>
              </a:rPr>
              <a:t>ORDERING </a:t>
            </a:r>
            <a:br>
              <a:rPr lang="en-US" sz="4700" kern="1200" dirty="0">
                <a:solidFill>
                  <a:schemeClr val="bg1"/>
                </a:solidFill>
                <a:latin typeface="+mj-lt"/>
                <a:ea typeface="+mj-ea"/>
                <a:cs typeface="+mj-cs"/>
              </a:rPr>
            </a:br>
            <a:r>
              <a:rPr lang="en-US" sz="4700" kern="1200" dirty="0">
                <a:solidFill>
                  <a:schemeClr val="bg1"/>
                </a:solidFill>
                <a:latin typeface="+mj-lt"/>
                <a:ea typeface="+mj-ea"/>
                <a:cs typeface="+mj-cs"/>
              </a:rPr>
              <a:t> SYSTEM :(HCF)</a:t>
            </a:r>
            <a:br>
              <a:rPr lang="en-US" sz="4700" kern="1200" dirty="0">
                <a:solidFill>
                  <a:schemeClr val="bg1"/>
                </a:solidFill>
                <a:latin typeface="+mj-lt"/>
                <a:ea typeface="+mj-ea"/>
                <a:cs typeface="+mj-cs"/>
              </a:rPr>
            </a:br>
            <a:endParaRPr lang="en-US" sz="4700" kern="1200" dirty="0">
              <a:solidFill>
                <a:schemeClr val="bg1"/>
              </a:solidFill>
              <a:latin typeface="+mj-lt"/>
              <a:ea typeface="+mj-ea"/>
              <a:cs typeface="+mj-cs"/>
            </a:endParaRPr>
          </a:p>
        </p:txBody>
      </p:sp>
      <p:sp>
        <p:nvSpPr>
          <p:cNvPr id="25" name="Freeform: Shape 2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Burger and Drink">
            <a:extLst>
              <a:ext uri="{FF2B5EF4-FFF2-40B4-BE49-F238E27FC236}">
                <a16:creationId xmlns:a16="http://schemas.microsoft.com/office/drawing/2014/main" id="{B9185378-5A82-4D66-AE15-015DBBE87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66151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2A364D-00ED-4CC8-AA4D-E37588F056F0}"/>
              </a:ext>
            </a:extLst>
          </p:cNvPr>
          <p:cNvSpPr>
            <a:spLocks noGrp="1"/>
          </p:cNvSpPr>
          <p:nvPr>
            <p:ph type="title"/>
          </p:nvPr>
        </p:nvSpPr>
        <p:spPr>
          <a:xfrm>
            <a:off x="640079" y="2053641"/>
            <a:ext cx="4207129" cy="2760098"/>
          </a:xfrm>
        </p:spPr>
        <p:txBody>
          <a:bodyPr>
            <a:normAutofit/>
          </a:bodyPr>
          <a:lstStyle/>
          <a:p>
            <a:endParaRPr lang="en-IN" dirty="0">
              <a:solidFill>
                <a:srgbClr val="FFFFFF"/>
              </a:solidFill>
            </a:endParaRPr>
          </a:p>
          <a:p>
            <a:r>
              <a:rPr lang="en-IN" dirty="0"/>
              <a:t>INTRODUCTION :-</a:t>
            </a:r>
          </a:p>
        </p:txBody>
      </p:sp>
      <p:sp>
        <p:nvSpPr>
          <p:cNvPr id="3" name="Content Placeholder 2">
            <a:extLst>
              <a:ext uri="{FF2B5EF4-FFF2-40B4-BE49-F238E27FC236}">
                <a16:creationId xmlns:a16="http://schemas.microsoft.com/office/drawing/2014/main" id="{806CB50D-C827-4EBE-8813-65F19B00851F}"/>
              </a:ext>
            </a:extLst>
          </p:cNvPr>
          <p:cNvSpPr>
            <a:spLocks noGrp="1"/>
          </p:cNvSpPr>
          <p:nvPr>
            <p:ph idx="1"/>
          </p:nvPr>
        </p:nvSpPr>
        <p:spPr>
          <a:xfrm>
            <a:off x="6090574" y="801866"/>
            <a:ext cx="5306084" cy="5230634"/>
          </a:xfrm>
        </p:spPr>
        <p:txBody>
          <a:bodyPr anchor="ctr">
            <a:normAutofit fontScale="92500" lnSpcReduction="10000"/>
          </a:bodyPr>
          <a:lstStyle/>
          <a:p>
            <a:endParaRPr lang="en-IN" sz="2400" dirty="0">
              <a:solidFill>
                <a:srgbClr val="000000"/>
              </a:solidFill>
            </a:endParaRPr>
          </a:p>
          <a:p>
            <a:r>
              <a:rPr lang="en-US" dirty="0"/>
              <a:t>Food Ordering System is an application which will help restaurant to optimized and control over their restaurants.</a:t>
            </a:r>
          </a:p>
          <a:p>
            <a:r>
              <a:rPr lang="en-US" dirty="0"/>
              <a:t> For the waiters, it is making life easier because they don’t have to go kitchen and give the orders to chef easily.</a:t>
            </a:r>
          </a:p>
          <a:p>
            <a:r>
              <a:rPr lang="en-US" dirty="0"/>
              <a:t> For the management point of view, the manager will able to control the restaurant by having all the reports to hand and able to see the records of each employees and orders</a:t>
            </a:r>
          </a:p>
        </p:txBody>
      </p:sp>
    </p:spTree>
    <p:extLst>
      <p:ext uri="{BB962C8B-B14F-4D97-AF65-F5344CB8AC3E}">
        <p14:creationId xmlns:p14="http://schemas.microsoft.com/office/powerpoint/2010/main" val="299417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84CC-C62E-4952-B975-4C0A8CC77562}"/>
              </a:ext>
            </a:extLst>
          </p:cNvPr>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rPr>
              <a:t>PROPOSED SYSTEM:</a:t>
            </a:r>
            <a:endParaRPr lang="en-IN"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CC2D273E-7FD7-4A99-9694-CF32DD0BBDC2}"/>
              </a:ext>
            </a:extLst>
          </p:cNvPr>
          <p:cNvSpPr>
            <a:spLocks noGrp="1"/>
          </p:cNvSpPr>
          <p:nvPr>
            <p:ph idx="1"/>
          </p:nvPr>
        </p:nvSpPr>
        <p:spPr/>
        <p:txBody>
          <a:bodyPr>
            <a:normAutofit/>
          </a:bodyPr>
          <a:lstStyle/>
          <a:p>
            <a:r>
              <a:rPr lang="en-US" dirty="0"/>
              <a:t>The proposed system helps in many ways. It helps to do billing very easily. Account maintenance also becomes easier. They can keep track of their purchases of inventories, staffs details, customer feedback, sales of foods, and account details etc. The software is provided with the facilities to find out the favorite food of the customers, and the seasonal foods, or customers to add or modify and delete their feedbacks and suggestions. It helps in managing data of different types of orders like party order, home delivery or the normal order. Managing data of daily customers, managing data of staffs, managing data of daily expenses. It eliminates the drawbacks of existing system and also includes some more features.</a:t>
            </a:r>
            <a:endParaRPr lang="en-IN" dirty="0"/>
          </a:p>
        </p:txBody>
      </p:sp>
    </p:spTree>
    <p:extLst>
      <p:ext uri="{BB962C8B-B14F-4D97-AF65-F5344CB8AC3E}">
        <p14:creationId xmlns:p14="http://schemas.microsoft.com/office/powerpoint/2010/main" val="47392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FF7A-0CE0-452C-A0C8-E8DA1F87CEC2}"/>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FA85ECB-53DE-424F-89ED-87A121E3700F}"/>
              </a:ext>
            </a:extLst>
          </p:cNvPr>
          <p:cNvSpPr>
            <a:spLocks noGrp="1"/>
          </p:cNvSpPr>
          <p:nvPr>
            <p:ph idx="1"/>
          </p:nvPr>
        </p:nvSpPr>
        <p:spPr/>
        <p:txBody>
          <a:bodyPr/>
          <a:lstStyle/>
          <a:p>
            <a:r>
              <a:rPr lang="en-US" dirty="0"/>
              <a:t> Database will stores all the records permanently and also gives the raises and deviations in the status of the restaurant in the markets. All the records of the current and ex-staffs will be stored in the database. Food Ordering System 6 Department of Computer Science, CBST  All the shift timings of staffs, salary, extra working time and charge etc. are also updated daily.  Managers can view the kitchen side, floor side and the counter side details simultaneously and also can get details and updates from various branches.  Any cancelations of parties are also updated.  All the expenses per day will updated in the database daily.</a:t>
            </a:r>
            <a:endParaRPr lang="en-IN" dirty="0"/>
          </a:p>
        </p:txBody>
      </p:sp>
    </p:spTree>
    <p:extLst>
      <p:ext uri="{BB962C8B-B14F-4D97-AF65-F5344CB8AC3E}">
        <p14:creationId xmlns:p14="http://schemas.microsoft.com/office/powerpoint/2010/main" val="35826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354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JAVA PROJECT :  FOOD ORDERING SYSTEM</vt:lpstr>
      <vt:lpstr> FOOD ORDERING   SYSTEM :(HCF) </vt:lpstr>
      <vt:lpstr> INTRODUCTION :-</vt:lpstr>
      <vt:lpstr>PROPOSED SYSTEM:</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PROJECT :  FOOD ORDERING SYSTEM</dc:title>
  <dc:creator>vishesh gupta</dc:creator>
  <cp:lastModifiedBy>vishesh gupta</cp:lastModifiedBy>
  <cp:revision>4</cp:revision>
  <dcterms:created xsi:type="dcterms:W3CDTF">2018-11-15T09:00:43Z</dcterms:created>
  <dcterms:modified xsi:type="dcterms:W3CDTF">2018-12-14T15:10:38Z</dcterms:modified>
</cp:coreProperties>
</file>