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D41AB7-8CF0-4357-BF38-25E186B8630A}">
  <a:tblStyle styleId="{10D41AB7-8CF0-4357-BF38-25E186B863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d1641dc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d1641dc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c64fb62f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c64fb62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d1641dc1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d1641dc1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c64fb62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c64fb62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c64fb62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c64fb62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d1641dc1b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d1641dc1b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1641dc1b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1641dc1b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d1a95ef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d1a95ef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s-docker.pkg.dev/" TargetMode="External"/><Relationship Id="rId4" Type="http://schemas.openxmlformats.org/officeDocument/2006/relationships/hyperlink" Target="http://dell-sdk-lab.api.opsramp.net" TargetMode="External"/><Relationship Id="rId5" Type="http://schemas.openxmlformats.org/officeDocument/2006/relationships/hyperlink" Target="http://dell-sdk-lab.api.opsramp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97075" y="1502250"/>
            <a:ext cx="914400" cy="56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vcenter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982675" y="2645250"/>
            <a:ext cx="914400" cy="56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host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909450" y="2645250"/>
            <a:ext cx="914400" cy="56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vm</a:t>
            </a:r>
            <a:endParaRPr/>
          </a:p>
        </p:txBody>
      </p:sp>
      <p:cxnSp>
        <p:nvCxnSpPr>
          <p:cNvPr id="57" name="Google Shape;57;p13"/>
          <p:cNvCxnSpPr>
            <a:stCxn id="54" idx="2"/>
            <a:endCxn id="56" idx="0"/>
          </p:cNvCxnSpPr>
          <p:nvPr/>
        </p:nvCxnSpPr>
        <p:spPr>
          <a:xfrm>
            <a:off x="4354275" y="2068350"/>
            <a:ext cx="101250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>
            <a:stCxn id="54" idx="2"/>
            <a:endCxn id="55" idx="0"/>
          </p:cNvCxnSpPr>
          <p:nvPr/>
        </p:nvCxnSpPr>
        <p:spPr>
          <a:xfrm flipH="1">
            <a:off x="3439875" y="2068350"/>
            <a:ext cx="914400" cy="5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/>
          <p:nvPr/>
        </p:nvSpPr>
        <p:spPr>
          <a:xfrm>
            <a:off x="261250" y="413675"/>
            <a:ext cx="8730300" cy="56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Sample App NativeType </a:t>
            </a:r>
            <a:r>
              <a:rPr lang="en" sz="2500"/>
              <a:t>Hierarchy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10850"/>
            <a:ext cx="69381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Nativetype to Resourcetype mapping</a:t>
            </a:r>
            <a:endParaRPr/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1104900" y="1373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{10D41AB7-8CF0-4357-BF38-25E186B8630A}</a:tableStyleId>
              </a:tblPr>
              <a:tblGrid>
                <a:gridCol w="2894400"/>
                <a:gridCol w="2894400"/>
              </a:tblGrid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Native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Resource 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vcenter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vm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74675" y="62975"/>
            <a:ext cx="86673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Metric Definition[Resource Type: Storage  , Resource Name: stage-pflex-gateway-System]</a:t>
            </a:r>
            <a:endParaRPr sz="2000"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874750" y="1089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{10D41AB7-8CF0-4357-BF38-25E186B8630A}</a:tableStyleId>
              </a:tblPr>
              <a:tblGrid>
                <a:gridCol w="1026725"/>
                <a:gridCol w="1488625"/>
                <a:gridCol w="4879125"/>
              </a:tblGrid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Discovery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url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all hosts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http://&lt;ip&gt;:&lt;port&gt;/api/v1/vcenters/&lt;vcenter_id&gt;/hosts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all vms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http://&lt;ip&gt;:&lt;port&gt;/api/v1/vcenters/&lt;vcenter_id&gt;/hosts/&lt;host_id&gt;/vms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Monitoring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url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single host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http://&lt;ip&gt;:&lt;port&gt;/api/v1/vcenters/&lt;vcenter_id&gt;/hosts/&lt;host_id&gt;/metrics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single 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http://&lt;ip&gt;:&lt;port&gt;/api/v1/vcenters/&lt;vcenter_id&gt;/hosts/&lt;host_id&gt;/vms/&lt;vm_id&gt;/metrics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 alerts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http://&lt;ip&gt;:&lt;port&gt;/api/v1/types/alert/instances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64175" y="310325"/>
            <a:ext cx="8667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Resource Definition[ Resource name:vcenter1host1,   Resource Type: Server]</a:t>
            </a:r>
            <a:endParaRPr sz="2000"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950975" y="1249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{10D41AB7-8CF0-4357-BF38-25E186B8630A}</a:tableStyleId>
              </a:tblPr>
              <a:tblGrid>
                <a:gridCol w="3621025"/>
                <a:gridCol w="36210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Resource Attribute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nativeType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resourceName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vcenter1host1(name)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vcenter1@host1(uuid)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hostName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vcenter1host1(host)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ipAddress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106.115.53.137(ip)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hasRelationship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os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linux(type)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74675" y="436275"/>
            <a:ext cx="8667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Resource Definition[ Resource name:vcenter1,   Resource Type: Server]</a:t>
            </a:r>
            <a:endParaRPr sz="2000"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950975" y="1427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{10D41AB7-8CF0-4357-BF38-25E186B8630A}</a:tableStyleId>
              </a:tblPr>
              <a:tblGrid>
                <a:gridCol w="3621025"/>
                <a:gridCol w="36210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Resource Attribute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nativeType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resourceName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hostName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ipAddress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172.25.252.12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hasRelationship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74675" y="436275"/>
            <a:ext cx="8667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Resource Definition[ Resource name:vcenter1host1vm1,   Resource Type: Server]</a:t>
            </a:r>
            <a:endParaRPr sz="2000"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950975" y="1343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{10D41AB7-8CF0-4357-BF38-25E186B8630A}</a:tableStyleId>
              </a:tblPr>
              <a:tblGrid>
                <a:gridCol w="3621025"/>
                <a:gridCol w="36210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Resource Attribute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nativeType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resourceName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vcenter1host1vm1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vcenter1@host1@vm1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hostName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ipAddress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106.115.53.137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hasRelationship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tags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22200" y="331275"/>
            <a:ext cx="86673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Relationship Definition</a:t>
            </a:r>
            <a:endParaRPr sz="2000"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950963" y="1276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{10D41AB7-8CF0-4357-BF38-25E186B8630A}</a:tableStyleId>
              </a:tblPr>
              <a:tblGrid>
                <a:gridCol w="2414025"/>
                <a:gridCol w="2414025"/>
                <a:gridCol w="24140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Native Type: host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Native Type: vm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Source  Resource moID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(</a:t>
                      </a:r>
                      <a:r>
                        <a:rPr lang="en"/>
                        <a:t>sourceId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Relationship(type)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Resource moID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(targetId)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vcenter1@host1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componentOf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vcenter1@host1@vm1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vcenter1@host2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componentOf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vcenter1@host2@vm2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vcenter1@host3</a:t>
                      </a:r>
                      <a:endParaRPr sz="10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componentOf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vcenter1@host3@vm3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/>
                        <a:t>vcenter1@host4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componentOf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vcenter1@host4@vm4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74675" y="62975"/>
            <a:ext cx="86673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Metric Definition[Resource Type: Storage  , Resource Name: stage-pflex-gateway-System]</a:t>
            </a:r>
            <a:endParaRPr sz="2000"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874763" y="861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{10D41AB7-8CF0-4357-BF38-25E186B8630A}</a:tableStyleId>
              </a:tblPr>
              <a:tblGrid>
                <a:gridCol w="2464825"/>
                <a:gridCol w="2464825"/>
                <a:gridCol w="2464825"/>
              </a:tblGrid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metricName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instanceValue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timestamp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host_system_cpu_usage_utilization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9.613922335877467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1657857135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host_system_memory_usage_utilization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10.50919216685825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1657857135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host_system_disk_usage_freespace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36.0067967149284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1657857135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host_system_disk_usage_usedspace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4.269143258537667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1657857135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host_system_network_interface_utilization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73.26808819031727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1657857135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host_system_process_stats_count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67.43875011184717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1657857135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Gateway setup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35">
                <a:solidFill>
                  <a:schemeClr val="dk1"/>
                </a:solidFill>
              </a:rPr>
              <a:t>1 . opsramp-collector-start setup init </a:t>
            </a:r>
            <a:endParaRPr sz="13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35">
                <a:solidFill>
                  <a:schemeClr val="dk1"/>
                </a:solidFill>
              </a:rPr>
              <a:t>2 . Add below code in </a:t>
            </a:r>
            <a:r>
              <a:rPr lang="en" sz="1335">
                <a:solidFill>
                  <a:schemeClr val="dk1"/>
                </a:solidFill>
              </a:rPr>
              <a:t>registries.yaml</a:t>
            </a:r>
            <a:endParaRPr sz="13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35">
                <a:solidFill>
                  <a:schemeClr val="dk1"/>
                </a:solidFill>
              </a:rPr>
              <a:t> sudo vi /etc/rancher/k3s/registries.yaml  </a:t>
            </a:r>
            <a:endParaRPr sz="13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92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mirrors:</a:t>
            </a:r>
            <a:endParaRPr sz="1292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92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 artifact.registry:</a:t>
            </a:r>
            <a:endParaRPr sz="1292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92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   endpoint:</a:t>
            </a:r>
            <a:endParaRPr sz="1292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92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     - "</a:t>
            </a:r>
            <a:r>
              <a:rPr lang="en" sz="1292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https://us-docker.pkg.dev</a:t>
            </a:r>
            <a:r>
              <a:rPr lang="en" sz="1292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13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35">
                <a:solidFill>
                  <a:schemeClr val="dk1"/>
                </a:solidFill>
              </a:rPr>
              <a:t>3 . sudo service k3s restart </a:t>
            </a:r>
            <a:endParaRPr sz="13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335">
                <a:solidFill>
                  <a:schemeClr val="dk1"/>
                </a:solidFill>
              </a:rPr>
              <a:t>4.. opsramp-collector-start install -e k8s -u</a:t>
            </a:r>
            <a:r>
              <a:rPr lang="en" sz="1335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35" u="sng">
                <a:solidFill>
                  <a:schemeClr val="hlink"/>
                </a:solidFill>
                <a:hlinkClick r:id="rId5"/>
              </a:rPr>
              <a:t>dell-sdk-lab.api.opsramp.net</a:t>
            </a:r>
            <a:r>
              <a:rPr lang="en" sz="1335">
                <a:solidFill>
                  <a:schemeClr val="dk1"/>
                </a:solidFill>
              </a:rPr>
              <a:t> -k 5560c768-e390-41ef-9f3d-dbccdb3a02f1 --thirdPartyApp enable --imageChannel pre-release </a:t>
            </a:r>
            <a:endParaRPr sz="13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2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