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9" r:id="rId2"/>
    <p:sldId id="307" r:id="rId3"/>
    <p:sldId id="304" r:id="rId4"/>
    <p:sldId id="287" r:id="rId5"/>
    <p:sldId id="303" r:id="rId6"/>
    <p:sldId id="292" r:id="rId7"/>
    <p:sldId id="295" r:id="rId8"/>
    <p:sldId id="296" r:id="rId9"/>
    <p:sldId id="299" r:id="rId10"/>
    <p:sldId id="293" r:id="rId11"/>
    <p:sldId id="302" r:id="rId12"/>
    <p:sldId id="305" r:id="rId13"/>
    <p:sldId id="278" r:id="rId14"/>
    <p:sldId id="308" r:id="rId15"/>
    <p:sldId id="30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>
      <p:cViewPr varScale="1">
        <p:scale>
          <a:sx n="86" d="100"/>
          <a:sy n="86" d="100"/>
        </p:scale>
        <p:origin x="562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i gupta" userId="090d1d0cbe7f1774" providerId="LiveId" clId="{F379E7B1-8F2E-43C2-9B7E-B5CB54581918}"/>
    <pc:docChg chg="undo redo custSel addSld delSld modSld sldOrd modMainMaster">
      <pc:chgData name="gauri gupta" userId="090d1d0cbe7f1774" providerId="LiveId" clId="{F379E7B1-8F2E-43C2-9B7E-B5CB54581918}" dt="2022-12-12T22:18:19.295" v="4881" actId="1076"/>
      <pc:docMkLst>
        <pc:docMk/>
      </pc:docMkLst>
      <pc:sldChg chg="delSp modSp del mod">
        <pc:chgData name="gauri gupta" userId="090d1d0cbe7f1774" providerId="LiveId" clId="{F379E7B1-8F2E-43C2-9B7E-B5CB54581918}" dt="2022-12-12T01:10:14.193" v="1077" actId="47"/>
        <pc:sldMkLst>
          <pc:docMk/>
          <pc:sldMk cId="1640185142" sldId="270"/>
        </pc:sldMkLst>
        <pc:spChg chg="mod">
          <ac:chgData name="gauri gupta" userId="090d1d0cbe7f1774" providerId="LiveId" clId="{F379E7B1-8F2E-43C2-9B7E-B5CB54581918}" dt="2022-12-11T22:52:34.312" v="764" actId="20577"/>
          <ac:spMkLst>
            <pc:docMk/>
            <pc:sldMk cId="1640185142" sldId="270"/>
            <ac:spMk id="2" creationId="{00000000-0000-0000-0000-000000000000}"/>
          </ac:spMkLst>
        </pc:spChg>
        <pc:picChg chg="del">
          <ac:chgData name="gauri gupta" userId="090d1d0cbe7f1774" providerId="LiveId" clId="{F379E7B1-8F2E-43C2-9B7E-B5CB54581918}" dt="2022-12-12T01:09:30.552" v="1062" actId="21"/>
          <ac:picMkLst>
            <pc:docMk/>
            <pc:sldMk cId="1640185142" sldId="270"/>
            <ac:picMk id="1026" creationId="{6755EDBB-E827-C56F-61CF-3D8296898B86}"/>
          </ac:picMkLst>
        </pc:picChg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3969558106" sldId="271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1816923565" sldId="273"/>
        </pc:sldMkLst>
      </pc:sldChg>
      <pc:sldChg chg="addSp delSp modSp del mod">
        <pc:chgData name="gauri gupta" userId="090d1d0cbe7f1774" providerId="LiveId" clId="{F379E7B1-8F2E-43C2-9B7E-B5CB54581918}" dt="2022-12-11T22:49:28.848" v="737" actId="47"/>
        <pc:sldMkLst>
          <pc:docMk/>
          <pc:sldMk cId="3287000155" sldId="274"/>
        </pc:sldMkLst>
        <pc:spChg chg="del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2" creationId="{00000000-0000-0000-0000-000000000000}"/>
          </ac:spMkLst>
        </pc:spChg>
        <pc:spChg chg="add mod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4" creationId="{47372CC7-030C-708E-02ED-6CDC071D7C2C}"/>
          </ac:spMkLst>
        </pc:sp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186028678" sldId="277"/>
        </pc:sldMkLst>
      </pc:sldChg>
      <pc:sldChg chg="addSp delSp modSp mod">
        <pc:chgData name="gauri gupta" userId="090d1d0cbe7f1774" providerId="LiveId" clId="{F379E7B1-8F2E-43C2-9B7E-B5CB54581918}" dt="2022-12-12T22:18:19.295" v="4881" actId="1076"/>
        <pc:sldMkLst>
          <pc:docMk/>
          <pc:sldMk cId="1336900524" sldId="278"/>
        </pc:sldMkLst>
        <pc:spChg chg="add del mod">
          <ac:chgData name="gauri gupta" userId="090d1d0cbe7f1774" providerId="LiveId" clId="{F379E7B1-8F2E-43C2-9B7E-B5CB54581918}" dt="2022-12-12T16:08:31.972" v="3637" actId="21"/>
          <ac:spMkLst>
            <pc:docMk/>
            <pc:sldMk cId="1336900524" sldId="278"/>
            <ac:spMk id="2" creationId="{AA1EBA20-8214-E81C-C367-82560B8167C0}"/>
          </ac:spMkLst>
        </pc:spChg>
        <pc:spChg chg="add mod">
          <ac:chgData name="gauri gupta" userId="090d1d0cbe7f1774" providerId="LiveId" clId="{F379E7B1-8F2E-43C2-9B7E-B5CB54581918}" dt="2022-12-12T21:01:40.272" v="4364" actId="20577"/>
          <ac:spMkLst>
            <pc:docMk/>
            <pc:sldMk cId="1336900524" sldId="278"/>
            <ac:spMk id="4" creationId="{737FAB18-5297-8172-3178-F14B7B34651E}"/>
          </ac:spMkLst>
        </pc:spChg>
        <pc:picChg chg="add mod">
          <ac:chgData name="gauri gupta" userId="090d1d0cbe7f1774" providerId="LiveId" clId="{F379E7B1-8F2E-43C2-9B7E-B5CB54581918}" dt="2022-12-12T22:18:19.295" v="4881" actId="1076"/>
          <ac:picMkLst>
            <pc:docMk/>
            <pc:sldMk cId="1336900524" sldId="278"/>
            <ac:picMk id="3" creationId="{E227C0AC-5D68-08D8-73AF-0664D72979EE}"/>
          </ac:picMkLst>
        </pc:picChg>
      </pc:sldChg>
      <pc:sldChg chg="addSp delSp modSp mod">
        <pc:chgData name="gauri gupta" userId="090d1d0cbe7f1774" providerId="LiveId" clId="{F379E7B1-8F2E-43C2-9B7E-B5CB54581918}" dt="2022-12-12T20:56:15.715" v="4079" actId="21"/>
        <pc:sldMkLst>
          <pc:docMk/>
          <pc:sldMk cId="1082871649" sldId="279"/>
        </pc:sldMkLst>
        <pc:spChg chg="add del mod">
          <ac:chgData name="gauri gupta" userId="090d1d0cbe7f1774" providerId="LiveId" clId="{F379E7B1-8F2E-43C2-9B7E-B5CB54581918}" dt="2022-12-12T03:33:27.796" v="2525" actId="20577"/>
          <ac:spMkLst>
            <pc:docMk/>
            <pc:sldMk cId="1082871649" sldId="279"/>
            <ac:spMk id="2" creationId="{00000000-0000-0000-0000-000000000000}"/>
          </ac:spMkLst>
        </pc:spChg>
        <pc:picChg chg="add del mod">
          <ac:chgData name="gauri gupta" userId="090d1d0cbe7f1774" providerId="LiveId" clId="{F379E7B1-8F2E-43C2-9B7E-B5CB54581918}" dt="2022-12-12T20:56:15.715" v="4079" actId="21"/>
          <ac:picMkLst>
            <pc:docMk/>
            <pc:sldMk cId="1082871649" sldId="279"/>
            <ac:picMk id="2050" creationId="{23CC92D0-7FBA-D64C-72F9-1671E0006330}"/>
          </ac:picMkLst>
        </pc:pic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632661304" sldId="282"/>
        </pc:sldMkLst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2611363983" sldId="283"/>
        </pc:sldMkLst>
      </pc:sldChg>
      <pc:sldChg chg="modSp mod">
        <pc:chgData name="gauri gupta" userId="090d1d0cbe7f1774" providerId="LiveId" clId="{F379E7B1-8F2E-43C2-9B7E-B5CB54581918}" dt="2022-12-12T03:38:05.093" v="2728" actId="20577"/>
        <pc:sldMkLst>
          <pc:docMk/>
          <pc:sldMk cId="1795219737" sldId="287"/>
        </pc:sldMkLst>
        <pc:spChg chg="mod">
          <ac:chgData name="gauri gupta" userId="090d1d0cbe7f1774" providerId="LiveId" clId="{F379E7B1-8F2E-43C2-9B7E-B5CB54581918}" dt="2022-12-12T03:34:31.305" v="2536" actId="20577"/>
          <ac:spMkLst>
            <pc:docMk/>
            <pc:sldMk cId="1795219737" sldId="287"/>
            <ac:spMk id="13" creationId="{00000000-0000-0000-0000-000000000000}"/>
          </ac:spMkLst>
        </pc:spChg>
        <pc:spChg chg="mod">
          <ac:chgData name="gauri gupta" userId="090d1d0cbe7f1774" providerId="LiveId" clId="{F379E7B1-8F2E-43C2-9B7E-B5CB54581918}" dt="2022-12-12T03:38:05.093" v="2728" actId="20577"/>
          <ac:spMkLst>
            <pc:docMk/>
            <pc:sldMk cId="1795219737" sldId="287"/>
            <ac:spMk id="14" creationId="{00000000-0000-0000-0000-000000000000}"/>
          </ac:spMkLst>
        </pc:spChg>
      </pc:sldChg>
      <pc:sldChg chg="del">
        <pc:chgData name="gauri gupta" userId="090d1d0cbe7f1774" providerId="LiveId" clId="{F379E7B1-8F2E-43C2-9B7E-B5CB54581918}" dt="2022-12-11T22:49:31.550" v="738" actId="47"/>
        <pc:sldMkLst>
          <pc:docMk/>
          <pc:sldMk cId="2693084093" sldId="288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471475862" sldId="289"/>
        </pc:sldMkLst>
      </pc:sldChg>
      <pc:sldChg chg="delSp del">
        <pc:chgData name="gauri gupta" userId="090d1d0cbe7f1774" providerId="LiveId" clId="{F379E7B1-8F2E-43C2-9B7E-B5CB54581918}" dt="2022-12-12T01:10:14.193" v="1077" actId="47"/>
        <pc:sldMkLst>
          <pc:docMk/>
          <pc:sldMk cId="1792887116" sldId="290"/>
        </pc:sldMkLst>
        <pc:picChg chg="del">
          <ac:chgData name="gauri gupta" userId="090d1d0cbe7f1774" providerId="LiveId" clId="{F379E7B1-8F2E-43C2-9B7E-B5CB54581918}" dt="2022-12-12T01:09:48.251" v="1068" actId="21"/>
          <ac:picMkLst>
            <pc:docMk/>
            <pc:sldMk cId="1792887116" sldId="290"/>
            <ac:picMk id="2050" creationId="{BF2CDDFB-18A8-D0E0-74FF-EA72DCB5B556}"/>
          </ac:picMkLst>
        </pc:picChg>
      </pc:sldChg>
      <pc:sldChg chg="delSp modSp del mod">
        <pc:chgData name="gauri gupta" userId="090d1d0cbe7f1774" providerId="LiveId" clId="{F379E7B1-8F2E-43C2-9B7E-B5CB54581918}" dt="2022-12-11T22:56:27.250" v="799" actId="47"/>
        <pc:sldMkLst>
          <pc:docMk/>
          <pc:sldMk cId="1688745944" sldId="291"/>
        </pc:sldMkLst>
        <pc:spChg chg="mod">
          <ac:chgData name="gauri gupta" userId="090d1d0cbe7f1774" providerId="LiveId" clId="{F379E7B1-8F2E-43C2-9B7E-B5CB54581918}" dt="2022-12-11T22:55:51.438" v="794" actId="21"/>
          <ac:spMkLst>
            <pc:docMk/>
            <pc:sldMk cId="1688745944" sldId="291"/>
            <ac:spMk id="2" creationId="{75843566-9B1C-04F1-755B-87D812A7CDCF}"/>
          </ac:spMkLst>
        </pc:spChg>
        <pc:picChg chg="del mod">
          <ac:chgData name="gauri gupta" userId="090d1d0cbe7f1774" providerId="LiveId" clId="{F379E7B1-8F2E-43C2-9B7E-B5CB54581918}" dt="2022-12-11T22:53:06.912" v="767" actId="21"/>
          <ac:picMkLst>
            <pc:docMk/>
            <pc:sldMk cId="1688745944" sldId="291"/>
            <ac:picMk id="3074" creationId="{93825C47-2C01-060F-BEC8-1D6D477216D3}"/>
          </ac:picMkLst>
        </pc:picChg>
      </pc:sldChg>
      <pc:sldChg chg="addSp delSp modSp mod ord">
        <pc:chgData name="gauri gupta" userId="090d1d0cbe7f1774" providerId="LiveId" clId="{F379E7B1-8F2E-43C2-9B7E-B5CB54581918}" dt="2022-12-12T18:00:53.532" v="3939" actId="207"/>
        <pc:sldMkLst>
          <pc:docMk/>
          <pc:sldMk cId="780761796" sldId="292"/>
        </pc:sldMkLst>
        <pc:spChg chg="mod">
          <ac:chgData name="gauri gupta" userId="090d1d0cbe7f1774" providerId="LiveId" clId="{F379E7B1-8F2E-43C2-9B7E-B5CB54581918}" dt="2022-12-12T17:58:14.819" v="3900" actId="1076"/>
          <ac:spMkLst>
            <pc:docMk/>
            <pc:sldMk cId="780761796" sldId="292"/>
            <ac:spMk id="2" creationId="{182F5209-2C49-CD98-9816-6D7499CCE148}"/>
          </ac:spMkLst>
        </pc:spChg>
        <pc:spChg chg="add mod">
          <ac:chgData name="gauri gupta" userId="090d1d0cbe7f1774" providerId="LiveId" clId="{F379E7B1-8F2E-43C2-9B7E-B5CB54581918}" dt="2022-12-12T18:00:47.968" v="3938" actId="207"/>
          <ac:spMkLst>
            <pc:docMk/>
            <pc:sldMk cId="780761796" sldId="292"/>
            <ac:spMk id="3" creationId="{3BC805AC-40F2-A450-39E2-63ACCF583CA2}"/>
          </ac:spMkLst>
        </pc:spChg>
        <pc:spChg chg="add mod">
          <ac:chgData name="gauri gupta" userId="090d1d0cbe7f1774" providerId="LiveId" clId="{F379E7B1-8F2E-43C2-9B7E-B5CB54581918}" dt="2022-12-12T18:00:53.532" v="3939" actId="207"/>
          <ac:spMkLst>
            <pc:docMk/>
            <pc:sldMk cId="780761796" sldId="292"/>
            <ac:spMk id="4" creationId="{9FAA6FDF-3A28-5E3A-754B-99E7FB5DD613}"/>
          </ac:spMkLst>
        </pc:spChg>
        <pc:spChg chg="add mod">
          <ac:chgData name="gauri gupta" userId="090d1d0cbe7f1774" providerId="LiveId" clId="{F379E7B1-8F2E-43C2-9B7E-B5CB54581918}" dt="2022-12-12T17:58:16.999" v="3901" actId="1076"/>
          <ac:spMkLst>
            <pc:docMk/>
            <pc:sldMk cId="780761796" sldId="292"/>
            <ac:spMk id="7" creationId="{51A60D62-EE9B-7541-2E30-BD3EDFED1F37}"/>
          </ac:spMkLst>
        </pc:spChg>
        <pc:picChg chg="add del mod">
          <ac:chgData name="gauri gupta" userId="090d1d0cbe7f1774" providerId="LiveId" clId="{F379E7B1-8F2E-43C2-9B7E-B5CB54581918}" dt="2022-12-12T02:40:35.252" v="2065" actId="478"/>
          <ac:picMkLst>
            <pc:docMk/>
            <pc:sldMk cId="780761796" sldId="292"/>
            <ac:picMk id="5" creationId="{8B60F54D-0220-B777-E9C7-E510D1DE5942}"/>
          </ac:picMkLst>
        </pc:picChg>
        <pc:picChg chg="del mod">
          <ac:chgData name="gauri gupta" userId="090d1d0cbe7f1774" providerId="LiveId" clId="{F379E7B1-8F2E-43C2-9B7E-B5CB54581918}" dt="2022-12-12T02:43:27.864" v="2070" actId="478"/>
          <ac:picMkLst>
            <pc:docMk/>
            <pc:sldMk cId="780761796" sldId="292"/>
            <ac:picMk id="4099" creationId="{4E5E21D2-D6C9-92D1-2F21-092A0981DD34}"/>
          </ac:picMkLst>
        </pc:picChg>
        <pc:picChg chg="add mod">
          <ac:chgData name="gauri gupta" userId="090d1d0cbe7f1774" providerId="LiveId" clId="{F379E7B1-8F2E-43C2-9B7E-B5CB54581918}" dt="2022-12-12T17:58:21.871" v="3903" actId="1076"/>
          <ac:picMkLst>
            <pc:docMk/>
            <pc:sldMk cId="780761796" sldId="292"/>
            <ac:picMk id="4101" creationId="{1A2D0E51-CD31-8F01-5A0F-A67433C5A038}"/>
          </ac:picMkLst>
        </pc:picChg>
        <pc:picChg chg="add mod">
          <ac:chgData name="gauri gupta" userId="090d1d0cbe7f1774" providerId="LiveId" clId="{F379E7B1-8F2E-43C2-9B7E-B5CB54581918}" dt="2022-12-12T17:58:19.533" v="3902" actId="1076"/>
          <ac:picMkLst>
            <pc:docMk/>
            <pc:sldMk cId="780761796" sldId="292"/>
            <ac:picMk id="4103" creationId="{006F89AD-7523-DE6B-479D-8776701DFD20}"/>
          </ac:picMkLst>
        </pc:picChg>
      </pc:sldChg>
      <pc:sldChg chg="addSp delSp modSp mod ord">
        <pc:chgData name="gauri gupta" userId="090d1d0cbe7f1774" providerId="LiveId" clId="{F379E7B1-8F2E-43C2-9B7E-B5CB54581918}" dt="2022-12-12T17:58:08.151" v="3899" actId="14100"/>
        <pc:sldMkLst>
          <pc:docMk/>
          <pc:sldMk cId="2876484734" sldId="293"/>
        </pc:sldMkLst>
        <pc:spChg chg="mod">
          <ac:chgData name="gauri gupta" userId="090d1d0cbe7f1774" providerId="LiveId" clId="{F379E7B1-8F2E-43C2-9B7E-B5CB54581918}" dt="2022-12-12T03:21:24.239" v="2513" actId="1076"/>
          <ac:spMkLst>
            <pc:docMk/>
            <pc:sldMk cId="2876484734" sldId="293"/>
            <ac:spMk id="2" creationId="{6E50D55E-A341-1C2B-BD95-12B19C0BABD8}"/>
          </ac:spMkLst>
        </pc:spChg>
        <pc:picChg chg="add mod">
          <ac:chgData name="gauri gupta" userId="090d1d0cbe7f1774" providerId="LiveId" clId="{F379E7B1-8F2E-43C2-9B7E-B5CB54581918}" dt="2022-12-12T17:58:08.151" v="3899" actId="14100"/>
          <ac:picMkLst>
            <pc:docMk/>
            <pc:sldMk cId="2876484734" sldId="293"/>
            <ac:picMk id="4" creationId="{AAB98DED-0B6F-8DF4-763F-E24F4251F9E9}"/>
          </ac:picMkLst>
        </pc:picChg>
        <pc:picChg chg="add del mod">
          <ac:chgData name="gauri gupta" userId="090d1d0cbe7f1774" providerId="LiveId" clId="{F379E7B1-8F2E-43C2-9B7E-B5CB54581918}" dt="2022-12-12T03:16:58.490" v="2372" actId="478"/>
          <ac:picMkLst>
            <pc:docMk/>
            <pc:sldMk cId="2876484734" sldId="293"/>
            <ac:picMk id="5" creationId="{E26092D0-88F4-B54B-EBA3-CC0A428D64C9}"/>
          </ac:picMkLst>
        </pc:picChg>
        <pc:picChg chg="add del mod">
          <ac:chgData name="gauri gupta" userId="090d1d0cbe7f1774" providerId="LiveId" clId="{F379E7B1-8F2E-43C2-9B7E-B5CB54581918}" dt="2022-12-12T03:16:56.237" v="2371" actId="478"/>
          <ac:picMkLst>
            <pc:docMk/>
            <pc:sldMk cId="2876484734" sldId="293"/>
            <ac:picMk id="5124" creationId="{8D3A65DF-77A2-6FB9-C02B-1B770D790A27}"/>
          </ac:picMkLst>
        </pc:picChg>
        <pc:picChg chg="add del">
          <ac:chgData name="gauri gupta" userId="090d1d0cbe7f1774" providerId="LiveId" clId="{F379E7B1-8F2E-43C2-9B7E-B5CB54581918}" dt="2022-12-12T01:14:38.911" v="1099"/>
          <ac:picMkLst>
            <pc:docMk/>
            <pc:sldMk cId="2876484734" sldId="293"/>
            <ac:picMk id="5126" creationId="{AE5BB3AB-C507-0B8E-50B6-48CB1895FA24}"/>
          </ac:picMkLst>
        </pc:picChg>
        <pc:picChg chg="add mod">
          <ac:chgData name="gauri gupta" userId="090d1d0cbe7f1774" providerId="LiveId" clId="{F379E7B1-8F2E-43C2-9B7E-B5CB54581918}" dt="2022-12-12T03:17:26.792" v="2375" actId="1076"/>
          <ac:picMkLst>
            <pc:docMk/>
            <pc:sldMk cId="2876484734" sldId="293"/>
            <ac:picMk id="5128" creationId="{443FE109-D484-455F-9828-4D8F7AFEEF3B}"/>
          </ac:picMkLst>
        </pc:picChg>
      </pc:sldChg>
      <pc:sldChg chg="delSp del ord">
        <pc:chgData name="gauri gupta" userId="090d1d0cbe7f1774" providerId="LiveId" clId="{F379E7B1-8F2E-43C2-9B7E-B5CB54581918}" dt="2022-12-12T01:08:20.827" v="1055" actId="47"/>
        <pc:sldMkLst>
          <pc:docMk/>
          <pc:sldMk cId="1462491465" sldId="294"/>
        </pc:sldMkLst>
        <pc:picChg chg="del">
          <ac:chgData name="gauri gupta" userId="090d1d0cbe7f1774" providerId="LiveId" clId="{F379E7B1-8F2E-43C2-9B7E-B5CB54581918}" dt="2022-12-12T01:07:26.583" v="1041" actId="21"/>
          <ac:picMkLst>
            <pc:docMk/>
            <pc:sldMk cId="1462491465" sldId="294"/>
            <ac:picMk id="6146" creationId="{F1E61FFB-4070-7B38-A0FC-00ED8CF02E95}"/>
          </ac:picMkLst>
        </pc:picChg>
      </pc:sldChg>
      <pc:sldChg chg="addSp delSp modSp mod ord">
        <pc:chgData name="gauri gupta" userId="090d1d0cbe7f1774" providerId="LiveId" clId="{F379E7B1-8F2E-43C2-9B7E-B5CB54581918}" dt="2022-12-12T18:01:56.985" v="3955" actId="1037"/>
        <pc:sldMkLst>
          <pc:docMk/>
          <pc:sldMk cId="290751582" sldId="295"/>
        </pc:sldMkLst>
        <pc:spChg chg="mod">
          <ac:chgData name="gauri gupta" userId="090d1d0cbe7f1774" providerId="LiveId" clId="{F379E7B1-8F2E-43C2-9B7E-B5CB54581918}" dt="2022-12-12T18:01:46.635" v="3951" actId="1076"/>
          <ac:spMkLst>
            <pc:docMk/>
            <pc:sldMk cId="290751582" sldId="295"/>
            <ac:spMk id="2" creationId="{31848C5C-FAC5-9F5F-D962-97697CCA9842}"/>
          </ac:spMkLst>
        </pc:spChg>
        <pc:picChg chg="del mod">
          <ac:chgData name="gauri gupta" userId="090d1d0cbe7f1774" providerId="LiveId" clId="{F379E7B1-8F2E-43C2-9B7E-B5CB54581918}" dt="2022-12-12T02:56:10.726" v="2078" actId="478"/>
          <ac:picMkLst>
            <pc:docMk/>
            <pc:sldMk cId="290751582" sldId="295"/>
            <ac:picMk id="7170" creationId="{4FEA257F-3415-17CA-39B9-E5E56564558F}"/>
          </ac:picMkLst>
        </pc:picChg>
        <pc:picChg chg="add mod">
          <ac:chgData name="gauri gupta" userId="090d1d0cbe7f1774" providerId="LiveId" clId="{F379E7B1-8F2E-43C2-9B7E-B5CB54581918}" dt="2022-12-12T02:56:18.325" v="2081" actId="1076"/>
          <ac:picMkLst>
            <pc:docMk/>
            <pc:sldMk cId="290751582" sldId="295"/>
            <ac:picMk id="7172" creationId="{2F97FF39-F36C-DA36-7B85-1A127622AAAE}"/>
          </ac:picMkLst>
        </pc:picChg>
        <pc:picChg chg="add mod">
          <ac:chgData name="gauri gupta" userId="090d1d0cbe7f1774" providerId="LiveId" clId="{F379E7B1-8F2E-43C2-9B7E-B5CB54581918}" dt="2022-12-12T18:01:56.985" v="3955" actId="1037"/>
          <ac:picMkLst>
            <pc:docMk/>
            <pc:sldMk cId="290751582" sldId="295"/>
            <ac:picMk id="7174" creationId="{F0CDBAAD-5B50-6070-4864-5A9164425175}"/>
          </ac:picMkLst>
        </pc:picChg>
      </pc:sldChg>
      <pc:sldChg chg="addSp delSp modSp mod ord">
        <pc:chgData name="gauri gupta" userId="090d1d0cbe7f1774" providerId="LiveId" clId="{F379E7B1-8F2E-43C2-9B7E-B5CB54581918}" dt="2022-12-12T21:02:06.491" v="4369" actId="20577"/>
        <pc:sldMkLst>
          <pc:docMk/>
          <pc:sldMk cId="478477905" sldId="296"/>
        </pc:sldMkLst>
        <pc:spChg chg="mod">
          <ac:chgData name="gauri gupta" userId="090d1d0cbe7f1774" providerId="LiveId" clId="{F379E7B1-8F2E-43C2-9B7E-B5CB54581918}" dt="2022-12-12T21:02:06.491" v="4369" actId="20577"/>
          <ac:spMkLst>
            <pc:docMk/>
            <pc:sldMk cId="478477905" sldId="296"/>
            <ac:spMk id="2" creationId="{7E71A34E-F0C0-FAD9-0D68-B7A97691AB0C}"/>
          </ac:spMkLst>
        </pc:spChg>
        <pc:spChg chg="add mod">
          <ac:chgData name="gauri gupta" userId="090d1d0cbe7f1774" providerId="LiveId" clId="{F379E7B1-8F2E-43C2-9B7E-B5CB54581918}" dt="2022-12-12T01:27:17.509" v="1104" actId="1076"/>
          <ac:spMkLst>
            <pc:docMk/>
            <pc:sldMk cId="478477905" sldId="296"/>
            <ac:spMk id="4" creationId="{9FE63BCA-3416-FFA5-8099-090416948510}"/>
          </ac:spMkLst>
        </pc:spChg>
        <pc:picChg chg="add del mod">
          <ac:chgData name="gauri gupta" userId="090d1d0cbe7f1774" providerId="LiveId" clId="{F379E7B1-8F2E-43C2-9B7E-B5CB54581918}" dt="2022-12-12T01:09:25.609" v="1060" actId="478"/>
          <ac:picMkLst>
            <pc:docMk/>
            <pc:sldMk cId="478477905" sldId="296"/>
            <ac:picMk id="9" creationId="{BF5B98A8-0BE0-1D16-0C4C-3C88C5907469}"/>
          </ac:picMkLst>
        </pc:picChg>
        <pc:picChg chg="add del mod">
          <ac:chgData name="gauri gupta" userId="090d1d0cbe7f1774" providerId="LiveId" clId="{F379E7B1-8F2E-43C2-9B7E-B5CB54581918}" dt="2022-12-12T01:09:27.188" v="1061" actId="478"/>
          <ac:picMkLst>
            <pc:docMk/>
            <pc:sldMk cId="478477905" sldId="296"/>
            <ac:picMk id="10" creationId="{FA09BAFA-EC15-A4A3-1DFF-5B27A5B11500}"/>
          </ac:picMkLst>
        </pc:picChg>
        <pc:picChg chg="add mod">
          <ac:chgData name="gauri gupta" userId="090d1d0cbe7f1774" providerId="LiveId" clId="{F379E7B1-8F2E-43C2-9B7E-B5CB54581918}" dt="2022-12-12T01:27:46.721" v="1107" actId="1076"/>
          <ac:picMkLst>
            <pc:docMk/>
            <pc:sldMk cId="478477905" sldId="296"/>
            <ac:picMk id="11" creationId="{640E8DDD-5150-FD4D-2839-D74F63E25EEF}"/>
          </ac:picMkLst>
        </pc:picChg>
        <pc:picChg chg="add del mod">
          <ac:chgData name="gauri gupta" userId="090d1d0cbe7f1774" providerId="LiveId" clId="{F379E7B1-8F2E-43C2-9B7E-B5CB54581918}" dt="2022-12-12T18:05:53.719" v="3972" actId="478"/>
          <ac:picMkLst>
            <pc:docMk/>
            <pc:sldMk cId="478477905" sldId="296"/>
            <ac:picMk id="12" creationId="{0DBE958C-6382-4DFD-119D-84142AC4FD09}"/>
          </ac:picMkLst>
        </pc:picChg>
        <pc:picChg chg="add mod">
          <ac:chgData name="gauri gupta" userId="090d1d0cbe7f1774" providerId="LiveId" clId="{F379E7B1-8F2E-43C2-9B7E-B5CB54581918}" dt="2022-12-12T18:06:10.986" v="3978" actId="1076"/>
          <ac:picMkLst>
            <pc:docMk/>
            <pc:sldMk cId="478477905" sldId="296"/>
            <ac:picMk id="1026" creationId="{CE9FD512-A74E-0776-4FFA-B9E7E2697C73}"/>
          </ac:picMkLst>
        </pc:picChg>
        <pc:picChg chg="mod">
          <ac:chgData name="gauri gupta" userId="090d1d0cbe7f1774" providerId="LiveId" clId="{F379E7B1-8F2E-43C2-9B7E-B5CB54581918}" dt="2022-12-12T01:27:11.242" v="1103" actId="1076"/>
          <ac:picMkLst>
            <pc:docMk/>
            <pc:sldMk cId="478477905" sldId="296"/>
            <ac:picMk id="8194" creationId="{F9604A89-CD09-2EAD-95A7-548020D1D939}"/>
          </ac:picMkLst>
        </pc:picChg>
        <pc:cxnChg chg="add mod ord">
          <ac:chgData name="gauri gupta" userId="090d1d0cbe7f1774" providerId="LiveId" clId="{F379E7B1-8F2E-43C2-9B7E-B5CB54581918}" dt="2022-12-12T01:34:07.302" v="1368" actId="166"/>
          <ac:cxnSpMkLst>
            <pc:docMk/>
            <pc:sldMk cId="478477905" sldId="296"/>
            <ac:cxnSpMk id="6" creationId="{9B0B430C-B789-C64A-570C-77A233CC1940}"/>
          </ac:cxnSpMkLst>
        </pc:cxnChg>
        <pc:cxnChg chg="add mod ord">
          <ac:chgData name="gauri gupta" userId="090d1d0cbe7f1774" providerId="LiveId" clId="{F379E7B1-8F2E-43C2-9B7E-B5CB54581918}" dt="2022-12-12T18:06:16.351" v="3979" actId="166"/>
          <ac:cxnSpMkLst>
            <pc:docMk/>
            <pc:sldMk cId="478477905" sldId="296"/>
            <ac:cxnSpMk id="7" creationId="{BCD6AE4D-D1C3-F17F-9A8C-CFA25E9171A6}"/>
          </ac:cxnSpMkLst>
        </pc:cxnChg>
      </pc:sldChg>
      <pc:sldChg chg="delSp del">
        <pc:chgData name="gauri gupta" userId="090d1d0cbe7f1774" providerId="LiveId" clId="{F379E7B1-8F2E-43C2-9B7E-B5CB54581918}" dt="2022-12-11T22:49:03.996" v="733" actId="47"/>
        <pc:sldMkLst>
          <pc:docMk/>
          <pc:sldMk cId="2083222377" sldId="297"/>
        </pc:sldMkLst>
        <pc:picChg chg="del">
          <ac:chgData name="gauri gupta" userId="090d1d0cbe7f1774" providerId="LiveId" clId="{F379E7B1-8F2E-43C2-9B7E-B5CB54581918}" dt="2022-12-11T22:47:50.768" v="718" actId="21"/>
          <ac:picMkLst>
            <pc:docMk/>
            <pc:sldMk cId="2083222377" sldId="297"/>
            <ac:picMk id="9218" creationId="{B1C83270-4B0F-EFA2-4327-1D78FDD5EED6}"/>
          </ac:picMkLst>
        </pc:picChg>
      </pc:sldChg>
      <pc:sldChg chg="delSp modSp del">
        <pc:chgData name="gauri gupta" userId="090d1d0cbe7f1774" providerId="LiveId" clId="{F379E7B1-8F2E-43C2-9B7E-B5CB54581918}" dt="2022-12-11T22:49:03.996" v="733" actId="47"/>
        <pc:sldMkLst>
          <pc:docMk/>
          <pc:sldMk cId="1711911207" sldId="298"/>
        </pc:sldMkLst>
        <pc:picChg chg="del mod">
          <ac:chgData name="gauri gupta" userId="090d1d0cbe7f1774" providerId="LiveId" clId="{F379E7B1-8F2E-43C2-9B7E-B5CB54581918}" dt="2022-12-11T22:48:02.288" v="724" actId="21"/>
          <ac:picMkLst>
            <pc:docMk/>
            <pc:sldMk cId="1711911207" sldId="298"/>
            <ac:picMk id="10242" creationId="{6DD14570-4792-CF3A-0434-10CCE2121FDD}"/>
          </ac:picMkLst>
        </pc:picChg>
      </pc:sldChg>
      <pc:sldChg chg="addSp delSp modSp mod ord">
        <pc:chgData name="gauri gupta" userId="090d1d0cbe7f1774" providerId="LiveId" clId="{F379E7B1-8F2E-43C2-9B7E-B5CB54581918}" dt="2022-12-12T03:07:55.041" v="2111" actId="14100"/>
        <pc:sldMkLst>
          <pc:docMk/>
          <pc:sldMk cId="749891682" sldId="299"/>
        </pc:sldMkLst>
        <pc:spChg chg="mod">
          <ac:chgData name="gauri gupta" userId="090d1d0cbe7f1774" providerId="LiveId" clId="{F379E7B1-8F2E-43C2-9B7E-B5CB54581918}" dt="2022-12-12T02:37:49.267" v="2064" actId="20577"/>
          <ac:spMkLst>
            <pc:docMk/>
            <pc:sldMk cId="749891682" sldId="299"/>
            <ac:spMk id="2" creationId="{0C8F6165-4D42-1622-1489-1A60AEA258B8}"/>
          </ac:spMkLst>
        </pc:spChg>
        <pc:picChg chg="add del mod">
          <ac:chgData name="gauri gupta" userId="090d1d0cbe7f1774" providerId="LiveId" clId="{F379E7B1-8F2E-43C2-9B7E-B5CB54581918}" dt="2022-12-12T03:07:07.393" v="2099" actId="478"/>
          <ac:picMkLst>
            <pc:docMk/>
            <pc:sldMk cId="749891682" sldId="299"/>
            <ac:picMk id="4" creationId="{A31B35DA-8F74-117B-62D2-950B400A27A7}"/>
          </ac:picMkLst>
        </pc:picChg>
        <pc:picChg chg="del mod">
          <ac:chgData name="gauri gupta" userId="090d1d0cbe7f1774" providerId="LiveId" clId="{F379E7B1-8F2E-43C2-9B7E-B5CB54581918}" dt="2022-12-12T03:07:32.759" v="2106" actId="478"/>
          <ac:picMkLst>
            <pc:docMk/>
            <pc:sldMk cId="749891682" sldId="299"/>
            <ac:picMk id="11266" creationId="{E27EF8A6-AF18-818E-49A5-525DF2388E36}"/>
          </ac:picMkLst>
        </pc:picChg>
        <pc:picChg chg="add mod">
          <ac:chgData name="gauri gupta" userId="090d1d0cbe7f1774" providerId="LiveId" clId="{F379E7B1-8F2E-43C2-9B7E-B5CB54581918}" dt="2022-12-12T03:07:55.041" v="2111" actId="14100"/>
          <ac:picMkLst>
            <pc:docMk/>
            <pc:sldMk cId="749891682" sldId="299"/>
            <ac:picMk id="11268" creationId="{15BE5B4A-8E94-2CB1-6C3B-BCD3FAF4BD5A}"/>
          </ac:picMkLst>
        </pc:picChg>
        <pc:picChg chg="add mod">
          <ac:chgData name="gauri gupta" userId="090d1d0cbe7f1774" providerId="LiveId" clId="{F379E7B1-8F2E-43C2-9B7E-B5CB54581918}" dt="2022-12-12T03:07:49.885" v="2109" actId="1076"/>
          <ac:picMkLst>
            <pc:docMk/>
            <pc:sldMk cId="749891682" sldId="299"/>
            <ac:picMk id="11270" creationId="{152D3F54-48B5-CC03-7645-6873BAA9CA10}"/>
          </ac:picMkLst>
        </pc:picChg>
      </pc:sldChg>
      <pc:sldChg chg="delSp del">
        <pc:chgData name="gauri gupta" userId="090d1d0cbe7f1774" providerId="LiveId" clId="{F379E7B1-8F2E-43C2-9B7E-B5CB54581918}" dt="2022-12-12T01:43:38.876" v="1456" actId="47"/>
        <pc:sldMkLst>
          <pc:docMk/>
          <pc:sldMk cId="2103395235" sldId="300"/>
        </pc:sldMkLst>
        <pc:picChg chg="del">
          <ac:chgData name="gauri gupta" userId="090d1d0cbe7f1774" providerId="LiveId" clId="{F379E7B1-8F2E-43C2-9B7E-B5CB54581918}" dt="2022-12-12T01:43:30.213" v="1452" actId="21"/>
          <ac:picMkLst>
            <pc:docMk/>
            <pc:sldMk cId="2103395235" sldId="300"/>
            <ac:picMk id="12290" creationId="{770491B4-51AF-D810-58F6-3DE138CA4BF8}"/>
          </ac:picMkLst>
        </pc:picChg>
      </pc:sldChg>
      <pc:sldChg chg="delSp del mod">
        <pc:chgData name="gauri gupta" userId="090d1d0cbe7f1774" providerId="LiveId" clId="{F379E7B1-8F2E-43C2-9B7E-B5CB54581918}" dt="2022-12-11T22:49:42.350" v="743" actId="47"/>
        <pc:sldMkLst>
          <pc:docMk/>
          <pc:sldMk cId="828412291" sldId="301"/>
        </pc:sldMkLst>
        <pc:spChg chg="del">
          <ac:chgData name="gauri gupta" userId="090d1d0cbe7f1774" providerId="LiveId" clId="{F379E7B1-8F2E-43C2-9B7E-B5CB54581918}" dt="2022-12-11T22:49:36.119" v="739" actId="478"/>
          <ac:spMkLst>
            <pc:docMk/>
            <pc:sldMk cId="828412291" sldId="301"/>
            <ac:spMk id="2" creationId="{D4CD55B5-8F60-5C1B-07C6-E4F56C952A36}"/>
          </ac:spMkLst>
        </pc:spChg>
        <pc:picChg chg="del">
          <ac:chgData name="gauri gupta" userId="090d1d0cbe7f1774" providerId="LiveId" clId="{F379E7B1-8F2E-43C2-9B7E-B5CB54581918}" dt="2022-12-11T22:49:37.375" v="740" actId="21"/>
          <ac:picMkLst>
            <pc:docMk/>
            <pc:sldMk cId="828412291" sldId="301"/>
            <ac:picMk id="13314" creationId="{65DB03DE-B195-EC3D-CBD4-23549506E600}"/>
          </ac:picMkLst>
        </pc:picChg>
      </pc:sldChg>
      <pc:sldChg chg="addSp delSp modSp mod ord">
        <pc:chgData name="gauri gupta" userId="090d1d0cbe7f1774" providerId="LiveId" clId="{F379E7B1-8F2E-43C2-9B7E-B5CB54581918}" dt="2022-12-12T17:57:48.873" v="3896" actId="14100"/>
        <pc:sldMkLst>
          <pc:docMk/>
          <pc:sldMk cId="1276831761" sldId="302"/>
        </pc:sldMkLst>
        <pc:spChg chg="mod">
          <ac:chgData name="gauri gupta" userId="090d1d0cbe7f1774" providerId="LiveId" clId="{F379E7B1-8F2E-43C2-9B7E-B5CB54581918}" dt="2022-12-12T17:57:48.873" v="3896" actId="14100"/>
          <ac:spMkLst>
            <pc:docMk/>
            <pc:sldMk cId="1276831761" sldId="302"/>
            <ac:spMk id="2" creationId="{3D614106-7D5F-AB0E-5954-DE5EAAE22E1E}"/>
          </ac:spMkLst>
        </pc:spChg>
        <pc:picChg chg="add mod modCrop">
          <ac:chgData name="gauri gupta" userId="090d1d0cbe7f1774" providerId="LiveId" clId="{F379E7B1-8F2E-43C2-9B7E-B5CB54581918}" dt="2022-12-12T17:57:44.871" v="3895" actId="1076"/>
          <ac:picMkLst>
            <pc:docMk/>
            <pc:sldMk cId="1276831761" sldId="302"/>
            <ac:picMk id="5" creationId="{7A17285D-CC30-7884-0375-8D19030F8A5F}"/>
          </ac:picMkLst>
        </pc:picChg>
        <pc:picChg chg="del mod">
          <ac:chgData name="gauri gupta" userId="090d1d0cbe7f1774" providerId="LiveId" clId="{F379E7B1-8F2E-43C2-9B7E-B5CB54581918}" dt="2022-12-12T04:38:43.789" v="3364" actId="478"/>
          <ac:picMkLst>
            <pc:docMk/>
            <pc:sldMk cId="1276831761" sldId="302"/>
            <ac:picMk id="14338" creationId="{E479DD71-2DC9-2553-25B1-1C2DA37E5ACC}"/>
          </ac:picMkLst>
        </pc:picChg>
      </pc:sldChg>
      <pc:sldChg chg="addSp delSp modSp mod">
        <pc:chgData name="gauri gupta" userId="090d1d0cbe7f1774" providerId="LiveId" clId="{F379E7B1-8F2E-43C2-9B7E-B5CB54581918}" dt="2022-12-12T18:28:59.874" v="3984" actId="20577"/>
        <pc:sldMkLst>
          <pc:docMk/>
          <pc:sldMk cId="2952205697" sldId="303"/>
        </pc:sldMkLst>
        <pc:spChg chg="mod">
          <ac:chgData name="gauri gupta" userId="090d1d0cbe7f1774" providerId="LiveId" clId="{F379E7B1-8F2E-43C2-9B7E-B5CB54581918}" dt="2022-12-12T18:28:39.516" v="3982" actId="1076"/>
          <ac:spMkLst>
            <pc:docMk/>
            <pc:sldMk cId="2952205697" sldId="303"/>
            <ac:spMk id="2" creationId="{43FE9E6F-A7B7-F395-6EF3-0032CCF5E5D7}"/>
          </ac:spMkLst>
        </pc:spChg>
        <pc:spChg chg="mod">
          <ac:chgData name="gauri gupta" userId="090d1d0cbe7f1774" providerId="LiveId" clId="{F379E7B1-8F2E-43C2-9B7E-B5CB54581918}" dt="2022-12-12T18:28:59.874" v="3984" actId="20577"/>
          <ac:spMkLst>
            <pc:docMk/>
            <pc:sldMk cId="2952205697" sldId="303"/>
            <ac:spMk id="3" creationId="{68FACDBF-AC5C-92A9-1C03-1D3F67833DC5}"/>
          </ac:spMkLst>
        </pc:spChg>
        <pc:graphicFrameChg chg="add del mod modGraphic">
          <ac:chgData name="gauri gupta" userId="090d1d0cbe7f1774" providerId="LiveId" clId="{F379E7B1-8F2E-43C2-9B7E-B5CB54581918}" dt="2022-12-12T03:41:41.095" v="2925" actId="478"/>
          <ac:graphicFrameMkLst>
            <pc:docMk/>
            <pc:sldMk cId="2952205697" sldId="303"/>
            <ac:graphicFrameMk id="4" creationId="{E2BE3EE6-3A53-B175-3F04-9DD0DCAA34CC}"/>
          </ac:graphicFrameMkLst>
        </pc:graphicFrameChg>
      </pc:sldChg>
      <pc:sldChg chg="addSp modSp new mod ord">
        <pc:chgData name="gauri gupta" userId="090d1d0cbe7f1774" providerId="LiveId" clId="{F379E7B1-8F2E-43C2-9B7E-B5CB54581918}" dt="2022-12-12T21:23:14.162" v="4880" actId="1076"/>
        <pc:sldMkLst>
          <pc:docMk/>
          <pc:sldMk cId="3714490249" sldId="304"/>
        </pc:sldMkLst>
        <pc:spChg chg="mod">
          <ac:chgData name="gauri gupta" userId="090d1d0cbe7f1774" providerId="LiveId" clId="{F379E7B1-8F2E-43C2-9B7E-B5CB54581918}" dt="2022-12-12T20:56:33.843" v="4087" actId="1076"/>
          <ac:spMkLst>
            <pc:docMk/>
            <pc:sldMk cId="3714490249" sldId="304"/>
            <ac:spMk id="2" creationId="{F7EB6AEF-E668-520A-992B-6C95497D303C}"/>
          </ac:spMkLst>
        </pc:spChg>
        <pc:spChg chg="mod">
          <ac:chgData name="gauri gupta" userId="090d1d0cbe7f1774" providerId="LiveId" clId="{F379E7B1-8F2E-43C2-9B7E-B5CB54581918}" dt="2022-12-12T21:23:14.162" v="4880" actId="1076"/>
          <ac:spMkLst>
            <pc:docMk/>
            <pc:sldMk cId="3714490249" sldId="304"/>
            <ac:spMk id="3" creationId="{182DA451-B954-F00D-D20F-272E5241EC29}"/>
          </ac:spMkLst>
        </pc:spChg>
        <pc:picChg chg="add mod">
          <ac:chgData name="gauri gupta" userId="090d1d0cbe7f1774" providerId="LiveId" clId="{F379E7B1-8F2E-43C2-9B7E-B5CB54581918}" dt="2022-12-12T21:07:32.378" v="4563" actId="1076"/>
          <ac:picMkLst>
            <pc:docMk/>
            <pc:sldMk cId="3714490249" sldId="304"/>
            <ac:picMk id="4" creationId="{6989DF7B-7997-B775-3FDE-FE2BBA766013}"/>
          </ac:picMkLst>
        </pc:picChg>
        <pc:picChg chg="add mod">
          <ac:chgData name="gauri gupta" userId="090d1d0cbe7f1774" providerId="LiveId" clId="{F379E7B1-8F2E-43C2-9B7E-B5CB54581918}" dt="2022-12-12T21:08:00.571" v="4569" actId="1076"/>
          <ac:picMkLst>
            <pc:docMk/>
            <pc:sldMk cId="3714490249" sldId="304"/>
            <ac:picMk id="6" creationId="{E7AA4782-BEFF-4EB2-972A-BBCD283F3923}"/>
          </ac:picMkLst>
        </pc:picChg>
      </pc:sldChg>
      <pc:sldChg chg="addSp delSp modSp new mod">
        <pc:chgData name="gauri gupta" userId="090d1d0cbe7f1774" providerId="LiveId" clId="{F379E7B1-8F2E-43C2-9B7E-B5CB54581918}" dt="2022-12-12T17:57:23.593" v="3892" actId="1076"/>
        <pc:sldMkLst>
          <pc:docMk/>
          <pc:sldMk cId="435294588" sldId="305"/>
        </pc:sldMkLst>
        <pc:spChg chg="del">
          <ac:chgData name="gauri gupta" userId="090d1d0cbe7f1774" providerId="LiveId" clId="{F379E7B1-8F2E-43C2-9B7E-B5CB54581918}" dt="2022-12-12T04:42:37.871" v="3521" actId="478"/>
          <ac:spMkLst>
            <pc:docMk/>
            <pc:sldMk cId="435294588" sldId="305"/>
            <ac:spMk id="2" creationId="{2F639139-556E-B4A8-3F69-035D8B230C18}"/>
          </ac:spMkLst>
        </pc:spChg>
        <pc:spChg chg="del">
          <ac:chgData name="gauri gupta" userId="090d1d0cbe7f1774" providerId="LiveId" clId="{F379E7B1-8F2E-43C2-9B7E-B5CB54581918}" dt="2022-12-12T04:39:54.892" v="3371" actId="478"/>
          <ac:spMkLst>
            <pc:docMk/>
            <pc:sldMk cId="435294588" sldId="305"/>
            <ac:spMk id="3" creationId="{BAD34F10-46B9-00EA-F934-D34FA7DE4BB5}"/>
          </ac:spMkLst>
        </pc:spChg>
        <pc:spChg chg="add mod">
          <ac:chgData name="gauri gupta" userId="090d1d0cbe7f1774" providerId="LiveId" clId="{F379E7B1-8F2E-43C2-9B7E-B5CB54581918}" dt="2022-12-12T17:57:23.593" v="3892" actId="1076"/>
          <ac:spMkLst>
            <pc:docMk/>
            <pc:sldMk cId="435294588" sldId="305"/>
            <ac:spMk id="6" creationId="{C02D7112-2620-7EE4-D72D-E31A12676E8D}"/>
          </ac:spMkLst>
        </pc:spChg>
        <pc:picChg chg="add mod">
          <ac:chgData name="gauri gupta" userId="090d1d0cbe7f1774" providerId="LiveId" clId="{F379E7B1-8F2E-43C2-9B7E-B5CB54581918}" dt="2022-12-12T16:07:50.941" v="3631" actId="1076"/>
          <ac:picMkLst>
            <pc:docMk/>
            <pc:sldMk cId="435294588" sldId="305"/>
            <ac:picMk id="5" creationId="{ED20D021-5846-19DB-43AB-5B47E53B88E5}"/>
          </ac:picMkLst>
        </pc:picChg>
      </pc:sldChg>
      <pc:sldChg chg="addSp modSp new mod">
        <pc:chgData name="gauri gupta" userId="090d1d0cbe7f1774" providerId="LiveId" clId="{F379E7B1-8F2E-43C2-9B7E-B5CB54581918}" dt="2022-12-12T16:08:40.980" v="3640" actId="1076"/>
        <pc:sldMkLst>
          <pc:docMk/>
          <pc:sldMk cId="3791158847" sldId="306"/>
        </pc:sldMkLst>
        <pc:spChg chg="add mod">
          <ac:chgData name="gauri gupta" userId="090d1d0cbe7f1774" providerId="LiveId" clId="{F379E7B1-8F2E-43C2-9B7E-B5CB54581918}" dt="2022-12-12T16:08:40.980" v="3640" actId="1076"/>
          <ac:spMkLst>
            <pc:docMk/>
            <pc:sldMk cId="3791158847" sldId="306"/>
            <ac:spMk id="2" creationId="{9712E6A6-7F63-6891-BB0E-3DD7523E1DE8}"/>
          </ac:spMkLst>
        </pc:spChg>
      </pc:sldChg>
      <pc:sldChg chg="modSp new mod">
        <pc:chgData name="gauri gupta" userId="090d1d0cbe7f1774" providerId="LiveId" clId="{F379E7B1-8F2E-43C2-9B7E-B5CB54581918}" dt="2022-12-12T21:05:35.558" v="4516" actId="12"/>
        <pc:sldMkLst>
          <pc:docMk/>
          <pc:sldMk cId="2634793049" sldId="307"/>
        </pc:sldMkLst>
        <pc:spChg chg="mod">
          <ac:chgData name="gauri gupta" userId="090d1d0cbe7f1774" providerId="LiveId" clId="{F379E7B1-8F2E-43C2-9B7E-B5CB54581918}" dt="2022-12-12T21:03:37.357" v="4498" actId="122"/>
          <ac:spMkLst>
            <pc:docMk/>
            <pc:sldMk cId="2634793049" sldId="307"/>
            <ac:spMk id="2" creationId="{5BC31F06-FEFB-4E98-0449-0293F9E2124D}"/>
          </ac:spMkLst>
        </pc:spChg>
        <pc:spChg chg="mod">
          <ac:chgData name="gauri gupta" userId="090d1d0cbe7f1774" providerId="LiveId" clId="{F379E7B1-8F2E-43C2-9B7E-B5CB54581918}" dt="2022-12-12T21:05:35.558" v="4516" actId="12"/>
          <ac:spMkLst>
            <pc:docMk/>
            <pc:sldMk cId="2634793049" sldId="307"/>
            <ac:spMk id="3" creationId="{CB76FB1A-FD9E-95B6-25D3-E966540A8053}"/>
          </ac:spMkLst>
        </pc:spChg>
      </pc:sldChg>
      <pc:sldChg chg="addSp delSp modSp new">
        <pc:chgData name="gauri gupta" userId="090d1d0cbe7f1774" providerId="LiveId" clId="{F379E7B1-8F2E-43C2-9B7E-B5CB54581918}" dt="2022-12-12T21:05:20.108" v="4515"/>
        <pc:sldMkLst>
          <pc:docMk/>
          <pc:sldMk cId="465654178" sldId="308"/>
        </pc:sldMkLst>
        <pc:picChg chg="add del mod">
          <ac:chgData name="gauri gupta" userId="090d1d0cbe7f1774" providerId="LiveId" clId="{F379E7B1-8F2E-43C2-9B7E-B5CB54581918}" dt="2022-12-12T21:05:17.872" v="4514" actId="478"/>
          <ac:picMkLst>
            <pc:docMk/>
            <pc:sldMk cId="465654178" sldId="308"/>
            <ac:picMk id="3074" creationId="{CDB91BB0-9CA4-A23C-E67A-68EC1552E549}"/>
          </ac:picMkLst>
        </pc:picChg>
        <pc:picChg chg="add">
          <ac:chgData name="gauri gupta" userId="090d1d0cbe7f1774" providerId="LiveId" clId="{F379E7B1-8F2E-43C2-9B7E-B5CB54581918}" dt="2022-12-12T21:05:20.108" v="4515"/>
          <ac:picMkLst>
            <pc:docMk/>
            <pc:sldMk cId="465654178" sldId="308"/>
            <ac:picMk id="3076" creationId="{BB73C0C6-5F48-7118-0CDD-A6A50BA0F108}"/>
          </ac:picMkLst>
        </pc:picChg>
      </pc:sldChg>
      <pc:sldMasterChg chg="addSp modSp mod modSldLayout">
        <pc:chgData name="gauri gupta" userId="090d1d0cbe7f1774" providerId="LiveId" clId="{F379E7B1-8F2E-43C2-9B7E-B5CB54581918}" dt="2022-12-12T01:08:12.437" v="1054" actId="1076"/>
        <pc:sldMasterMkLst>
          <pc:docMk/>
          <pc:sldMasterMk cId="0" sldId="2147483660"/>
        </pc:sldMasterMkLst>
        <pc:picChg chg="add mod">
          <ac:chgData name="gauri gupta" userId="090d1d0cbe7f1774" providerId="LiveId" clId="{F379E7B1-8F2E-43C2-9B7E-B5CB54581918}" dt="2022-12-12T01:08:12.437" v="1054" actId="1076"/>
          <ac:picMkLst>
            <pc:docMk/>
            <pc:sldMasterMk cId="0" sldId="2147483660"/>
            <ac:picMk id="7" creationId="{C0672A7B-0247-062D-D731-B86F9113EF82}"/>
          </ac:picMkLst>
        </pc:picChg>
        <pc:sldLayoutChg chg="addSp delSp modSp mod">
          <pc:chgData name="gauri gupta" userId="090d1d0cbe7f1774" providerId="LiveId" clId="{F379E7B1-8F2E-43C2-9B7E-B5CB54581918}" dt="2022-12-11T22:54:34.035" v="783" actId="478"/>
          <pc:sldLayoutMkLst>
            <pc:docMk/>
            <pc:sldMasterMk cId="0" sldId="2147483660"/>
            <pc:sldLayoutMk cId="0" sldId="2147483661"/>
          </pc:sldLayoutMkLst>
          <pc:spChg chg="add del">
            <ac:chgData name="gauri gupta" userId="090d1d0cbe7f1774" providerId="LiveId" clId="{F379E7B1-8F2E-43C2-9B7E-B5CB54581918}" dt="2022-12-11T22:23:20.365" v="508" actId="478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056" v="507" actId="478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583" v="509" actId="478"/>
            <ac:spMkLst>
              <pc:docMk/>
              <pc:sldMasterMk cId="0" sldId="2147483660"/>
              <pc:sldLayoutMk cId="0" sldId="2147483661"/>
              <ac:spMk id="62" creationId="{00000000-0000-0000-0000-000000000000}"/>
            </ac:spMkLst>
          </pc:spChg>
          <pc:picChg chg="del">
            <ac:chgData name="gauri gupta" userId="090d1d0cbe7f1774" providerId="LiveId" clId="{F379E7B1-8F2E-43C2-9B7E-B5CB54581918}" dt="2022-12-11T22:54:34.035" v="783" actId="478"/>
            <ac:picMkLst>
              <pc:docMk/>
              <pc:sldMasterMk cId="0" sldId="2147483660"/>
              <pc:sldLayoutMk cId="0" sldId="2147483661"/>
              <ac:picMk id="5" creationId="{82427B6C-2387-305E-CFAA-272D2F5AC635}"/>
            </ac:picMkLst>
          </pc:picChg>
          <pc:picChg chg="add del mod">
            <ac:chgData name="gauri gupta" userId="090d1d0cbe7f1774" providerId="LiveId" clId="{F379E7B1-8F2E-43C2-9B7E-B5CB54581918}" dt="2022-12-11T22:23:22.521" v="512"/>
            <ac:picMkLst>
              <pc:docMk/>
              <pc:sldMasterMk cId="0" sldId="2147483660"/>
              <pc:sldLayoutMk cId="0" sldId="2147483661"/>
              <ac:picMk id="6" creationId="{DA4BEAD4-FA89-774F-3B1B-7C0CA46DE395}"/>
            </ac:picMkLst>
          </pc:picChg>
        </pc:sldLayoutChg>
        <pc:sldLayoutChg chg="delSp mod">
          <pc:chgData name="gauri gupta" userId="090d1d0cbe7f1774" providerId="LiveId" clId="{F379E7B1-8F2E-43C2-9B7E-B5CB54581918}" dt="2022-12-11T22:54:37.211" v="784" actId="478"/>
          <pc:sldLayoutMkLst>
            <pc:docMk/>
            <pc:sldMasterMk cId="0" sldId="2147483660"/>
            <pc:sldLayoutMk cId="0" sldId="2147483663"/>
          </pc:sldLayoutMkLst>
          <pc:picChg chg="del">
            <ac:chgData name="gauri gupta" userId="090d1d0cbe7f1774" providerId="LiveId" clId="{F379E7B1-8F2E-43C2-9B7E-B5CB54581918}" dt="2022-12-11T22:54:37.211" v="784" actId="478"/>
            <ac:picMkLst>
              <pc:docMk/>
              <pc:sldMasterMk cId="0" sldId="2147483660"/>
              <pc:sldLayoutMk cId="0" sldId="2147483663"/>
              <ac:picMk id="7" creationId="{B31C7E9F-6B17-3DF3-F25D-77AA57146CB5}"/>
            </ac:picMkLst>
          </pc:picChg>
        </pc:sldLayoutChg>
        <pc:sldLayoutChg chg="delSp mod">
          <pc:chgData name="gauri gupta" userId="090d1d0cbe7f1774" providerId="LiveId" clId="{F379E7B1-8F2E-43C2-9B7E-B5CB54581918}" dt="2022-12-11T22:54:46.331" v="785" actId="478"/>
          <pc:sldLayoutMkLst>
            <pc:docMk/>
            <pc:sldMasterMk cId="0" sldId="2147483660"/>
            <pc:sldLayoutMk cId="0" sldId="2147483664"/>
          </pc:sldLayoutMkLst>
          <pc:picChg chg="del">
            <ac:chgData name="gauri gupta" userId="090d1d0cbe7f1774" providerId="LiveId" clId="{F379E7B1-8F2E-43C2-9B7E-B5CB54581918}" dt="2022-12-11T22:54:46.331" v="785" actId="478"/>
            <ac:picMkLst>
              <pc:docMk/>
              <pc:sldMasterMk cId="0" sldId="2147483660"/>
              <pc:sldLayoutMk cId="0" sldId="2147483664"/>
              <ac:picMk id="7" creationId="{820F4282-54F7-280A-69EA-60722A74ACDF}"/>
            </ac:picMkLst>
          </pc:picChg>
        </pc:sldLayoutChg>
        <pc:sldLayoutChg chg="delSp mod">
          <pc:chgData name="gauri gupta" userId="090d1d0cbe7f1774" providerId="LiveId" clId="{F379E7B1-8F2E-43C2-9B7E-B5CB54581918}" dt="2022-12-11T22:54:53.050" v="786" actId="478"/>
          <pc:sldLayoutMkLst>
            <pc:docMk/>
            <pc:sldMasterMk cId="0" sldId="2147483660"/>
            <pc:sldLayoutMk cId="0" sldId="2147483665"/>
          </pc:sldLayoutMkLst>
          <pc:picChg chg="del">
            <ac:chgData name="gauri gupta" userId="090d1d0cbe7f1774" providerId="LiveId" clId="{F379E7B1-8F2E-43C2-9B7E-B5CB54581918}" dt="2022-12-11T22:54:53.050" v="786" actId="478"/>
            <ac:picMkLst>
              <pc:docMk/>
              <pc:sldMasterMk cId="0" sldId="2147483660"/>
              <pc:sldLayoutMk cId="0" sldId="2147483665"/>
              <ac:picMk id="8" creationId="{4946A956-212E-A047-EEF3-5693C8A75908}"/>
            </ac:picMkLst>
          </pc:picChg>
        </pc:sldLayoutChg>
        <pc:sldLayoutChg chg="delSp mod">
          <pc:chgData name="gauri gupta" userId="090d1d0cbe7f1774" providerId="LiveId" clId="{F379E7B1-8F2E-43C2-9B7E-B5CB54581918}" dt="2022-12-11T22:55:14.068" v="787" actId="478"/>
          <pc:sldLayoutMkLst>
            <pc:docMk/>
            <pc:sldMasterMk cId="0" sldId="2147483660"/>
            <pc:sldLayoutMk cId="0" sldId="2147483666"/>
          </pc:sldLayoutMkLst>
          <pc:picChg chg="del">
            <ac:chgData name="gauri gupta" userId="090d1d0cbe7f1774" providerId="LiveId" clId="{F379E7B1-8F2E-43C2-9B7E-B5CB54581918}" dt="2022-12-11T22:55:14.068" v="787" actId="478"/>
            <ac:picMkLst>
              <pc:docMk/>
              <pc:sldMasterMk cId="0" sldId="2147483660"/>
              <pc:sldLayoutMk cId="0" sldId="2147483666"/>
              <ac:picMk id="10" creationId="{21D4CE64-F6F8-876D-4144-A200915F76AD}"/>
            </ac:picMkLst>
          </pc:picChg>
        </pc:sldLayoutChg>
        <pc:sldLayoutChg chg="delSp mod">
          <pc:chgData name="gauri gupta" userId="090d1d0cbe7f1774" providerId="LiveId" clId="{F379E7B1-8F2E-43C2-9B7E-B5CB54581918}" dt="2022-12-11T22:55:17.537" v="788" actId="478"/>
          <pc:sldLayoutMkLst>
            <pc:docMk/>
            <pc:sldMasterMk cId="0" sldId="2147483660"/>
            <pc:sldLayoutMk cId="0" sldId="2147483667"/>
          </pc:sldLayoutMkLst>
          <pc:picChg chg="del">
            <ac:chgData name="gauri gupta" userId="090d1d0cbe7f1774" providerId="LiveId" clId="{F379E7B1-8F2E-43C2-9B7E-B5CB54581918}" dt="2022-12-11T22:55:17.537" v="788" actId="478"/>
            <ac:picMkLst>
              <pc:docMk/>
              <pc:sldMasterMk cId="0" sldId="2147483660"/>
              <pc:sldLayoutMk cId="0" sldId="2147483667"/>
              <ac:picMk id="6" creationId="{FF65D7D4-82CF-96C5-E49C-2BB440A2A68F}"/>
            </ac:picMkLst>
          </pc:picChg>
        </pc:sldLayoutChg>
        <pc:sldLayoutChg chg="delSp mod">
          <pc:chgData name="gauri gupta" userId="090d1d0cbe7f1774" providerId="LiveId" clId="{F379E7B1-8F2E-43C2-9B7E-B5CB54581918}" dt="2022-12-11T22:55:20.091" v="789" actId="478"/>
          <pc:sldLayoutMkLst>
            <pc:docMk/>
            <pc:sldMasterMk cId="0" sldId="2147483660"/>
            <pc:sldLayoutMk cId="0" sldId="2147483668"/>
          </pc:sldLayoutMkLst>
          <pc:picChg chg="del">
            <ac:chgData name="gauri gupta" userId="090d1d0cbe7f1774" providerId="LiveId" clId="{F379E7B1-8F2E-43C2-9B7E-B5CB54581918}" dt="2022-12-11T22:55:20.091" v="789" actId="478"/>
            <ac:picMkLst>
              <pc:docMk/>
              <pc:sldMasterMk cId="0" sldId="2147483660"/>
              <pc:sldLayoutMk cId="0" sldId="2147483668"/>
              <ac:picMk id="2" creationId="{EE7D1879-F09A-8023-462B-94616388B1B3}"/>
            </ac:picMkLst>
          </pc:picChg>
        </pc:sldLayoutChg>
        <pc:sldLayoutChg chg="delSp mod">
          <pc:chgData name="gauri gupta" userId="090d1d0cbe7f1774" providerId="LiveId" clId="{F379E7B1-8F2E-43C2-9B7E-B5CB54581918}" dt="2022-12-11T22:55:21.814" v="790" actId="478"/>
          <pc:sldLayoutMkLst>
            <pc:docMk/>
            <pc:sldMasterMk cId="0" sldId="2147483660"/>
            <pc:sldLayoutMk cId="0" sldId="2147483669"/>
          </pc:sldLayoutMkLst>
          <pc:picChg chg="del">
            <ac:chgData name="gauri gupta" userId="090d1d0cbe7f1774" providerId="LiveId" clId="{F379E7B1-8F2E-43C2-9B7E-B5CB54581918}" dt="2022-12-11T22:55:21.814" v="790" actId="478"/>
            <ac:picMkLst>
              <pc:docMk/>
              <pc:sldMasterMk cId="0" sldId="2147483660"/>
              <pc:sldLayoutMk cId="0" sldId="2147483669"/>
              <ac:picMk id="5" creationId="{3CA4E6D8-0785-0E5E-27AD-C96D656DB6E6}"/>
            </ac:picMkLst>
          </pc:picChg>
        </pc:sldLayoutChg>
        <pc:sldLayoutChg chg="delSp mod">
          <pc:chgData name="gauri gupta" userId="090d1d0cbe7f1774" providerId="LiveId" clId="{F379E7B1-8F2E-43C2-9B7E-B5CB54581918}" dt="2022-12-11T22:55:23.927" v="791" actId="478"/>
          <pc:sldLayoutMkLst>
            <pc:docMk/>
            <pc:sldMasterMk cId="0" sldId="2147483660"/>
            <pc:sldLayoutMk cId="0" sldId="2147483670"/>
          </pc:sldLayoutMkLst>
          <pc:picChg chg="del">
            <ac:chgData name="gauri gupta" userId="090d1d0cbe7f1774" providerId="LiveId" clId="{F379E7B1-8F2E-43C2-9B7E-B5CB54581918}" dt="2022-12-11T22:55:23.927" v="791" actId="478"/>
            <ac:picMkLst>
              <pc:docMk/>
              <pc:sldMasterMk cId="0" sldId="2147483660"/>
              <pc:sldLayoutMk cId="0" sldId="2147483670"/>
              <ac:picMk id="5" creationId="{B01BA7D8-1016-BD0A-F82C-05BA8764BA88}"/>
            </ac:picMkLst>
          </pc:picChg>
        </pc:sldLayoutChg>
        <pc:sldLayoutChg chg="delSp mod">
          <pc:chgData name="gauri gupta" userId="090d1d0cbe7f1774" providerId="LiveId" clId="{F379E7B1-8F2E-43C2-9B7E-B5CB54581918}" dt="2022-12-11T22:55:26.997" v="793" actId="478"/>
          <pc:sldLayoutMkLst>
            <pc:docMk/>
            <pc:sldMasterMk cId="0" sldId="2147483660"/>
            <pc:sldLayoutMk cId="0" sldId="2147483679"/>
          </pc:sldLayoutMkLst>
          <pc:picChg chg="del">
            <ac:chgData name="gauri gupta" userId="090d1d0cbe7f1774" providerId="LiveId" clId="{F379E7B1-8F2E-43C2-9B7E-B5CB54581918}" dt="2022-12-11T22:55:26.997" v="793" actId="478"/>
            <ac:picMkLst>
              <pc:docMk/>
              <pc:sldMasterMk cId="0" sldId="2147483660"/>
              <pc:sldLayoutMk cId="0" sldId="2147483679"/>
              <ac:picMk id="7" creationId="{6613BB85-D099-5293-5FA4-A1F3BF99D97A}"/>
            </ac:picMkLst>
          </pc:picChg>
        </pc:sldLayoutChg>
        <pc:sldLayoutChg chg="delSp mod">
          <pc:chgData name="gauri gupta" userId="090d1d0cbe7f1774" providerId="LiveId" clId="{F379E7B1-8F2E-43C2-9B7E-B5CB54581918}" dt="2022-12-11T22:55:25.398" v="792" actId="478"/>
          <pc:sldLayoutMkLst>
            <pc:docMk/>
            <pc:sldMasterMk cId="0" sldId="2147483660"/>
            <pc:sldLayoutMk cId="2076303992" sldId="2147483682"/>
          </pc:sldLayoutMkLst>
          <pc:picChg chg="del">
            <ac:chgData name="gauri gupta" userId="090d1d0cbe7f1774" providerId="LiveId" clId="{F379E7B1-8F2E-43C2-9B7E-B5CB54581918}" dt="2022-12-11T22:55:25.398" v="792" actId="478"/>
            <ac:picMkLst>
              <pc:docMk/>
              <pc:sldMasterMk cId="0" sldId="2147483660"/>
              <pc:sldLayoutMk cId="2076303992" sldId="2147483682"/>
              <ac:picMk id="5" creationId="{D9B948C3-B9D4-E23B-E8C2-B810E6F65EC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 userDrawn="1"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82533-1098-4011-2D27-B7B57153DA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264423"/>
            <a:ext cx="1389891" cy="1389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72A7B-0247-062D-D731-B86F9113EF8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468" y="5606561"/>
            <a:ext cx="1219201" cy="121920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ayushmishra1512/netflix-data-analysis-and-visualiza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/>
          <a:lstStyle/>
          <a:p>
            <a:r>
              <a:rPr lang="en-US" dirty="0"/>
              <a:t>NETFLIX MOVIES AND TV SHOWS ANALYSIS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608012" y="4343400"/>
            <a:ext cx="9751060" cy="1016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u="sng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D55E-A341-1C2B-BD95-12B19C0B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99" y="424646"/>
            <a:ext cx="11041654" cy="163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most popular maturity rating on Netflix?</a:t>
            </a:r>
            <a:br>
              <a:rPr lang="en-US" dirty="0"/>
            </a:br>
            <a:r>
              <a:rPr lang="en-US" sz="3100" dirty="0"/>
              <a:t>Most of the movies available on Netflix are for a mature audience. The maximum number of titles is for Movies with tv ma ratings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B98DED-0B6F-8DF4-763F-E24F4251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981200"/>
            <a:ext cx="5356712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43FE109-D484-455F-9828-4D8F7AFE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9" y="1981200"/>
            <a:ext cx="5035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106-7D5F-AB0E-5954-DE5EAAE2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6200"/>
            <a:ext cx="108966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Top 10 highest-rated titles based on IMDb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285D-CC30-7884-0375-8D19030F8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"/>
          <a:stretch/>
        </p:blipFill>
        <p:spPr>
          <a:xfrm>
            <a:off x="760412" y="1524000"/>
            <a:ext cx="99033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0D021-5846-19DB-43AB-5B47E53B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24000"/>
            <a:ext cx="10240963" cy="4494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2D7112-2620-7EE4-D72D-E31A1267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28600"/>
            <a:ext cx="110490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Lowest 10 rated titles based on </a:t>
            </a:r>
            <a:r>
              <a:rPr lang="en-US" sz="3200" dirty="0" err="1"/>
              <a:t>imdb</a:t>
            </a:r>
            <a:r>
              <a:rPr lang="en-US" sz="3200" dirty="0"/>
              <a:t> rating</a:t>
            </a:r>
          </a:p>
        </p:txBody>
      </p:sp>
    </p:spTree>
    <p:extLst>
      <p:ext uri="{BB962C8B-B14F-4D97-AF65-F5344CB8AC3E}">
        <p14:creationId xmlns:p14="http://schemas.microsoft.com/office/powerpoint/2010/main" val="4352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7C0AC-5D68-08D8-73AF-0664D729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295400"/>
            <a:ext cx="9144000" cy="50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7FAB18-5297-8172-3178-F14B7B34651E}"/>
              </a:ext>
            </a:extLst>
          </p:cNvPr>
          <p:cNvSpPr txBox="1">
            <a:spLocks/>
          </p:cNvSpPr>
          <p:nvPr/>
        </p:nvSpPr>
        <p:spPr>
          <a:xfrm>
            <a:off x="569912" y="304800"/>
            <a:ext cx="11049000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most used words in Netflix titles are love, world and  man.</a:t>
            </a:r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5 Questions to Ask During an Interview at a Marketing Agency">
            <a:extLst>
              <a:ext uri="{FF2B5EF4-FFF2-40B4-BE49-F238E27FC236}">
                <a16:creationId xmlns:a16="http://schemas.microsoft.com/office/drawing/2014/main" id="{BB73C0C6-5F48-7118-0CDD-A6A50BA0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938213"/>
            <a:ext cx="47529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E6A6-7F63-6891-BB0E-3DD7523E1DE8}"/>
              </a:ext>
            </a:extLst>
          </p:cNvPr>
          <p:cNvSpPr txBox="1">
            <a:spLocks/>
          </p:cNvSpPr>
          <p:nvPr/>
        </p:nvSpPr>
        <p:spPr>
          <a:xfrm>
            <a:off x="684212" y="3124200"/>
            <a:ext cx="10360501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7911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1F06-FEFB-4E98-0449-0293F9E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9" y="76200"/>
            <a:ext cx="10360501" cy="121920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B1A-FD9E-95B6-25D3-E966540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 and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cleaning and exploration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Detailed slide 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6347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6AEF-E668-520A-992B-6C95497D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63" y="137999"/>
            <a:ext cx="10360501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A451-B954-F00D-D20F-272E5241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92" y="914400"/>
            <a:ext cx="10360501" cy="22715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 of 2022, Netflix has 220.67 million subscribers and is available in 190 countries.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Netflix started with only 1000 titles and by 2016 there were 2400 titles originally produced.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About 12.6% of the world’s bandwidth is consumed by Netflix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89DF7B-7997-B775-3FDE-FE2BBA7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810000"/>
            <a:ext cx="4876800" cy="27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A4782-BEFF-4EB2-972A-BBCD283F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800919"/>
            <a:ext cx="3945471" cy="27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2" y="13317"/>
            <a:ext cx="10360501" cy="1219200"/>
          </a:xfrm>
        </p:spPr>
        <p:txBody>
          <a:bodyPr/>
          <a:lstStyle/>
          <a:p>
            <a:r>
              <a:rPr lang="en-US" dirty="0"/>
              <a:t>objective and description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676400"/>
            <a:ext cx="10360501" cy="4470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 – </a:t>
            </a:r>
            <a:r>
              <a:rPr lang="en-US" dirty="0"/>
              <a:t>Generate insights on Netflix content.</a:t>
            </a:r>
          </a:p>
          <a:p>
            <a:r>
              <a:rPr lang="en-US" b="1" dirty="0"/>
              <a:t>How – </a:t>
            </a:r>
            <a:r>
              <a:rPr lang="en-US" dirty="0"/>
              <a:t>By processing the dataset which is sourced from Kaggle.com and using various data exploration techniques.</a:t>
            </a:r>
          </a:p>
          <a:p>
            <a:r>
              <a:rPr lang="en-US" b="1" dirty="0"/>
              <a:t>Project tasks- </a:t>
            </a:r>
          </a:p>
          <a:p>
            <a:pPr lvl="1"/>
            <a:r>
              <a:rPr lang="en-US" dirty="0"/>
              <a:t>Project Proposal – Link</a:t>
            </a:r>
          </a:p>
          <a:p>
            <a:pPr lvl="1"/>
            <a:r>
              <a:rPr lang="en-US" dirty="0"/>
              <a:t>Data source- </a:t>
            </a:r>
            <a:r>
              <a:rPr lang="en-US" dirty="0">
                <a:hlinkClick r:id="rId2"/>
              </a:rPr>
              <a:t>Kaggle.com</a:t>
            </a:r>
            <a:endParaRPr lang="en-US" dirty="0"/>
          </a:p>
          <a:p>
            <a:pPr lvl="1"/>
            <a:r>
              <a:rPr lang="en-US" dirty="0"/>
              <a:t>Data cleaning and Exploration -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insights</a:t>
            </a:r>
          </a:p>
          <a:p>
            <a:pPr lvl="1"/>
            <a:r>
              <a:rPr lang="en-US" dirty="0"/>
              <a:t>GitHub Management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9E6F-A7B7-F395-6EF3-0032CCF5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00" y="-4439"/>
            <a:ext cx="10360501" cy="1219200"/>
          </a:xfrm>
        </p:spPr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DBF-AC5C-92A9-1C03-1D3F6783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00" y="1295400"/>
            <a:ext cx="10972800" cy="4953000"/>
          </a:xfrm>
        </p:spPr>
        <p:txBody>
          <a:bodyPr>
            <a:noAutofit/>
          </a:bodyPr>
          <a:lstStyle/>
          <a:p>
            <a:r>
              <a:rPr lang="en-US" sz="2000" dirty="0"/>
              <a:t>Data challenges and limitations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Data available is from content added between 2008 and 2020.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Partial data available for 2020.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Missing data attributes like IMDB ratings. </a:t>
            </a:r>
          </a:p>
          <a:p>
            <a:r>
              <a:rPr lang="en-US" sz="2000" dirty="0"/>
              <a:t>Data cleaning 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Reviewed data frame statistics periodically to identify data issues.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Column with null values is removed to make data more presentable and readable.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Formats have been changed for columns ‘duration’ and ‘date added’.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Removed spaces via strip function few columns.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Enhanced data by extracting IMDB ratings from OMDB API. Limited by 1,000 </a:t>
            </a:r>
            <a:r>
              <a:rPr lang="en-US" sz="2000" dirty="0" err="1"/>
              <a:t>api</a:t>
            </a:r>
            <a:r>
              <a:rPr lang="en-US" sz="2000" dirty="0"/>
              <a:t> calls per day</a:t>
            </a:r>
          </a:p>
          <a:p>
            <a:r>
              <a:rPr lang="en-US" sz="2000" dirty="0"/>
              <a:t>Data exploration: </a:t>
            </a:r>
          </a:p>
          <a:p>
            <a:pPr lvl="1"/>
            <a:r>
              <a:rPr lang="en-US" sz="2000" dirty="0"/>
              <a:t>We have used Matplotlib and Seaborn to create pie charts and plots. </a:t>
            </a:r>
          </a:p>
        </p:txBody>
      </p:sp>
    </p:spTree>
    <p:extLst>
      <p:ext uri="{BB962C8B-B14F-4D97-AF65-F5344CB8AC3E}">
        <p14:creationId xmlns:p14="http://schemas.microsoft.com/office/powerpoint/2010/main" val="29522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5209-2C49-CD98-9816-6D7499CC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4414"/>
            <a:ext cx="10590450" cy="1524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TYPE OF CONTENT IS AVAILABLE ON NETFLIX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68% of the content on Netflix is movies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0D62-EE9B-7541-2E30-BD3EDFED1F37}"/>
              </a:ext>
            </a:extLst>
          </p:cNvPr>
          <p:cNvSpPr txBox="1"/>
          <p:nvPr/>
        </p:nvSpPr>
        <p:spPr>
          <a:xfrm>
            <a:off x="989012" y="5791200"/>
            <a:ext cx="89710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dirty="0">
                <a:latin typeface="+mj-lt"/>
                <a:ea typeface="+mj-ea"/>
                <a:cs typeface="+mj-cs"/>
              </a:rPr>
              <a:t>There are more movie titles than tv show  BY THE START OF 2020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A2D0E51-CD31-8F01-5A0F-A67433C5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722737"/>
            <a:ext cx="4900623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006F89AD-7523-DE6B-479D-8776701D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722737"/>
            <a:ext cx="3808839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805AC-40F2-A450-39E2-63ACCF583CA2}"/>
              </a:ext>
            </a:extLst>
          </p:cNvPr>
          <p:cNvSpPr txBox="1"/>
          <p:nvPr/>
        </p:nvSpPr>
        <p:spPr>
          <a:xfrm>
            <a:off x="6780212" y="2286000"/>
            <a:ext cx="609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4265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A6FDF-3A28-5E3A-754B-99E7FB5DD613}"/>
              </a:ext>
            </a:extLst>
          </p:cNvPr>
          <p:cNvSpPr txBox="1"/>
          <p:nvPr/>
        </p:nvSpPr>
        <p:spPr>
          <a:xfrm>
            <a:off x="8837612" y="3886200"/>
            <a:ext cx="609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1969</a:t>
            </a:r>
          </a:p>
        </p:txBody>
      </p:sp>
    </p:spTree>
    <p:extLst>
      <p:ext uri="{BB962C8B-B14F-4D97-AF65-F5344CB8AC3E}">
        <p14:creationId xmlns:p14="http://schemas.microsoft.com/office/powerpoint/2010/main" val="7807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C5C-FAC5-9F5F-D962-97697CC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-152400"/>
            <a:ext cx="11277600" cy="1905000"/>
          </a:xfrm>
        </p:spPr>
        <p:txBody>
          <a:bodyPr>
            <a:normAutofit/>
          </a:bodyPr>
          <a:lstStyle/>
          <a:p>
            <a:r>
              <a:rPr lang="en-US" dirty="0"/>
              <a:t> WHAT ARE THE MOST POPULAR GENRE ON NETFLIX</a:t>
            </a:r>
            <a:br>
              <a:rPr lang="en-US" dirty="0"/>
            </a:br>
            <a:r>
              <a:rPr lang="en-US" dirty="0"/>
              <a:t>- </a:t>
            </a:r>
            <a:r>
              <a:rPr lang="en-US" sz="3100" dirty="0"/>
              <a:t>below are top 10 genre on Netflix; International movies is the topmost genre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F97FF39-F36C-DA36-7B85-1A127622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057400"/>
            <a:ext cx="42878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CDBAAD-5B50-6070-4864-5A916442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057400"/>
            <a:ext cx="65377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A34E-F0C0-FAD9-0D68-B7A9769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566" y="152400"/>
            <a:ext cx="5437913" cy="3641381"/>
          </a:xfrm>
        </p:spPr>
        <p:txBody>
          <a:bodyPr>
            <a:noAutofit/>
          </a:bodyPr>
          <a:lstStyle/>
          <a:p>
            <a:r>
              <a:rPr lang="en-US" sz="2800" dirty="0"/>
              <a:t>How has Netflix content grown over the years?</a:t>
            </a:r>
            <a:br>
              <a:rPr lang="en-US" sz="2800" dirty="0"/>
            </a:br>
            <a:br>
              <a:rPr lang="en-US" sz="2800" dirty="0"/>
            </a:br>
            <a:r>
              <a:rPr lang="en-US" sz="2400" i="1" dirty="0"/>
              <a:t>There has been a steady growth of content on Netflix. However %age increase for tv shows is more than for movies which </a:t>
            </a:r>
            <a:r>
              <a:rPr lang="en-US" sz="2400" i="1" u="sng" dirty="0"/>
              <a:t>could</a:t>
            </a:r>
            <a:r>
              <a:rPr lang="en-US" sz="2400" i="1" dirty="0"/>
              <a:t> indicate Netflix’s strategy to keep the audience engaged in longer-running content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604A89-CD09-2EAD-95A7-548020D1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7" y="265344"/>
            <a:ext cx="57343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E63BCA-3416-FFA5-8099-090416948510}"/>
              </a:ext>
            </a:extLst>
          </p:cNvPr>
          <p:cNvSpPr/>
          <p:nvPr/>
        </p:nvSpPr>
        <p:spPr>
          <a:xfrm>
            <a:off x="5237519" y="461885"/>
            <a:ext cx="457200" cy="2717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40E8DDD-5150-FD4D-2839-D74F63E2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3" y="3988455"/>
            <a:ext cx="5222536" cy="25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0B430C-B789-C64A-570C-77A233CC1940}"/>
              </a:ext>
            </a:extLst>
          </p:cNvPr>
          <p:cNvCxnSpPr>
            <a:cxnSpLocks/>
          </p:cNvCxnSpPr>
          <p:nvPr/>
        </p:nvCxnSpPr>
        <p:spPr>
          <a:xfrm flipH="1">
            <a:off x="4845166" y="3119842"/>
            <a:ext cx="606048" cy="1071158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9FD512-A74E-0776-4FFA-B9E7E269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952944"/>
            <a:ext cx="4495800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D6AE4D-D1C3-F17F-9A8C-CFA25E9171A6}"/>
              </a:ext>
            </a:extLst>
          </p:cNvPr>
          <p:cNvCxnSpPr>
            <a:cxnSpLocks/>
          </p:cNvCxnSpPr>
          <p:nvPr/>
        </p:nvCxnSpPr>
        <p:spPr>
          <a:xfrm>
            <a:off x="5445746" y="3131101"/>
            <a:ext cx="4230066" cy="1059899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6165-4D42-1622-1489-1A60AEA2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74488"/>
            <a:ext cx="10360501" cy="208942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country has the highest number of titles on Netflix?</a:t>
            </a:r>
            <a:br>
              <a:rPr lang="en-US" dirty="0"/>
            </a:br>
            <a:r>
              <a:rPr lang="en-US" sz="3100" i="1" dirty="0"/>
              <a:t>56% of the titles are available in the United States followed by India and UK. </a:t>
            </a:r>
            <a:br>
              <a:rPr lang="en-US" sz="3100" i="1" dirty="0"/>
            </a:br>
            <a:endParaRPr lang="en-US" i="1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BE5B4A-8E94-2CB1-6C3B-BCD3FAF4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45" y="1962922"/>
            <a:ext cx="3866067" cy="39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152D3F54-48B5-CC03-7645-6873BAA9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4" y="1952036"/>
            <a:ext cx="6215062" cy="39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1155</TotalTime>
  <Words>441</Words>
  <Application>Microsoft Office PowerPoint</Application>
  <PresentationFormat>Custom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Wingdings</vt:lpstr>
      <vt:lpstr>Red Radial 16x9</vt:lpstr>
      <vt:lpstr>NETFLIX MOVIES AND TV SHOWS ANALYSIS</vt:lpstr>
      <vt:lpstr>agenda</vt:lpstr>
      <vt:lpstr>Introduction</vt:lpstr>
      <vt:lpstr>objective and description of the project</vt:lpstr>
      <vt:lpstr>Data Cleaning and exploration</vt:lpstr>
      <vt:lpstr> WHAT TYPE OF CONTENT IS AVAILABLE ON NETFLIX  68% of the content on Netflix is movies</vt:lpstr>
      <vt:lpstr> WHAT ARE THE MOST POPULAR GENRE ON NETFLIX - below are top 10 genre on Netflix; International movies is the topmost genre</vt:lpstr>
      <vt:lpstr>How has Netflix content grown over the years?  There has been a steady growth of content on Netflix. However %age increase for tv shows is more than for movies which could indicate Netflix’s strategy to keep the audience engaged in longer-running content </vt:lpstr>
      <vt:lpstr>Which country has the highest number of titles on Netflix? 56% of the titles are available in the United States followed by India and UK.  </vt:lpstr>
      <vt:lpstr>What are the most popular maturity rating on Netflix? Most of the movies available on Netflix are for a mature audience. The maximum number of titles is for Movies with tv ma ratings </vt:lpstr>
      <vt:lpstr>Top 10 highest-rated titles based on IMDb rating</vt:lpstr>
      <vt:lpstr>Lowest 10 rated titles based on imdb rating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 ANALYSIS</dc:title>
  <dc:creator>gauri gupta</dc:creator>
  <cp:lastModifiedBy>gauri gupta</cp:lastModifiedBy>
  <cp:revision>1</cp:revision>
  <dcterms:created xsi:type="dcterms:W3CDTF">2022-12-11T18:11:56Z</dcterms:created>
  <dcterms:modified xsi:type="dcterms:W3CDTF">2022-12-12T22:22:49Z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