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91" r:id="rId4"/>
    <p:sldId id="297" r:id="rId5"/>
    <p:sldId id="265" r:id="rId6"/>
    <p:sldId id="301" r:id="rId7"/>
    <p:sldId id="299" r:id="rId8"/>
    <p:sldId id="270" r:id="rId9"/>
    <p:sldId id="300" r:id="rId10"/>
    <p:sldId id="292" r:id="rId11"/>
    <p:sldId id="293"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Fira Sans Extra Condensed" panose="020B0503050000020004" pitchFamily="34" charset="0"/>
      <p:regular r:id="rId18"/>
      <p:bold r:id="rId19"/>
      <p:italic r:id="rId20"/>
      <p:boldItalic r:id="rId21"/>
    </p:embeddedFont>
    <p:embeddedFont>
      <p:font typeface="Fira Sans Extra Condensed SemiBold"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085B06-B998-4E5A-BEFE-B583D98F026B}">
  <a:tblStyle styleId="{F9085B06-B998-4E5A-BEFE-B583D98F02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96fd5876e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39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e96fd5876e_0_4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e96fd5876e_0_4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021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988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59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www.bbc.com/news/technology-54522442"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1595013267"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040106" y="211101"/>
            <a:ext cx="3827447" cy="315355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Calibri" panose="020F0502020204030204" pitchFamily="34" charset="0"/>
                <a:cs typeface="Calibri" panose="020F0502020204030204" pitchFamily="34" charset="0"/>
              </a:rPr>
              <a:t>Zara Fashion Trends – Prediction Model</a:t>
            </a:r>
            <a:endParaRPr dirty="0">
              <a:latin typeface="Calibri" panose="020F0502020204030204" pitchFamily="34" charset="0"/>
              <a:cs typeface="Calibri" panose="020F0502020204030204" pitchFamily="34" charset="0"/>
            </a:endParaRPr>
          </a:p>
        </p:txBody>
      </p:sp>
      <p:sp>
        <p:nvSpPr>
          <p:cNvPr id="47" name="Google Shape;47;p15"/>
          <p:cNvSpPr txBox="1">
            <a:spLocks noGrp="1"/>
          </p:cNvSpPr>
          <p:nvPr>
            <p:ph type="subTitle" idx="1"/>
          </p:nvPr>
        </p:nvSpPr>
        <p:spPr>
          <a:xfrm>
            <a:off x="5999199" y="3616438"/>
            <a:ext cx="2868354" cy="127840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1" i="0" dirty="0">
                <a:solidFill>
                  <a:srgbClr val="1D1C1D"/>
                </a:solidFill>
                <a:effectLst/>
                <a:latin typeface="Calibri" panose="020F0502020204030204" pitchFamily="34" charset="0"/>
                <a:cs typeface="Calibri" panose="020F0502020204030204" pitchFamily="34" charset="0"/>
              </a:rPr>
              <a:t>Elsa Figueroa</a:t>
            </a:r>
            <a:endParaRPr lang="en" dirty="0">
              <a:latin typeface="Calibri" panose="020F0502020204030204" pitchFamily="34" charset="0"/>
              <a:cs typeface="Calibri" panose="020F0502020204030204" pitchFamily="34" charset="0"/>
            </a:endParaRPr>
          </a:p>
          <a:p>
            <a:pPr marL="0" lvl="0" indent="0" algn="r" rtl="0">
              <a:spcBef>
                <a:spcPts val="0"/>
              </a:spcBef>
              <a:spcAft>
                <a:spcPts val="0"/>
              </a:spcAft>
              <a:buNone/>
            </a:pPr>
            <a:r>
              <a:rPr lang="en" b="1" dirty="0">
                <a:solidFill>
                  <a:srgbClr val="1D1C1D"/>
                </a:solidFill>
                <a:latin typeface="Calibri" panose="020F0502020204030204" pitchFamily="34" charset="0"/>
                <a:cs typeface="Calibri" panose="020F0502020204030204" pitchFamily="34" charset="0"/>
              </a:rPr>
              <a:t>Gauri Gupta</a:t>
            </a:r>
          </a:p>
          <a:p>
            <a:pPr marL="0" lvl="0" indent="0" algn="r" rtl="0">
              <a:spcBef>
                <a:spcPts val="0"/>
              </a:spcBef>
              <a:spcAft>
                <a:spcPts val="0"/>
              </a:spcAft>
              <a:buNone/>
            </a:pPr>
            <a:r>
              <a:rPr lang="en-US" b="1" i="0" dirty="0" err="1">
                <a:solidFill>
                  <a:srgbClr val="1D1C1D"/>
                </a:solidFill>
                <a:effectLst/>
                <a:latin typeface="Calibri" panose="020F0502020204030204" pitchFamily="34" charset="0"/>
                <a:cs typeface="Calibri" panose="020F0502020204030204" pitchFamily="34" charset="0"/>
              </a:rPr>
              <a:t>Miga</a:t>
            </a:r>
            <a:r>
              <a:rPr lang="en-US" b="1" i="0" dirty="0">
                <a:solidFill>
                  <a:srgbClr val="1D1C1D"/>
                </a:solidFill>
                <a:effectLst/>
                <a:latin typeface="Calibri" panose="020F0502020204030204" pitchFamily="34" charset="0"/>
                <a:cs typeface="Calibri" panose="020F0502020204030204" pitchFamily="34" charset="0"/>
              </a:rPr>
              <a:t> </a:t>
            </a:r>
            <a:r>
              <a:rPr lang="en-US" b="1" i="0" dirty="0" err="1">
                <a:solidFill>
                  <a:srgbClr val="1D1C1D"/>
                </a:solidFill>
                <a:effectLst/>
                <a:latin typeface="Calibri" panose="020F0502020204030204" pitchFamily="34" charset="0"/>
                <a:cs typeface="Calibri" panose="020F0502020204030204" pitchFamily="34" charset="0"/>
              </a:rPr>
              <a:t>Budaasuren</a:t>
            </a:r>
            <a:endParaRPr lang="en-US" b="1" i="0" dirty="0">
              <a:solidFill>
                <a:srgbClr val="1D1C1D"/>
              </a:solidFill>
              <a:effectLst/>
              <a:latin typeface="Calibri" panose="020F0502020204030204" pitchFamily="34" charset="0"/>
              <a:cs typeface="Calibri" panose="020F0502020204030204" pitchFamily="34" charset="0"/>
            </a:endParaRPr>
          </a:p>
          <a:p>
            <a:pPr marL="0" lvl="0" indent="0" algn="r" rtl="0">
              <a:spcBef>
                <a:spcPts val="0"/>
              </a:spcBef>
              <a:spcAft>
                <a:spcPts val="0"/>
              </a:spcAft>
              <a:buNone/>
            </a:pPr>
            <a:r>
              <a:rPr lang="en-US" b="1" i="0" dirty="0" err="1">
                <a:solidFill>
                  <a:srgbClr val="1D1C1D"/>
                </a:solidFill>
                <a:effectLst/>
                <a:latin typeface="Calibri" panose="020F0502020204030204" pitchFamily="34" charset="0"/>
                <a:cs typeface="Calibri" panose="020F0502020204030204" pitchFamily="34" charset="0"/>
              </a:rPr>
              <a:t>Termeh</a:t>
            </a:r>
            <a:r>
              <a:rPr lang="en-US" b="1" i="0" dirty="0">
                <a:solidFill>
                  <a:srgbClr val="1D1C1D"/>
                </a:solidFill>
                <a:effectLst/>
                <a:latin typeface="Calibri" panose="020F0502020204030204" pitchFamily="34" charset="0"/>
                <a:cs typeface="Calibri" panose="020F0502020204030204" pitchFamily="34" charset="0"/>
              </a:rPr>
              <a:t> </a:t>
            </a:r>
            <a:r>
              <a:rPr lang="en-US" b="1" i="0" dirty="0" err="1">
                <a:solidFill>
                  <a:srgbClr val="1D1C1D"/>
                </a:solidFill>
                <a:effectLst/>
                <a:latin typeface="Calibri" panose="020F0502020204030204" pitchFamily="34" charset="0"/>
                <a:cs typeface="Calibri" panose="020F0502020204030204" pitchFamily="34" charset="0"/>
              </a:rPr>
              <a:t>Mohebbie</a:t>
            </a:r>
            <a:endParaRPr dirty="0">
              <a:latin typeface="Calibri" panose="020F0502020204030204" pitchFamily="34" charset="0"/>
              <a:cs typeface="Calibri" panose="020F0502020204030204" pitchFamily="34" charset="0"/>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1F58-8AA7-F4B5-C1A8-11F016435691}"/>
              </a:ext>
            </a:extLst>
          </p:cNvPr>
          <p:cNvSpPr>
            <a:spLocks noGrp="1"/>
          </p:cNvSpPr>
          <p:nvPr>
            <p:ph type="title"/>
          </p:nvPr>
        </p:nvSpPr>
        <p:spPr/>
        <p:txBody>
          <a:bodyPr>
            <a:normAutofit fontScale="90000"/>
          </a:bodyPr>
          <a:lstStyle/>
          <a:p>
            <a:r>
              <a:rPr lang="en-US" b="0" i="0" dirty="0">
                <a:solidFill>
                  <a:srgbClr val="00334D"/>
                </a:solidFill>
                <a:effectLst/>
                <a:latin typeface="Calibri" panose="020F0502020204030204" pitchFamily="34" charset="0"/>
                <a:cs typeface="Calibri" panose="020F0502020204030204" pitchFamily="34" charset="0"/>
              </a:rPr>
              <a:t>How Zara Uses Artificial Intelligence to Predict Trends</a:t>
            </a:r>
            <a:endParaRPr lang="en-US" dirty="0">
              <a:latin typeface="Calibri" panose="020F0502020204030204" pitchFamily="34" charset="0"/>
              <a:cs typeface="Calibri" panose="020F0502020204030204" pitchFamily="34" charset="0"/>
            </a:endParaRPr>
          </a:p>
        </p:txBody>
      </p:sp>
      <p:sp>
        <p:nvSpPr>
          <p:cNvPr id="3" name="Google Shape;332;p17">
            <a:extLst>
              <a:ext uri="{FF2B5EF4-FFF2-40B4-BE49-F238E27FC236}">
                <a16:creationId xmlns:a16="http://schemas.microsoft.com/office/drawing/2014/main" id="{8DD4C8E6-94F3-7BBB-CAE4-25A4BED81030}"/>
              </a:ext>
            </a:extLst>
          </p:cNvPr>
          <p:cNvSpPr/>
          <p:nvPr/>
        </p:nvSpPr>
        <p:spPr>
          <a:xfrm>
            <a:off x="260304" y="1685925"/>
            <a:ext cx="8436096"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374151"/>
                </a:solidFill>
                <a:effectLst/>
                <a:latin typeface="Calibri" panose="020F0502020204030204" pitchFamily="34" charset="0"/>
                <a:cs typeface="Calibri" panose="020F0502020204030204" pitchFamily="34" charset="0"/>
              </a:rPr>
              <a:t>Similar to its competitor H&amp;M, Zara, the Spanish fashion retailer, has implemented artificial intelligence to support its business objectives. The company leverages AI in several ways, such as utilizing AI robots to fulfill customer orders through its Buy Online, Pick-Up in Store (BOPIS) or Click and Collect services. Unlike H&amp;M, which heavily relies on outsourcing to speed up production, Zara minimizes its use of outsourcing. This strategy grants Zara greater control over its supply chain, from design to display to shipping, which enables the collection of valuable data at every stage of the process. This data is analyzed to identify inefficiencies, successes, and improve forecasting accuracy. To augment its inventory management, Zara partnered with Tyco to implant microchips in clothing security tags, allowing the company to monitor the location of specific styles and sizes throughout the supply chain. Additionally, Zara collaborates with </a:t>
            </a:r>
            <a:r>
              <a:rPr lang="en-US" b="0" i="0" dirty="0" err="1">
                <a:solidFill>
                  <a:srgbClr val="374151"/>
                </a:solidFill>
                <a:effectLst/>
                <a:latin typeface="Calibri" panose="020F0502020204030204" pitchFamily="34" charset="0"/>
                <a:cs typeface="Calibri" panose="020F0502020204030204" pitchFamily="34" charset="0"/>
              </a:rPr>
              <a:t>Jetlore</a:t>
            </a:r>
            <a:r>
              <a:rPr lang="en-US" b="0" i="0" dirty="0">
                <a:solidFill>
                  <a:srgbClr val="374151"/>
                </a:solidFill>
                <a:effectLst/>
                <a:latin typeface="Calibri" panose="020F0502020204030204" pitchFamily="34" charset="0"/>
                <a:cs typeface="Calibri" panose="020F0502020204030204" pitchFamily="34" charset="0"/>
              </a:rPr>
              <a:t>, a consumer behavior prediction platform that uses AI to map consumer behavior into structured predictive attributes, such as size, color, fit, and style preferences. This structured data helps Zara optimize content and communication for consumers, make better merchandising decisions, improve search, and enhance customer service.</a:t>
            </a:r>
            <a:endParaRP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024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Google Shape;333;p17">
            <a:extLst>
              <a:ext uri="{FF2B5EF4-FFF2-40B4-BE49-F238E27FC236}">
                <a16:creationId xmlns:a16="http://schemas.microsoft.com/office/drawing/2014/main" id="{C8E0A6B2-84F0-ECC1-6D58-05F9C39BEA23}"/>
              </a:ext>
            </a:extLst>
          </p:cNvPr>
          <p:cNvSpPr/>
          <p:nvPr/>
        </p:nvSpPr>
        <p:spPr>
          <a:xfrm>
            <a:off x="457200" y="1425725"/>
            <a:ext cx="8132845" cy="2292049"/>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algn="l"/>
            <a:r>
              <a:rPr lang="en-US" b="0" i="0" dirty="0">
                <a:solidFill>
                  <a:srgbClr val="212529"/>
                </a:solidFill>
                <a:effectLst/>
                <a:latin typeface="Calibri" panose="020F0502020204030204" pitchFamily="34" charset="0"/>
                <a:cs typeface="Calibri" panose="020F0502020204030204" pitchFamily="34" charset="0"/>
              </a:rPr>
              <a:t>The irony is that artificial intelligence is doing more than just predicting trends. It’s also influencing them.</a:t>
            </a:r>
          </a:p>
          <a:p>
            <a:pPr algn="l"/>
            <a:r>
              <a:rPr lang="en-US" b="0" i="0" dirty="0">
                <a:solidFill>
                  <a:srgbClr val="212529"/>
                </a:solidFill>
                <a:effectLst/>
                <a:latin typeface="Calibri" panose="020F0502020204030204" pitchFamily="34" charset="0"/>
                <a:cs typeface="Calibri" panose="020F0502020204030204" pitchFamily="34" charset="0"/>
              </a:rPr>
              <a:t>AI tracks shoppers’ behavior patterns online so it can offer a personalized shopping experience. Machine learning gathers data on what a shopper likes and when and how often they make certain purchases. Its predictive technology then allows it to anticipate a shopper’s needs and desires so it can offer them similar products. It even learns when online shoppers are more likely to be open to trying out </a:t>
            </a:r>
            <a:r>
              <a:rPr lang="en-US" b="0" i="0" u="sng" dirty="0">
                <a:solidFill>
                  <a:srgbClr val="28628F"/>
                </a:solidFill>
                <a:effectLst/>
                <a:latin typeface="Calibri" panose="020F0502020204030204" pitchFamily="34" charset="0"/>
                <a:cs typeface="Calibri" panose="020F0502020204030204" pitchFamily="34" charset="0"/>
                <a:hlinkClick r:id="rId2"/>
              </a:rPr>
              <a:t>a new brand</a:t>
            </a:r>
            <a:r>
              <a:rPr lang="en-US" b="0" i="0" dirty="0">
                <a:solidFill>
                  <a:srgbClr val="212529"/>
                </a:solidFill>
                <a:effectLst/>
                <a:latin typeface="Calibri" panose="020F0502020204030204" pitchFamily="34" charset="0"/>
                <a:cs typeface="Calibri" panose="020F0502020204030204" pitchFamily="34" charset="0"/>
              </a:rPr>
              <a:t>.</a:t>
            </a:r>
          </a:p>
          <a:p>
            <a:pPr algn="l"/>
            <a:r>
              <a:rPr lang="en-US" b="0" i="0" dirty="0">
                <a:solidFill>
                  <a:srgbClr val="212529"/>
                </a:solidFill>
                <a:effectLst/>
                <a:latin typeface="Calibri" panose="020F0502020204030204" pitchFamily="34" charset="0"/>
                <a:cs typeface="Calibri" panose="020F0502020204030204" pitchFamily="34" charset="0"/>
              </a:rPr>
              <a:t>In this way, AI can be used to introduce shoppers to new brands and styles, push bulging inventory, and drive trends.</a:t>
            </a:r>
          </a:p>
          <a:p>
            <a:pPr marL="0" lvl="0" indent="0" algn="l" rtl="0">
              <a:spcBef>
                <a:spcPts val="0"/>
              </a:spcBef>
              <a:spcAft>
                <a:spcPts val="0"/>
              </a:spcAft>
              <a:buNone/>
            </a:pPr>
            <a:r>
              <a:rPr lang="en-US" b="0" i="0" dirty="0">
                <a:solidFill>
                  <a:srgbClr val="374151"/>
                </a:solidFill>
                <a:effectLst/>
                <a:latin typeface="Calibri" panose="020F0502020204030204" pitchFamily="34" charset="0"/>
                <a:cs typeface="Calibri" panose="020F0502020204030204" pitchFamily="34" charset="0"/>
              </a:rPr>
              <a:t>tasks.</a:t>
            </a:r>
            <a:endParaRPr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AAE1023C-61D4-9C44-A9D5-9166CBAE6DE0}"/>
              </a:ext>
            </a:extLst>
          </p:cNvPr>
          <p:cNvSpPr>
            <a:spLocks noGrp="1"/>
          </p:cNvSpPr>
          <p:nvPr>
            <p:ph type="title"/>
          </p:nvPr>
        </p:nvSpPr>
        <p:spPr>
          <a:xfrm>
            <a:off x="457200" y="411163"/>
            <a:ext cx="8229600" cy="371475"/>
          </a:xfrm>
        </p:spPr>
        <p:txBody>
          <a:bodyPr>
            <a:normAutofit fontScale="90000"/>
          </a:bodyPr>
          <a:lstStyle/>
          <a:p>
            <a:r>
              <a:rPr lang="en-US" b="0" i="0" dirty="0">
                <a:solidFill>
                  <a:srgbClr val="00334D"/>
                </a:solidFill>
                <a:effectLst/>
                <a:latin typeface="Calibri" panose="020F0502020204030204" pitchFamily="34" charset="0"/>
                <a:cs typeface="Calibri" panose="020F0502020204030204" pitchFamily="34" charset="0"/>
              </a:rPr>
              <a:t>AI Is Influencing Fashion</a:t>
            </a:r>
          </a:p>
        </p:txBody>
      </p:sp>
    </p:spTree>
    <p:extLst>
      <p:ext uri="{BB962C8B-B14F-4D97-AF65-F5344CB8AC3E}">
        <p14:creationId xmlns:p14="http://schemas.microsoft.com/office/powerpoint/2010/main" val="179465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rtl="0">
              <a:spcBef>
                <a:spcPts val="0"/>
              </a:spcBef>
              <a:spcAft>
                <a:spcPts val="0"/>
              </a:spcAft>
            </a:pPr>
            <a:r>
              <a:rPr lang="en-US" sz="1800" b="0" i="0" u="none" strike="noStrike" dirty="0">
                <a:solidFill>
                  <a:srgbClr val="1C1C1C"/>
                </a:solidFill>
                <a:effectLst/>
                <a:latin typeface="Calibri" panose="020F0502020204030204" pitchFamily="34" charset="0"/>
                <a:cs typeface="Calibri" panose="020F0502020204030204" pitchFamily="34" charset="0"/>
              </a:rPr>
              <a:t>Table of Content</a:t>
            </a:r>
            <a:endParaRPr lang="en-US" dirty="0">
              <a:latin typeface="Calibri" panose="020F0502020204030204" pitchFamily="34" charset="0"/>
              <a:cs typeface="Calibri" panose="020F0502020204030204" pitchFamily="34" charset="0"/>
            </a:endParaRPr>
          </a:p>
        </p:txBody>
      </p:sp>
      <p:grpSp>
        <p:nvGrpSpPr>
          <p:cNvPr id="236" name="Google Shape;236;p16"/>
          <p:cNvGrpSpPr/>
          <p:nvPr/>
        </p:nvGrpSpPr>
        <p:grpSpPr>
          <a:xfrm>
            <a:off x="3297249" y="1027913"/>
            <a:ext cx="2653489" cy="678061"/>
            <a:chOff x="3297249" y="1027913"/>
            <a:chExt cx="2653489" cy="678061"/>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Calibri" panose="020F0502020204030204" pitchFamily="34" charset="0"/>
                  <a:ea typeface="Fira Sans Extra Condensed"/>
                  <a:cs typeface="Calibri" panose="020F0502020204030204" pitchFamily="34" charset="0"/>
                  <a:sym typeface="Fira Sans Extra Condensed"/>
                </a:rPr>
                <a:t>01</a:t>
              </a:r>
              <a:endParaRPr sz="1800">
                <a:solidFill>
                  <a:schemeClr val="lt1"/>
                </a:solidFill>
                <a:latin typeface="Calibri" panose="020F0502020204030204" pitchFamily="34" charset="0"/>
                <a:cs typeface="Calibri" panose="020F0502020204030204" pitchFamily="34" charset="0"/>
              </a:endParaRPr>
            </a:p>
          </p:txBody>
        </p:sp>
        <p:grpSp>
          <p:nvGrpSpPr>
            <p:cNvPr id="238" name="Google Shape;238;p16"/>
            <p:cNvGrpSpPr/>
            <p:nvPr/>
          </p:nvGrpSpPr>
          <p:grpSpPr>
            <a:xfrm>
              <a:off x="3969538" y="1027913"/>
              <a:ext cx="1981200" cy="673400"/>
              <a:chOff x="3969538" y="1108675"/>
              <a:chExt cx="1981200" cy="673400"/>
            </a:xfrm>
          </p:grpSpPr>
          <p:sp>
            <p:nvSpPr>
              <p:cNvPr id="239" name="Google Shape;239;p16"/>
              <p:cNvSpPr txBox="1"/>
              <p:nvPr/>
            </p:nvSpPr>
            <p:spPr>
              <a:xfrm>
                <a:off x="3969538" y="11086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Calibri" panose="020F0502020204030204" pitchFamily="34" charset="0"/>
                    <a:ea typeface="Fira Sans Extra Condensed"/>
                    <a:cs typeface="Calibri" panose="020F0502020204030204" pitchFamily="34" charset="0"/>
                    <a:sym typeface="Fira Sans Extra Condensed"/>
                  </a:rPr>
                  <a:t>Introduction</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alibri" panose="020F0502020204030204" pitchFamily="34" charset="0"/>
                    <a:ea typeface="Roboto"/>
                    <a:cs typeface="Calibri" panose="020F0502020204030204" pitchFamily="34" charset="0"/>
                    <a:sym typeface="Roboto"/>
                  </a:rPr>
                  <a:t>Venus has a beautiful name, but it’s hot</a:t>
                </a:r>
                <a:endParaRPr dirty="0">
                  <a:latin typeface="Calibri" panose="020F0502020204030204" pitchFamily="34" charset="0"/>
                  <a:ea typeface="Roboto"/>
                  <a:cs typeface="Calibri" panose="020F0502020204030204" pitchFamily="34" charset="0"/>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nvGrpSpPr>
          <p:cNvPr id="299" name="Google Shape;299;p16"/>
          <p:cNvGrpSpPr/>
          <p:nvPr/>
        </p:nvGrpSpPr>
        <p:grpSpPr>
          <a:xfrm>
            <a:off x="6033350" y="1027913"/>
            <a:ext cx="2653477" cy="678062"/>
            <a:chOff x="6033350" y="1027913"/>
            <a:chExt cx="2653477" cy="678062"/>
          </a:xfrm>
        </p:grpSpPr>
        <p:grpSp>
          <p:nvGrpSpPr>
            <p:cNvPr id="300" name="Google Shape;300;p16"/>
            <p:cNvGrpSpPr/>
            <p:nvPr/>
          </p:nvGrpSpPr>
          <p:grpSpPr>
            <a:xfrm>
              <a:off x="6705623" y="1027913"/>
              <a:ext cx="1981204" cy="671250"/>
              <a:chOff x="6053048" y="700371"/>
              <a:chExt cx="1981204" cy="671250"/>
            </a:xfrm>
          </p:grpSpPr>
          <p:sp>
            <p:nvSpPr>
              <p:cNvPr id="301" name="Google Shape;301;p16"/>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Calibri" panose="020F0502020204030204" pitchFamily="34" charset="0"/>
                    <a:ea typeface="Fira Sans Extra Condensed"/>
                    <a:cs typeface="Calibri" panose="020F0502020204030204" pitchFamily="34" charset="0"/>
                    <a:sym typeface="Fira Sans Extra Condensed"/>
                  </a:rPr>
                  <a:t>Models</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302" name="Google Shape;302;p16"/>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alibri" panose="020F0502020204030204" pitchFamily="34" charset="0"/>
                    <a:ea typeface="Roboto"/>
                    <a:cs typeface="Calibri" panose="020F0502020204030204" pitchFamily="34" charset="0"/>
                    <a:sym typeface="Roboto"/>
                  </a:rPr>
                  <a:t>Despite being red, Mars is a cold place</a:t>
                </a:r>
                <a:endParaRPr>
                  <a:latin typeface="Calibri" panose="020F0502020204030204" pitchFamily="34" charset="0"/>
                  <a:ea typeface="Roboto"/>
                  <a:cs typeface="Calibri" panose="020F0502020204030204" pitchFamily="34" charset="0"/>
                  <a:sym typeface="Roboto"/>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Calibri" panose="020F0502020204030204" pitchFamily="34" charset="0"/>
                  <a:ea typeface="Fira Sans Extra Condensed"/>
                  <a:cs typeface="Calibri" panose="020F0502020204030204" pitchFamily="34" charset="0"/>
                  <a:sym typeface="Fira Sans Extra Condensed"/>
                </a:rPr>
                <a:t>04</a:t>
              </a:r>
              <a:endParaRPr sz="1800">
                <a:solidFill>
                  <a:schemeClr val="lt1"/>
                </a:solidFill>
                <a:latin typeface="Calibri" panose="020F0502020204030204" pitchFamily="34" charset="0"/>
                <a:cs typeface="Calibri" panose="020F0502020204030204" pitchFamily="34" charset="0"/>
              </a:endParaRPr>
            </a:p>
          </p:txBody>
        </p:sp>
      </p:grpSp>
      <p:grpSp>
        <p:nvGrpSpPr>
          <p:cNvPr id="304" name="Google Shape;304;p16"/>
          <p:cNvGrpSpPr/>
          <p:nvPr/>
        </p:nvGrpSpPr>
        <p:grpSpPr>
          <a:xfrm>
            <a:off x="3297248" y="2502860"/>
            <a:ext cx="2653504" cy="682838"/>
            <a:chOff x="3297248" y="2502860"/>
            <a:chExt cx="2653504" cy="682838"/>
          </a:xfrm>
        </p:grpSpPr>
        <p:grpSp>
          <p:nvGrpSpPr>
            <p:cNvPr id="305" name="Google Shape;305;p16"/>
            <p:cNvGrpSpPr/>
            <p:nvPr/>
          </p:nvGrpSpPr>
          <p:grpSpPr>
            <a:xfrm>
              <a:off x="3969548" y="2502860"/>
              <a:ext cx="1981204" cy="673400"/>
              <a:chOff x="3581360" y="1153913"/>
              <a:chExt cx="1981204" cy="673400"/>
            </a:xfrm>
          </p:grpSpPr>
          <p:sp>
            <p:nvSpPr>
              <p:cNvPr id="306" name="Google Shape;306;p16"/>
              <p:cNvSpPr txBox="1"/>
              <p:nvPr/>
            </p:nvSpPr>
            <p:spPr>
              <a:xfrm>
                <a:off x="3581365" y="1153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Calibri" panose="020F0502020204030204" pitchFamily="34" charset="0"/>
                    <a:ea typeface="Fira Sans Extra Condensed"/>
                    <a:cs typeface="Calibri" panose="020F0502020204030204" pitchFamily="34" charset="0"/>
                    <a:sym typeface="Fira Sans Extra Condensed"/>
                  </a:rPr>
                  <a:t>Data Pre Processing</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307" name="Google Shape;307;p16"/>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alibri" panose="020F0502020204030204" pitchFamily="34" charset="0"/>
                    <a:ea typeface="Roboto"/>
                    <a:cs typeface="Calibri" panose="020F0502020204030204" pitchFamily="34" charset="0"/>
                    <a:sym typeface="Roboto"/>
                  </a:rPr>
                  <a:t>Mercury is the closest planet to the Sun</a:t>
                </a:r>
                <a:endParaRPr dirty="0">
                  <a:latin typeface="Calibri" panose="020F0502020204030204" pitchFamily="34" charset="0"/>
                  <a:ea typeface="Roboto"/>
                  <a:cs typeface="Calibri" panose="020F0502020204030204" pitchFamily="34" charset="0"/>
                  <a:sym typeface="Roboto"/>
                </a:endParaRPr>
              </a:p>
            </p:txBody>
          </p:sp>
        </p:gr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Calibri" panose="020F0502020204030204" pitchFamily="34" charset="0"/>
                  <a:ea typeface="Fira Sans Extra Condensed"/>
                  <a:cs typeface="Calibri" panose="020F0502020204030204" pitchFamily="34" charset="0"/>
                  <a:sym typeface="Fira Sans Extra Condensed"/>
                </a:rPr>
                <a:t>02</a:t>
              </a:r>
              <a:endParaRPr sz="1800">
                <a:solidFill>
                  <a:schemeClr val="lt1"/>
                </a:solidFill>
                <a:latin typeface="Calibri" panose="020F0502020204030204" pitchFamily="34" charset="0"/>
                <a:cs typeface="Calibri" panose="020F0502020204030204" pitchFamily="34" charset="0"/>
              </a:endParaRPr>
            </a:p>
          </p:txBody>
        </p:sp>
      </p:grpSp>
      <p:grpSp>
        <p:nvGrpSpPr>
          <p:cNvPr id="309" name="Google Shape;309;p16"/>
          <p:cNvGrpSpPr/>
          <p:nvPr/>
        </p:nvGrpSpPr>
        <p:grpSpPr>
          <a:xfrm>
            <a:off x="3297248" y="3977808"/>
            <a:ext cx="2653504" cy="673400"/>
            <a:chOff x="3297248" y="3977808"/>
            <a:chExt cx="2653504" cy="673400"/>
          </a:xfrm>
        </p:grpSpPr>
        <p:grpSp>
          <p:nvGrpSpPr>
            <p:cNvPr id="310" name="Google Shape;310;p16"/>
            <p:cNvGrpSpPr/>
            <p:nvPr/>
          </p:nvGrpSpPr>
          <p:grpSpPr>
            <a:xfrm>
              <a:off x="3969548" y="3977808"/>
              <a:ext cx="1981204" cy="673400"/>
              <a:chOff x="3581360" y="2254821"/>
              <a:chExt cx="1981204" cy="673400"/>
            </a:xfrm>
          </p:grpSpPr>
          <p:sp>
            <p:nvSpPr>
              <p:cNvPr id="311" name="Google Shape;311;p16"/>
              <p:cNvSpPr txBox="1"/>
              <p:nvPr/>
            </p:nvSpPr>
            <p:spPr>
              <a:xfrm>
                <a:off x="3581365" y="2254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Calibri" panose="020F0502020204030204" pitchFamily="34" charset="0"/>
                    <a:ea typeface="Fira Sans Extra Condensed"/>
                    <a:cs typeface="Calibri" panose="020F0502020204030204" pitchFamily="34" charset="0"/>
                    <a:sym typeface="Fira Sans Extra Condensed"/>
                  </a:rPr>
                  <a:t>Feature</a:t>
                </a:r>
                <a:r>
                  <a:rPr lang="en" sz="1800" b="1" dirty="0">
                    <a:latin typeface="Calibri" panose="020F0502020204030204" pitchFamily="34" charset="0"/>
                    <a:ea typeface="Fira Sans Extra Condensed"/>
                    <a:cs typeface="Calibri" panose="020F0502020204030204" pitchFamily="34" charset="0"/>
                    <a:sym typeface="Fira Sans Extra Condensed"/>
                  </a:rPr>
                  <a:t> selection</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312" name="Google Shape;312;p16"/>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alibri" panose="020F0502020204030204" pitchFamily="34" charset="0"/>
                    <a:ea typeface="Roboto"/>
                    <a:cs typeface="Calibri" panose="020F0502020204030204" pitchFamily="34" charset="0"/>
                    <a:sym typeface="Roboto"/>
                  </a:rPr>
                  <a:t>The Earth is the third planet from the Sun</a:t>
                </a:r>
                <a:endParaRPr>
                  <a:latin typeface="Calibri" panose="020F0502020204030204" pitchFamily="34" charset="0"/>
                  <a:ea typeface="Roboto"/>
                  <a:cs typeface="Calibri" panose="020F0502020204030204" pitchFamily="34" charset="0"/>
                  <a:sym typeface="Roboto"/>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Calibri" panose="020F0502020204030204" pitchFamily="34" charset="0"/>
                  <a:ea typeface="Fira Sans Extra Condensed"/>
                  <a:cs typeface="Calibri" panose="020F0502020204030204" pitchFamily="34" charset="0"/>
                  <a:sym typeface="Fira Sans Extra Condensed"/>
                </a:rPr>
                <a:t>03</a:t>
              </a:r>
              <a:endParaRPr sz="1800">
                <a:solidFill>
                  <a:schemeClr val="lt1"/>
                </a:solidFill>
                <a:latin typeface="Calibri" panose="020F0502020204030204" pitchFamily="34" charset="0"/>
                <a:cs typeface="Calibri" panose="020F0502020204030204" pitchFamily="34" charset="0"/>
              </a:endParaRPr>
            </a:p>
          </p:txBody>
        </p:sp>
      </p:grpSp>
      <p:grpSp>
        <p:nvGrpSpPr>
          <p:cNvPr id="314" name="Google Shape;314;p16"/>
          <p:cNvGrpSpPr/>
          <p:nvPr/>
        </p:nvGrpSpPr>
        <p:grpSpPr>
          <a:xfrm>
            <a:off x="6033350" y="2501790"/>
            <a:ext cx="2653515" cy="711260"/>
            <a:chOff x="6033350" y="2501790"/>
            <a:chExt cx="2653515" cy="711260"/>
          </a:xfrm>
        </p:grpSpPr>
        <p:grpSp>
          <p:nvGrpSpPr>
            <p:cNvPr id="315" name="Google Shape;315;p16"/>
            <p:cNvGrpSpPr/>
            <p:nvPr/>
          </p:nvGrpSpPr>
          <p:grpSpPr>
            <a:xfrm>
              <a:off x="6705660" y="2501790"/>
              <a:ext cx="1981204" cy="673400"/>
              <a:chOff x="6705660" y="2628879"/>
              <a:chExt cx="1981204" cy="673400"/>
            </a:xfrm>
          </p:grpSpPr>
          <p:sp>
            <p:nvSpPr>
              <p:cNvPr id="316" name="Google Shape;316;p16"/>
              <p:cNvSpPr txBox="1"/>
              <p:nvPr/>
            </p:nvSpPr>
            <p:spPr>
              <a:xfrm>
                <a:off x="6705665" y="26288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Calibri" panose="020F0502020204030204" pitchFamily="34" charset="0"/>
                    <a:ea typeface="Fira Sans Extra Condensed"/>
                    <a:cs typeface="Calibri" panose="020F0502020204030204" pitchFamily="34" charset="0"/>
                    <a:sym typeface="Fira Sans Extra Condensed"/>
                  </a:rPr>
                  <a:t>Limitations</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317" name="Google Shape;317;p16"/>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alibri" panose="020F0502020204030204" pitchFamily="34" charset="0"/>
                    <a:ea typeface="Roboto"/>
                    <a:cs typeface="Calibri" panose="020F0502020204030204" pitchFamily="34" charset="0"/>
                    <a:sym typeface="Roboto"/>
                  </a:rPr>
                  <a:t>Saturn is the only planet with rings</a:t>
                </a:r>
                <a:endParaRPr>
                  <a:latin typeface="Calibri" panose="020F0502020204030204" pitchFamily="34" charset="0"/>
                  <a:ea typeface="Roboto"/>
                  <a:cs typeface="Calibri" panose="020F0502020204030204" pitchFamily="34" charset="0"/>
                  <a:sym typeface="Roboto"/>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Calibri" panose="020F0502020204030204" pitchFamily="34" charset="0"/>
                  <a:ea typeface="Fira Sans Extra Condensed"/>
                  <a:cs typeface="Calibri" panose="020F0502020204030204" pitchFamily="34" charset="0"/>
                  <a:sym typeface="Fira Sans Extra Condensed"/>
                </a:rPr>
                <a:t>05</a:t>
              </a:r>
              <a:endParaRPr sz="1800">
                <a:solidFill>
                  <a:schemeClr val="lt1"/>
                </a:solidFill>
                <a:latin typeface="Calibri" panose="020F0502020204030204" pitchFamily="34" charset="0"/>
                <a:cs typeface="Calibri" panose="020F0502020204030204" pitchFamily="34" charset="0"/>
              </a:endParaRPr>
            </a:p>
          </p:txBody>
        </p:sp>
      </p:grpSp>
      <p:grpSp>
        <p:nvGrpSpPr>
          <p:cNvPr id="319" name="Google Shape;319;p16"/>
          <p:cNvGrpSpPr/>
          <p:nvPr/>
        </p:nvGrpSpPr>
        <p:grpSpPr>
          <a:xfrm>
            <a:off x="6033350" y="3977817"/>
            <a:ext cx="2653477" cy="674283"/>
            <a:chOff x="6033350" y="3977817"/>
            <a:chExt cx="2653477" cy="674283"/>
          </a:xfrm>
        </p:grpSpPr>
        <p:grpSp>
          <p:nvGrpSpPr>
            <p:cNvPr id="320" name="Google Shape;320;p16"/>
            <p:cNvGrpSpPr/>
            <p:nvPr/>
          </p:nvGrpSpPr>
          <p:grpSpPr>
            <a:xfrm>
              <a:off x="6705623" y="3977817"/>
              <a:ext cx="1981204" cy="673400"/>
              <a:chOff x="6705623" y="4058579"/>
              <a:chExt cx="1981204" cy="673400"/>
            </a:xfrm>
          </p:grpSpPr>
          <p:sp>
            <p:nvSpPr>
              <p:cNvPr id="321" name="Google Shape;321;p16"/>
              <p:cNvSpPr txBox="1"/>
              <p:nvPr/>
            </p:nvSpPr>
            <p:spPr>
              <a:xfrm>
                <a:off x="6705627" y="40585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Calibri" panose="020F0502020204030204" pitchFamily="34" charset="0"/>
                    <a:ea typeface="Fira Sans Extra Condensed"/>
                    <a:cs typeface="Calibri" panose="020F0502020204030204" pitchFamily="34" charset="0"/>
                    <a:sym typeface="Fira Sans Extra Condensed"/>
                  </a:rPr>
                  <a:t>Conclusion</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322" name="Google Shape;322;p16"/>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alibri" panose="020F0502020204030204" pitchFamily="34" charset="0"/>
                    <a:ea typeface="Roboto"/>
                    <a:cs typeface="Calibri" panose="020F0502020204030204" pitchFamily="34" charset="0"/>
                    <a:sym typeface="Roboto"/>
                  </a:rPr>
                  <a:t>Jupiter is the biggest planet of them all</a:t>
                </a:r>
                <a:endParaRPr dirty="0">
                  <a:latin typeface="Calibri" panose="020F0502020204030204" pitchFamily="34" charset="0"/>
                  <a:ea typeface="Roboto"/>
                  <a:cs typeface="Calibri" panose="020F0502020204030204" pitchFamily="34" charset="0"/>
                  <a:sym typeface="Roboto"/>
                </a:endParaRPr>
              </a:p>
            </p:txBody>
          </p:sp>
        </p:gr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Calibri" panose="020F0502020204030204" pitchFamily="34" charset="0"/>
                  <a:ea typeface="Fira Sans Extra Condensed"/>
                  <a:cs typeface="Calibri" panose="020F0502020204030204" pitchFamily="34" charset="0"/>
                  <a:sym typeface="Fira Sans Extra Condensed"/>
                </a:rPr>
                <a:t>06</a:t>
              </a:r>
              <a:endParaRPr sz="1800">
                <a:solidFill>
                  <a:schemeClr val="lt1"/>
                </a:solidFill>
                <a:latin typeface="Calibri" panose="020F0502020204030204" pitchFamily="34" charset="0"/>
                <a:cs typeface="Calibri" panose="020F0502020204030204" pitchFamily="34" charset="0"/>
              </a:endParaRPr>
            </a:p>
          </p:txBody>
        </p:sp>
      </p:grpSp>
      <p:cxnSp>
        <p:nvCxnSpPr>
          <p:cNvPr id="324" name="Google Shape;324;p16"/>
          <p:cNvCxnSpPr>
            <a:stCxn id="237" idx="4"/>
            <a:endCxn id="308" idx="0"/>
          </p:cNvCxnSpPr>
          <p:nvPr/>
        </p:nvCxnSpPr>
        <p:spPr>
          <a:xfrm>
            <a:off x="3595299" y="1705974"/>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298" y="3185698"/>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33;p17">
            <a:extLst>
              <a:ext uri="{FF2B5EF4-FFF2-40B4-BE49-F238E27FC236}">
                <a16:creationId xmlns:a16="http://schemas.microsoft.com/office/drawing/2014/main" id="{CF973D64-5DD7-EB7F-8821-1943643E3463}"/>
              </a:ext>
            </a:extLst>
          </p:cNvPr>
          <p:cNvSpPr/>
          <p:nvPr/>
        </p:nvSpPr>
        <p:spPr>
          <a:xfrm>
            <a:off x="457200" y="1305584"/>
            <a:ext cx="8132845" cy="2292049"/>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374151"/>
                </a:solidFill>
                <a:effectLst/>
                <a:latin typeface="Söhne"/>
              </a:rPr>
              <a:t>Predictive analytics is an advanced analytics method that leverages historical data, statistical modeling, data mining, and machine learning techniques to predict future outcomes. Companies use predictive analytics to identify risks and opportunities by finding patterns in data. Predictive analytics is associated with big data and data science. Data scientists use machine learning algorithms such as deep learning, logistic and linear regression models, neural networks, and decision trees to make predictions and gain insights from data. These modeling techniques can build on initial predictive insights to make additional predictions.</a:t>
            </a:r>
          </a:p>
          <a:p>
            <a:pPr marL="0" lvl="0" indent="0" algn="l" rtl="0">
              <a:spcBef>
                <a:spcPts val="0"/>
              </a:spcBef>
              <a:spcAft>
                <a:spcPts val="0"/>
              </a:spcAft>
              <a:buNone/>
            </a:pPr>
            <a:endParaRPr lang="en-US" dirty="0">
              <a:solidFill>
                <a:srgbClr val="374151"/>
              </a:solidFill>
              <a:latin typeface="Söhne"/>
            </a:endParaRPr>
          </a:p>
          <a:p>
            <a:pPr marL="0" lvl="0" indent="0" algn="l" rtl="0">
              <a:spcBef>
                <a:spcPts val="0"/>
              </a:spcBef>
              <a:spcAft>
                <a:spcPts val="0"/>
              </a:spcAft>
              <a:buNone/>
            </a:pPr>
            <a:r>
              <a:rPr lang="en-US" dirty="0">
                <a:solidFill>
                  <a:srgbClr val="374151"/>
                </a:solidFill>
                <a:latin typeface="Söhne"/>
              </a:rPr>
              <a:t>The main goal is to predict best-performing products for the last week in terms of revenue using the previous weeks data.</a:t>
            </a:r>
          </a:p>
          <a:p>
            <a:pPr marL="0" lvl="0" indent="0" algn="l" rtl="0">
              <a:spcBef>
                <a:spcPts val="0"/>
              </a:spcBef>
              <a:spcAft>
                <a:spcPts val="0"/>
              </a:spcAft>
              <a:buNone/>
            </a:pPr>
            <a:endParaRPr dirty="0"/>
          </a:p>
        </p:txBody>
      </p:sp>
      <p:sp>
        <p:nvSpPr>
          <p:cNvPr id="4" name="Google Shape;925;p25">
            <a:extLst>
              <a:ext uri="{FF2B5EF4-FFF2-40B4-BE49-F238E27FC236}">
                <a16:creationId xmlns:a16="http://schemas.microsoft.com/office/drawing/2014/main" id="{22BDACFD-42FA-E04F-33CF-9102CAFC4472}"/>
              </a:ext>
            </a:extLst>
          </p:cNvPr>
          <p:cNvSpPr/>
          <p:nvPr/>
        </p:nvSpPr>
        <p:spPr>
          <a:xfrm>
            <a:off x="2236624" y="101419"/>
            <a:ext cx="446039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lt1"/>
                </a:solidFill>
                <a:latin typeface="Fira Sans Extra Condensed"/>
                <a:ea typeface="Fira Sans Extra Condensed"/>
                <a:cs typeface="Fira Sans Extra Condensed"/>
                <a:sym typeface="Fira Sans Extra Condensed"/>
              </a:rPr>
              <a:t>Introduction and Goal</a:t>
            </a:r>
            <a:endParaRPr lang="en-US" sz="2000" dirty="0">
              <a:solidFill>
                <a:schemeClr val="lt1"/>
              </a:solidFill>
            </a:endParaRPr>
          </a:p>
        </p:txBody>
      </p:sp>
    </p:spTree>
    <p:extLst>
      <p:ext uri="{BB962C8B-B14F-4D97-AF65-F5344CB8AC3E}">
        <p14:creationId xmlns:p14="http://schemas.microsoft.com/office/powerpoint/2010/main" val="134097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panose="020F0502020204030204" pitchFamily="34" charset="0"/>
                <a:cs typeface="Calibri" panose="020F0502020204030204" pitchFamily="34" charset="0"/>
              </a:rPr>
              <a:t>Data processing and Feature Engineering</a:t>
            </a:r>
            <a:endParaRPr dirty="0">
              <a:latin typeface="Calibri" panose="020F0502020204030204" pitchFamily="34" charset="0"/>
              <a:cs typeface="Calibri" panose="020F0502020204030204" pitchFamily="34" charset="0"/>
            </a:endParaRPr>
          </a:p>
        </p:txBody>
      </p:sp>
      <p:grpSp>
        <p:nvGrpSpPr>
          <p:cNvPr id="937" name="Google Shape;937;p26"/>
          <p:cNvGrpSpPr/>
          <p:nvPr/>
        </p:nvGrpSpPr>
        <p:grpSpPr>
          <a:xfrm>
            <a:off x="5743674" y="1692888"/>
            <a:ext cx="2943318" cy="3039142"/>
            <a:chOff x="5449625" y="1389325"/>
            <a:chExt cx="3237261" cy="3342655"/>
          </a:xfrm>
        </p:grpSpPr>
        <p:sp>
          <p:nvSpPr>
            <p:cNvPr id="938" name="Google Shape;938;p26"/>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39" name="Google Shape;939;p26"/>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40" name="Google Shape;940;p26"/>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41" name="Google Shape;941;p26"/>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42" name="Google Shape;942;p26"/>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43" name="Google Shape;943;p26"/>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44" name="Google Shape;944;p26"/>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45" name="Google Shape;945;p26"/>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46" name="Google Shape;946;p26"/>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47" name="Google Shape;947;p26"/>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48" name="Google Shape;948;p26"/>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49" name="Google Shape;949;p26"/>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50" name="Google Shape;950;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51" name="Google Shape;951;p26"/>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52" name="Google Shape;952;p26"/>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53" name="Google Shape;953;p26"/>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54" name="Google Shape;954;p26"/>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55" name="Google Shape;955;p26"/>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56" name="Google Shape;956;p26"/>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57" name="Google Shape;957;p26"/>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58" name="Google Shape;958;p26"/>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59" name="Google Shape;959;p26"/>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0" name="Google Shape;960;p26"/>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1" name="Google Shape;961;p26"/>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2" name="Google Shape;962;p26"/>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3" name="Google Shape;963;p26"/>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4" name="Google Shape;964;p26"/>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5" name="Google Shape;965;p26"/>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6" name="Google Shape;966;p26"/>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7" name="Google Shape;967;p26"/>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8" name="Google Shape;968;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9" name="Google Shape;969;p26"/>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70" name="Google Shape;970;p26"/>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71" name="Google Shape;971;p26"/>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72" name="Google Shape;972;p26"/>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73" name="Google Shape;973;p26"/>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74" name="Google Shape;974;p26"/>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75" name="Google Shape;975;p26"/>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76" name="Google Shape;976;p26"/>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77" name="Google Shape;977;p26"/>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nvGrpSpPr>
          <p:cNvPr id="978" name="Google Shape;978;p26"/>
          <p:cNvGrpSpPr/>
          <p:nvPr/>
        </p:nvGrpSpPr>
        <p:grpSpPr>
          <a:xfrm>
            <a:off x="337060" y="1224204"/>
            <a:ext cx="3396550" cy="670908"/>
            <a:chOff x="457200" y="1157650"/>
            <a:chExt cx="3396550" cy="670908"/>
          </a:xfrm>
        </p:grpSpPr>
        <p:sp>
          <p:nvSpPr>
            <p:cNvPr id="979" name="Google Shape;979;p26"/>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Calibri" panose="020F0502020204030204" pitchFamily="34" charset="0"/>
                  <a:ea typeface="Fira Sans Extra Condensed"/>
                  <a:cs typeface="Calibri" panose="020F0502020204030204" pitchFamily="34" charset="0"/>
                  <a:sym typeface="Fira Sans Extra Condensed"/>
                </a:rPr>
                <a:t>01</a:t>
              </a:r>
              <a:endParaRPr sz="1800" b="1">
                <a:solidFill>
                  <a:schemeClr val="lt1"/>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980" name="Google Shape;980;p26"/>
            <p:cNvSpPr txBox="1"/>
            <p:nvPr/>
          </p:nvSpPr>
          <p:spPr>
            <a:xfrm>
              <a:off x="457200" y="1157650"/>
              <a:ext cx="2791949" cy="339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latin typeface="Calibri" panose="020F0502020204030204" pitchFamily="34" charset="0"/>
                  <a:ea typeface="Fira Sans Extra Condensed"/>
                  <a:cs typeface="Calibri" panose="020F0502020204030204" pitchFamily="34" charset="0"/>
                  <a:sym typeface="Fira Sans Extra Condensed"/>
                </a:rPr>
                <a:t>Correlation Matrix with Heatmap</a:t>
              </a:r>
              <a:endParaRPr lang="en-US"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981" name="Google Shape;981;p26"/>
            <p:cNvSpPr txBox="1"/>
            <p:nvPr/>
          </p:nvSpPr>
          <p:spPr>
            <a:xfrm>
              <a:off x="508708" y="1411367"/>
              <a:ext cx="2700146" cy="41719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600" dirty="0">
                  <a:latin typeface="Calibri" panose="020F0502020204030204" pitchFamily="34" charset="0"/>
                  <a:ea typeface="Roboto"/>
                  <a:cs typeface="Calibri" panose="020F0502020204030204" pitchFamily="34" charset="0"/>
                  <a:sym typeface="Roboto"/>
                </a:rPr>
                <a:t>This matrix is showing how the features are correlated or not. It can help identify which variables are strongly correlated and which ones are not, and can be used to guide feature selection and data preprocessing steps in machine learning and data analysis tasks.</a:t>
              </a:r>
            </a:p>
          </p:txBody>
        </p:sp>
      </p:grpSp>
      <p:grpSp>
        <p:nvGrpSpPr>
          <p:cNvPr id="982" name="Google Shape;982;p26"/>
          <p:cNvGrpSpPr/>
          <p:nvPr/>
        </p:nvGrpSpPr>
        <p:grpSpPr>
          <a:xfrm>
            <a:off x="493944" y="2951798"/>
            <a:ext cx="3460704" cy="983660"/>
            <a:chOff x="457200" y="2123450"/>
            <a:chExt cx="3396550" cy="709474"/>
          </a:xfrm>
        </p:grpSpPr>
        <p:sp>
          <p:nvSpPr>
            <p:cNvPr id="983" name="Google Shape;983;p26"/>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Calibri" panose="020F0502020204030204" pitchFamily="34" charset="0"/>
                  <a:ea typeface="Fira Sans Extra Condensed"/>
                  <a:cs typeface="Calibri" panose="020F0502020204030204" pitchFamily="34" charset="0"/>
                  <a:sym typeface="Fira Sans Extra Condensed"/>
                </a:rPr>
                <a:t>02</a:t>
              </a:r>
              <a:endParaRPr sz="1800" b="1">
                <a:solidFill>
                  <a:schemeClr val="lt1"/>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984" name="Google Shape;984;p26"/>
            <p:cNvSpPr txBox="1"/>
            <p:nvPr/>
          </p:nvSpPr>
          <p:spPr>
            <a:xfrm>
              <a:off x="457200" y="2123450"/>
              <a:ext cx="26645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Calibri" panose="020F0502020204030204" pitchFamily="34" charset="0"/>
                  <a:ea typeface="Fira Sans Extra Condensed"/>
                  <a:cs typeface="Calibri" panose="020F0502020204030204" pitchFamily="34" charset="0"/>
                  <a:sym typeface="Fira Sans Extra Condensed"/>
                </a:rPr>
                <a:t>Principal Component Analysis</a:t>
              </a:r>
              <a:endParaRPr lang="en-US"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985" name="Google Shape;985;p26"/>
            <p:cNvSpPr txBox="1"/>
            <p:nvPr/>
          </p:nvSpPr>
          <p:spPr>
            <a:xfrm>
              <a:off x="471690" y="2429495"/>
              <a:ext cx="1988257" cy="4034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600" dirty="0">
                  <a:latin typeface="Calibri" panose="020F0502020204030204" pitchFamily="34" charset="0"/>
                  <a:ea typeface="Roboto"/>
                  <a:cs typeface="Calibri" panose="020F0502020204030204" pitchFamily="34" charset="0"/>
                  <a:sym typeface="Roboto"/>
                </a:rPr>
                <a:t>By reducing the number of dimensions, PCA can help reduce the computational complexity of subsequent machine learning models, while retaining as much of the relevant information as possible.</a:t>
              </a:r>
            </a:p>
          </p:txBody>
        </p:sp>
      </p:grpSp>
      <p:grpSp>
        <p:nvGrpSpPr>
          <p:cNvPr id="986" name="Google Shape;986;p26"/>
          <p:cNvGrpSpPr/>
          <p:nvPr/>
        </p:nvGrpSpPr>
        <p:grpSpPr>
          <a:xfrm>
            <a:off x="450717" y="2054565"/>
            <a:ext cx="3396553" cy="671228"/>
            <a:chOff x="457197" y="3089247"/>
            <a:chExt cx="3396553" cy="671228"/>
          </a:xfrm>
        </p:grpSpPr>
        <p:sp>
          <p:nvSpPr>
            <p:cNvPr id="987" name="Google Shape;987;p26"/>
            <p:cNvSpPr/>
            <p:nvPr/>
          </p:nvSpPr>
          <p:spPr>
            <a:xfrm>
              <a:off x="3249250" y="3122613"/>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Calibri" panose="020F0502020204030204" pitchFamily="34" charset="0"/>
                  <a:ea typeface="Fira Sans Extra Condensed"/>
                  <a:cs typeface="Calibri" panose="020F0502020204030204" pitchFamily="34" charset="0"/>
                  <a:sym typeface="Fira Sans Extra Condensed"/>
                </a:rPr>
                <a:t>03</a:t>
              </a:r>
              <a:endParaRPr sz="1800" b="1">
                <a:solidFill>
                  <a:schemeClr val="lt1"/>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988" name="Google Shape;988;p26"/>
            <p:cNvSpPr txBox="1"/>
            <p:nvPr/>
          </p:nvSpPr>
          <p:spPr>
            <a:xfrm>
              <a:off x="457200" y="3089247"/>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rPr>
                <a:t>EDA</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989" name="Google Shape;989;p26"/>
            <p:cNvSpPr txBox="1"/>
            <p:nvPr/>
          </p:nvSpPr>
          <p:spPr>
            <a:xfrm>
              <a:off x="457197" y="3428675"/>
              <a:ext cx="2564379"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700" dirty="0">
                  <a:latin typeface="Calibri" panose="020F0502020204030204" pitchFamily="34" charset="0"/>
                  <a:ea typeface="Roboto"/>
                  <a:cs typeface="Calibri" panose="020F0502020204030204" pitchFamily="34" charset="0"/>
                  <a:sym typeface="Roboto"/>
                </a:rPr>
                <a:t>Investigating and summarizing the main characteristics and patterns of the data using visual and quantitative methods.</a:t>
              </a:r>
              <a:r>
                <a:rPr lang="en" sz="700" dirty="0">
                  <a:latin typeface="Calibri" panose="020F0502020204030204" pitchFamily="34" charset="0"/>
                  <a:ea typeface="Roboto"/>
                  <a:cs typeface="Calibri" panose="020F0502020204030204" pitchFamily="34" charset="0"/>
                  <a:sym typeface="Roboto"/>
                </a:rPr>
                <a:t> </a:t>
              </a:r>
              <a:endParaRPr sz="700" dirty="0">
                <a:latin typeface="Calibri" panose="020F0502020204030204" pitchFamily="34" charset="0"/>
                <a:ea typeface="Roboto"/>
                <a:cs typeface="Calibri" panose="020F0502020204030204" pitchFamily="34" charset="0"/>
                <a:sym typeface="Roboto"/>
              </a:endParaRPr>
            </a:p>
          </p:txBody>
        </p:sp>
      </p:grpSp>
      <p:grpSp>
        <p:nvGrpSpPr>
          <p:cNvPr id="990" name="Google Shape;990;p26"/>
          <p:cNvGrpSpPr/>
          <p:nvPr/>
        </p:nvGrpSpPr>
        <p:grpSpPr>
          <a:xfrm>
            <a:off x="457198" y="4055025"/>
            <a:ext cx="3396552" cy="671238"/>
            <a:chOff x="457198" y="4055025"/>
            <a:chExt cx="3396552" cy="671238"/>
          </a:xfrm>
        </p:grpSpPr>
        <p:sp>
          <p:nvSpPr>
            <p:cNvPr id="991" name="Google Shape;991;p26"/>
            <p:cNvSpPr/>
            <p:nvPr/>
          </p:nvSpPr>
          <p:spPr>
            <a:xfrm>
              <a:off x="3249250" y="4088400"/>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Calibri" panose="020F0502020204030204" pitchFamily="34" charset="0"/>
                  <a:ea typeface="Fira Sans Extra Condensed"/>
                  <a:cs typeface="Calibri" panose="020F0502020204030204" pitchFamily="34" charset="0"/>
                  <a:sym typeface="Fira Sans Extra Condensed"/>
                </a:rPr>
                <a:t>04</a:t>
              </a:r>
              <a:endParaRPr sz="1800" b="1">
                <a:solidFill>
                  <a:schemeClr val="lt1"/>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992" name="Google Shape;992;p26"/>
            <p:cNvSpPr txBox="1"/>
            <p:nvPr/>
          </p:nvSpPr>
          <p:spPr>
            <a:xfrm>
              <a:off x="457200" y="4055025"/>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Calibri" panose="020F0502020204030204" pitchFamily="34" charset="0"/>
                  <a:ea typeface="Fira Sans Extra Condensed"/>
                  <a:cs typeface="Calibri" panose="020F0502020204030204" pitchFamily="34" charset="0"/>
                  <a:sym typeface="Fira Sans Extra Condensed"/>
                </a:rPr>
                <a:t>k-means </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993" name="Google Shape;993;p26"/>
            <p:cNvSpPr txBox="1"/>
            <p:nvPr/>
          </p:nvSpPr>
          <p:spPr>
            <a:xfrm>
              <a:off x="45719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600" dirty="0">
                  <a:latin typeface="Calibri" panose="020F0502020204030204" pitchFamily="34" charset="0"/>
                  <a:ea typeface="Roboto"/>
                  <a:cs typeface="Calibri" panose="020F0502020204030204" pitchFamily="34" charset="0"/>
                  <a:sym typeface="Roboto"/>
                </a:rPr>
                <a:t>K-means is used to find optimal number of clusters</a:t>
              </a:r>
            </a:p>
          </p:txBody>
        </p:sp>
      </p:gr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cxnSp>
        <p:nvCxnSpPr>
          <p:cNvPr id="996" name="Google Shape;996;p26"/>
          <p:cNvCxnSpPr>
            <a:stCxn id="995" idx="2"/>
            <a:endCxn id="979" idx="6"/>
          </p:cNvCxnSpPr>
          <p:nvPr/>
        </p:nvCxnSpPr>
        <p:spPr>
          <a:xfrm flipH="1" flipV="1">
            <a:off x="3733610" y="1559842"/>
            <a:ext cx="3173040" cy="899233"/>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flipH="1">
            <a:off x="3954648" y="2459075"/>
            <a:ext cx="2952002" cy="958056"/>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flipV="1">
            <a:off x="3847270" y="2390181"/>
            <a:ext cx="3059380" cy="68894"/>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stCxn id="995" idx="2"/>
            <a:endCxn id="991" idx="6"/>
          </p:cNvCxnSpPr>
          <p:nvPr/>
        </p:nvCxnSpPr>
        <p:spPr>
          <a:xfrm flipH="1">
            <a:off x="3853850" y="2459075"/>
            <a:ext cx="3052800" cy="193170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84046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444912" y="18389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panose="020F0502020204030204" pitchFamily="34" charset="0"/>
                <a:cs typeface="Calibri" panose="020F0502020204030204" pitchFamily="34" charset="0"/>
              </a:rPr>
              <a:t>G</a:t>
            </a:r>
            <a:r>
              <a:rPr lang="en" dirty="0">
                <a:latin typeface="Calibri" panose="020F0502020204030204" pitchFamily="34" charset="0"/>
                <a:cs typeface="Calibri" panose="020F0502020204030204" pitchFamily="34" charset="0"/>
              </a:rPr>
              <a:t>raphical represenation</a:t>
            </a:r>
            <a:endParaRPr dirty="0">
              <a:latin typeface="Calibri" panose="020F0502020204030204" pitchFamily="34" charset="0"/>
              <a:cs typeface="Calibri" panose="020F0502020204030204" pitchFamily="34" charset="0"/>
            </a:endParaRPr>
          </a:p>
        </p:txBody>
      </p:sp>
      <p:sp>
        <p:nvSpPr>
          <p:cNvPr id="872" name="Google Shape;872;p24"/>
          <p:cNvSpPr/>
          <p:nvPr/>
        </p:nvSpPr>
        <p:spPr>
          <a:xfrm>
            <a:off x="2865500" y="1345145"/>
            <a:ext cx="398030" cy="331731"/>
          </a:xfrm>
          <a:custGeom>
            <a:avLst/>
            <a:gdLst/>
            <a:ahLst/>
            <a:cxnLst/>
            <a:rect l="l" t="t" r="r" b="b"/>
            <a:pathLst>
              <a:path w="11623" h="9687" extrusionOk="0">
                <a:moveTo>
                  <a:pt x="9169" y="0"/>
                </a:moveTo>
                <a:cubicBezTo>
                  <a:pt x="8728" y="0"/>
                  <a:pt x="8288" y="173"/>
                  <a:pt x="7954" y="518"/>
                </a:cubicBezTo>
                <a:cubicBezTo>
                  <a:pt x="7621" y="828"/>
                  <a:pt x="7430" y="1257"/>
                  <a:pt x="7430" y="1733"/>
                </a:cubicBezTo>
                <a:cubicBezTo>
                  <a:pt x="7430" y="1924"/>
                  <a:pt x="7478" y="2090"/>
                  <a:pt x="7526" y="2281"/>
                </a:cubicBezTo>
                <a:lnTo>
                  <a:pt x="3239" y="3710"/>
                </a:lnTo>
                <a:cubicBezTo>
                  <a:pt x="3191" y="3662"/>
                  <a:pt x="3167" y="3638"/>
                  <a:pt x="3144" y="3591"/>
                </a:cubicBezTo>
                <a:cubicBezTo>
                  <a:pt x="2798" y="3257"/>
                  <a:pt x="2352" y="3090"/>
                  <a:pt x="1908" y="3090"/>
                </a:cubicBezTo>
                <a:cubicBezTo>
                  <a:pt x="1465" y="3090"/>
                  <a:pt x="1024" y="3257"/>
                  <a:pt x="691" y="3591"/>
                </a:cubicBezTo>
                <a:cubicBezTo>
                  <a:pt x="0" y="4281"/>
                  <a:pt x="0" y="5353"/>
                  <a:pt x="691" y="6043"/>
                </a:cubicBezTo>
                <a:cubicBezTo>
                  <a:pt x="1024" y="6377"/>
                  <a:pt x="1465" y="6543"/>
                  <a:pt x="1908" y="6543"/>
                </a:cubicBezTo>
                <a:cubicBezTo>
                  <a:pt x="2352" y="6543"/>
                  <a:pt x="2798" y="6377"/>
                  <a:pt x="3144" y="6043"/>
                </a:cubicBezTo>
                <a:cubicBezTo>
                  <a:pt x="3167" y="5996"/>
                  <a:pt x="3191" y="5972"/>
                  <a:pt x="3215" y="5924"/>
                </a:cubicBezTo>
                <a:lnTo>
                  <a:pt x="7526" y="7377"/>
                </a:lnTo>
                <a:cubicBezTo>
                  <a:pt x="7478" y="7544"/>
                  <a:pt x="7430" y="7734"/>
                  <a:pt x="7430" y="7925"/>
                </a:cubicBezTo>
                <a:cubicBezTo>
                  <a:pt x="7430" y="8377"/>
                  <a:pt x="7621" y="8830"/>
                  <a:pt x="7954" y="9139"/>
                </a:cubicBezTo>
                <a:cubicBezTo>
                  <a:pt x="8334" y="9525"/>
                  <a:pt x="8758" y="9686"/>
                  <a:pt x="9165" y="9686"/>
                </a:cubicBezTo>
                <a:cubicBezTo>
                  <a:pt x="10490" y="9686"/>
                  <a:pt x="11623" y="7968"/>
                  <a:pt x="10383" y="6710"/>
                </a:cubicBezTo>
                <a:cubicBezTo>
                  <a:pt x="10050" y="6377"/>
                  <a:pt x="9609" y="6210"/>
                  <a:pt x="9169" y="6210"/>
                </a:cubicBezTo>
                <a:cubicBezTo>
                  <a:pt x="8728" y="6210"/>
                  <a:pt x="8288" y="6377"/>
                  <a:pt x="7954" y="6710"/>
                </a:cubicBezTo>
                <a:cubicBezTo>
                  <a:pt x="7907" y="6758"/>
                  <a:pt x="7883" y="6782"/>
                  <a:pt x="7859" y="6805"/>
                </a:cubicBezTo>
                <a:lnTo>
                  <a:pt x="3548" y="5377"/>
                </a:lnTo>
                <a:cubicBezTo>
                  <a:pt x="3596" y="5210"/>
                  <a:pt x="3644" y="5019"/>
                  <a:pt x="3644" y="4829"/>
                </a:cubicBezTo>
                <a:cubicBezTo>
                  <a:pt x="3644" y="4638"/>
                  <a:pt x="3596" y="4448"/>
                  <a:pt x="3548" y="4257"/>
                </a:cubicBezTo>
                <a:lnTo>
                  <a:pt x="7859" y="2828"/>
                </a:lnTo>
                <a:cubicBezTo>
                  <a:pt x="7883" y="2876"/>
                  <a:pt x="7907" y="2900"/>
                  <a:pt x="7954" y="2948"/>
                </a:cubicBezTo>
                <a:cubicBezTo>
                  <a:pt x="8300" y="3293"/>
                  <a:pt x="8727" y="3448"/>
                  <a:pt x="9149" y="3448"/>
                </a:cubicBezTo>
                <a:cubicBezTo>
                  <a:pt x="10034" y="3448"/>
                  <a:pt x="10891" y="2765"/>
                  <a:pt x="10907" y="1733"/>
                </a:cubicBezTo>
                <a:cubicBezTo>
                  <a:pt x="10907" y="1257"/>
                  <a:pt x="10717" y="828"/>
                  <a:pt x="10383" y="518"/>
                </a:cubicBezTo>
                <a:cubicBezTo>
                  <a:pt x="10050" y="173"/>
                  <a:pt x="9609" y="0"/>
                  <a:pt x="9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B406517-E063-D378-4DF0-2E1E69A67CAA}"/>
              </a:ext>
            </a:extLst>
          </p:cNvPr>
          <p:cNvPicPr>
            <a:picLocks noChangeAspect="1"/>
          </p:cNvPicPr>
          <p:nvPr/>
        </p:nvPicPr>
        <p:blipFill>
          <a:blip r:embed="rId3"/>
          <a:stretch>
            <a:fillRect/>
          </a:stretch>
        </p:blipFill>
        <p:spPr>
          <a:xfrm>
            <a:off x="1543721" y="1070796"/>
            <a:ext cx="5770631" cy="3950742"/>
          </a:xfrm>
          <a:prstGeom prst="rect">
            <a:avLst/>
          </a:prstGeom>
        </p:spPr>
      </p:pic>
      <p:sp>
        <p:nvSpPr>
          <p:cNvPr id="4" name="Google Shape;1094;p28">
            <a:extLst>
              <a:ext uri="{FF2B5EF4-FFF2-40B4-BE49-F238E27FC236}">
                <a16:creationId xmlns:a16="http://schemas.microsoft.com/office/drawing/2014/main" id="{9C6E5D61-15CE-6DFC-B408-B38E174F6C04}"/>
              </a:ext>
            </a:extLst>
          </p:cNvPr>
          <p:cNvSpPr txBox="1"/>
          <p:nvPr/>
        </p:nvSpPr>
        <p:spPr>
          <a:xfrm>
            <a:off x="3884531" y="4394479"/>
            <a:ext cx="3697834" cy="57798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Calibri" panose="020F0502020204030204" pitchFamily="34" charset="0"/>
                <a:ea typeface="Roboto"/>
                <a:cs typeface="Calibri" panose="020F0502020204030204" pitchFamily="34" charset="0"/>
                <a:sym typeface="Roboto"/>
              </a:rPr>
              <a:t>Mercury is the closest planet to the Sun</a:t>
            </a:r>
            <a:endParaRPr dirty="0">
              <a:latin typeface="Calibri" panose="020F0502020204030204" pitchFamily="34" charset="0"/>
              <a:ea typeface="Roboto"/>
              <a:cs typeface="Calibri" panose="020F0502020204030204" pitchFamily="34" charset="0"/>
              <a:sym typeface="Roboto"/>
            </a:endParaRPr>
          </a:p>
        </p:txBody>
      </p:sp>
      <p:sp>
        <p:nvSpPr>
          <p:cNvPr id="5" name="Google Shape;1834;p36">
            <a:extLst>
              <a:ext uri="{FF2B5EF4-FFF2-40B4-BE49-F238E27FC236}">
                <a16:creationId xmlns:a16="http://schemas.microsoft.com/office/drawing/2014/main" id="{280E4FB3-0135-63BA-94DF-ACE7B7626E32}"/>
              </a:ext>
            </a:extLst>
          </p:cNvPr>
          <p:cNvSpPr txBox="1"/>
          <p:nvPr/>
        </p:nvSpPr>
        <p:spPr>
          <a:xfrm>
            <a:off x="2619082" y="661273"/>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latin typeface="Calibri" panose="020F0502020204030204" pitchFamily="34" charset="0"/>
                <a:ea typeface="Fira Sans Extra Condensed"/>
                <a:cs typeface="Calibri" panose="020F0502020204030204" pitchFamily="34" charset="0"/>
                <a:sym typeface="Fira Sans Extra Condensed"/>
              </a:rPr>
              <a:t>Boxplot</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grpSp>
        <p:nvGrpSpPr>
          <p:cNvPr id="6" name="Google Shape;2461;p46">
            <a:extLst>
              <a:ext uri="{FF2B5EF4-FFF2-40B4-BE49-F238E27FC236}">
                <a16:creationId xmlns:a16="http://schemas.microsoft.com/office/drawing/2014/main" id="{B38E6372-AA66-7BC2-B357-4FC405A1A84D}"/>
              </a:ext>
            </a:extLst>
          </p:cNvPr>
          <p:cNvGrpSpPr/>
          <p:nvPr/>
        </p:nvGrpSpPr>
        <p:grpSpPr>
          <a:xfrm>
            <a:off x="283257" y="173425"/>
            <a:ext cx="1199150" cy="1301625"/>
            <a:chOff x="1183750" y="1120025"/>
            <a:chExt cx="1199150" cy="1301625"/>
          </a:xfrm>
        </p:grpSpPr>
        <p:sp>
          <p:nvSpPr>
            <p:cNvPr id="7" name="Google Shape;2462;p46">
              <a:extLst>
                <a:ext uri="{FF2B5EF4-FFF2-40B4-BE49-F238E27FC236}">
                  <a16:creationId xmlns:a16="http://schemas.microsoft.com/office/drawing/2014/main" id="{4D2440B2-8AD0-7479-B111-782DB9AB5B09}"/>
                </a:ext>
              </a:extLst>
            </p:cNvPr>
            <p:cNvSpPr/>
            <p:nvPr/>
          </p:nvSpPr>
          <p:spPr>
            <a:xfrm>
              <a:off x="1803325" y="1134425"/>
              <a:ext cx="36200" cy="296200"/>
            </a:xfrm>
            <a:custGeom>
              <a:avLst/>
              <a:gdLst/>
              <a:ahLst/>
              <a:cxnLst/>
              <a:rect l="l" t="t" r="r" b="b"/>
              <a:pathLst>
                <a:path w="1448" h="11848" extrusionOk="0">
                  <a:moveTo>
                    <a:pt x="730" y="0"/>
                  </a:moveTo>
                  <a:lnTo>
                    <a:pt x="577" y="13"/>
                  </a:lnTo>
                  <a:lnTo>
                    <a:pt x="436" y="52"/>
                  </a:lnTo>
                  <a:lnTo>
                    <a:pt x="320" y="116"/>
                  </a:lnTo>
                  <a:lnTo>
                    <a:pt x="205" y="205"/>
                  </a:lnTo>
                  <a:lnTo>
                    <a:pt x="115" y="321"/>
                  </a:lnTo>
                  <a:lnTo>
                    <a:pt x="51" y="436"/>
                  </a:lnTo>
                  <a:lnTo>
                    <a:pt x="13" y="577"/>
                  </a:lnTo>
                  <a:lnTo>
                    <a:pt x="0" y="718"/>
                  </a:lnTo>
                  <a:lnTo>
                    <a:pt x="0" y="11118"/>
                  </a:lnTo>
                  <a:lnTo>
                    <a:pt x="13" y="11271"/>
                  </a:lnTo>
                  <a:lnTo>
                    <a:pt x="51" y="11399"/>
                  </a:lnTo>
                  <a:lnTo>
                    <a:pt x="115" y="11527"/>
                  </a:lnTo>
                  <a:lnTo>
                    <a:pt x="205" y="11630"/>
                  </a:lnTo>
                  <a:lnTo>
                    <a:pt x="320" y="11720"/>
                  </a:lnTo>
                  <a:lnTo>
                    <a:pt x="436" y="11796"/>
                  </a:lnTo>
                  <a:lnTo>
                    <a:pt x="577" y="11835"/>
                  </a:lnTo>
                  <a:lnTo>
                    <a:pt x="730" y="11848"/>
                  </a:lnTo>
                  <a:lnTo>
                    <a:pt x="871" y="11835"/>
                  </a:lnTo>
                  <a:lnTo>
                    <a:pt x="1012" y="11796"/>
                  </a:lnTo>
                  <a:lnTo>
                    <a:pt x="1127" y="11720"/>
                  </a:lnTo>
                  <a:lnTo>
                    <a:pt x="1243" y="11630"/>
                  </a:lnTo>
                  <a:lnTo>
                    <a:pt x="1332" y="11527"/>
                  </a:lnTo>
                  <a:lnTo>
                    <a:pt x="1396" y="11399"/>
                  </a:lnTo>
                  <a:lnTo>
                    <a:pt x="1435" y="11271"/>
                  </a:lnTo>
                  <a:lnTo>
                    <a:pt x="1447" y="11118"/>
                  </a:lnTo>
                  <a:lnTo>
                    <a:pt x="1447" y="718"/>
                  </a:lnTo>
                  <a:lnTo>
                    <a:pt x="1435" y="577"/>
                  </a:lnTo>
                  <a:lnTo>
                    <a:pt x="1396" y="436"/>
                  </a:lnTo>
                  <a:lnTo>
                    <a:pt x="1332" y="321"/>
                  </a:lnTo>
                  <a:lnTo>
                    <a:pt x="1243" y="205"/>
                  </a:lnTo>
                  <a:lnTo>
                    <a:pt x="1127" y="116"/>
                  </a:lnTo>
                  <a:lnTo>
                    <a:pt x="1012" y="52"/>
                  </a:lnTo>
                  <a:lnTo>
                    <a:pt x="871" y="13"/>
                  </a:lnTo>
                  <a:lnTo>
                    <a:pt x="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8" name="Google Shape;2463;p46">
              <a:extLst>
                <a:ext uri="{FF2B5EF4-FFF2-40B4-BE49-F238E27FC236}">
                  <a16:creationId xmlns:a16="http://schemas.microsoft.com/office/drawing/2014/main" id="{A944A094-152E-28A2-512B-949962C91CF0}"/>
                </a:ext>
              </a:extLst>
            </p:cNvPr>
            <p:cNvSpPr/>
            <p:nvPr/>
          </p:nvSpPr>
          <p:spPr>
            <a:xfrm>
              <a:off x="2014325" y="1218325"/>
              <a:ext cx="222875" cy="296525"/>
            </a:xfrm>
            <a:custGeom>
              <a:avLst/>
              <a:gdLst/>
              <a:ahLst/>
              <a:cxnLst/>
              <a:rect l="l" t="t" r="r" b="b"/>
              <a:pathLst>
                <a:path w="8915" h="11861" extrusionOk="0">
                  <a:moveTo>
                    <a:pt x="4535" y="0"/>
                  </a:moveTo>
                  <a:lnTo>
                    <a:pt x="4381" y="13"/>
                  </a:lnTo>
                  <a:lnTo>
                    <a:pt x="4253" y="51"/>
                  </a:lnTo>
                  <a:lnTo>
                    <a:pt x="4125" y="128"/>
                  </a:lnTo>
                  <a:lnTo>
                    <a:pt x="4022" y="218"/>
                  </a:lnTo>
                  <a:lnTo>
                    <a:pt x="3933" y="320"/>
                  </a:lnTo>
                  <a:lnTo>
                    <a:pt x="3869" y="448"/>
                  </a:lnTo>
                  <a:lnTo>
                    <a:pt x="3817" y="576"/>
                  </a:lnTo>
                  <a:lnTo>
                    <a:pt x="3805" y="730"/>
                  </a:lnTo>
                  <a:lnTo>
                    <a:pt x="3805" y="6647"/>
                  </a:lnTo>
                  <a:lnTo>
                    <a:pt x="193" y="10643"/>
                  </a:lnTo>
                  <a:lnTo>
                    <a:pt x="103" y="10759"/>
                  </a:lnTo>
                  <a:lnTo>
                    <a:pt x="39" y="10887"/>
                  </a:lnTo>
                  <a:lnTo>
                    <a:pt x="1" y="11028"/>
                  </a:lnTo>
                  <a:lnTo>
                    <a:pt x="1" y="11169"/>
                  </a:lnTo>
                  <a:lnTo>
                    <a:pt x="13" y="11309"/>
                  </a:lnTo>
                  <a:lnTo>
                    <a:pt x="65" y="11438"/>
                  </a:lnTo>
                  <a:lnTo>
                    <a:pt x="141" y="11566"/>
                  </a:lnTo>
                  <a:lnTo>
                    <a:pt x="244" y="11668"/>
                  </a:lnTo>
                  <a:lnTo>
                    <a:pt x="346" y="11758"/>
                  </a:lnTo>
                  <a:lnTo>
                    <a:pt x="474" y="11809"/>
                  </a:lnTo>
                  <a:lnTo>
                    <a:pt x="590" y="11847"/>
                  </a:lnTo>
                  <a:lnTo>
                    <a:pt x="731" y="11860"/>
                  </a:lnTo>
                  <a:lnTo>
                    <a:pt x="872" y="11847"/>
                  </a:lnTo>
                  <a:lnTo>
                    <a:pt x="948" y="11822"/>
                  </a:lnTo>
                  <a:lnTo>
                    <a:pt x="1012" y="11796"/>
                  </a:lnTo>
                  <a:lnTo>
                    <a:pt x="1089" y="11771"/>
                  </a:lnTo>
                  <a:lnTo>
                    <a:pt x="1153" y="11719"/>
                  </a:lnTo>
                  <a:lnTo>
                    <a:pt x="1205" y="11681"/>
                  </a:lnTo>
                  <a:lnTo>
                    <a:pt x="1269" y="11617"/>
                  </a:lnTo>
                  <a:lnTo>
                    <a:pt x="5072" y="7416"/>
                  </a:lnTo>
                  <a:lnTo>
                    <a:pt x="5149" y="7301"/>
                  </a:lnTo>
                  <a:lnTo>
                    <a:pt x="5213" y="7185"/>
                  </a:lnTo>
                  <a:lnTo>
                    <a:pt x="5252" y="7057"/>
                  </a:lnTo>
                  <a:lnTo>
                    <a:pt x="5265" y="6929"/>
                  </a:lnTo>
                  <a:lnTo>
                    <a:pt x="5265" y="1460"/>
                  </a:lnTo>
                  <a:lnTo>
                    <a:pt x="8185" y="1460"/>
                  </a:lnTo>
                  <a:lnTo>
                    <a:pt x="8338" y="1447"/>
                  </a:lnTo>
                  <a:lnTo>
                    <a:pt x="8479" y="1396"/>
                  </a:lnTo>
                  <a:lnTo>
                    <a:pt x="8595" y="1332"/>
                  </a:lnTo>
                  <a:lnTo>
                    <a:pt x="8710" y="1242"/>
                  </a:lnTo>
                  <a:lnTo>
                    <a:pt x="8800" y="1140"/>
                  </a:lnTo>
                  <a:lnTo>
                    <a:pt x="8864" y="1012"/>
                  </a:lnTo>
                  <a:lnTo>
                    <a:pt x="8902" y="871"/>
                  </a:lnTo>
                  <a:lnTo>
                    <a:pt x="8915" y="730"/>
                  </a:lnTo>
                  <a:lnTo>
                    <a:pt x="8902" y="576"/>
                  </a:lnTo>
                  <a:lnTo>
                    <a:pt x="8864" y="448"/>
                  </a:lnTo>
                  <a:lnTo>
                    <a:pt x="8800" y="320"/>
                  </a:lnTo>
                  <a:lnTo>
                    <a:pt x="8710" y="218"/>
                  </a:lnTo>
                  <a:lnTo>
                    <a:pt x="8595" y="128"/>
                  </a:lnTo>
                  <a:lnTo>
                    <a:pt x="8479" y="51"/>
                  </a:lnTo>
                  <a:lnTo>
                    <a:pt x="8338" y="13"/>
                  </a:lnTo>
                  <a:lnTo>
                    <a:pt x="81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 name="Google Shape;2464;p46">
              <a:extLst>
                <a:ext uri="{FF2B5EF4-FFF2-40B4-BE49-F238E27FC236}">
                  <a16:creationId xmlns:a16="http://schemas.microsoft.com/office/drawing/2014/main" id="{2702AD14-471D-4963-6235-962B1C87D50B}"/>
                </a:ext>
              </a:extLst>
            </p:cNvPr>
            <p:cNvSpPr/>
            <p:nvPr/>
          </p:nvSpPr>
          <p:spPr>
            <a:xfrm>
              <a:off x="2109425" y="1690925"/>
              <a:ext cx="259075" cy="36200"/>
            </a:xfrm>
            <a:custGeom>
              <a:avLst/>
              <a:gdLst/>
              <a:ahLst/>
              <a:cxnLst/>
              <a:rect l="l" t="t" r="r" b="b"/>
              <a:pathLst>
                <a:path w="10363" h="1448" extrusionOk="0">
                  <a:moveTo>
                    <a:pt x="731" y="1"/>
                  </a:moveTo>
                  <a:lnTo>
                    <a:pt x="577" y="13"/>
                  </a:lnTo>
                  <a:lnTo>
                    <a:pt x="449" y="52"/>
                  </a:lnTo>
                  <a:lnTo>
                    <a:pt x="321" y="116"/>
                  </a:lnTo>
                  <a:lnTo>
                    <a:pt x="218" y="205"/>
                  </a:lnTo>
                  <a:lnTo>
                    <a:pt x="129" y="321"/>
                  </a:lnTo>
                  <a:lnTo>
                    <a:pt x="65" y="436"/>
                  </a:lnTo>
                  <a:lnTo>
                    <a:pt x="13" y="577"/>
                  </a:lnTo>
                  <a:lnTo>
                    <a:pt x="1" y="731"/>
                  </a:lnTo>
                  <a:lnTo>
                    <a:pt x="13" y="871"/>
                  </a:lnTo>
                  <a:lnTo>
                    <a:pt x="65" y="1012"/>
                  </a:lnTo>
                  <a:lnTo>
                    <a:pt x="129" y="1128"/>
                  </a:lnTo>
                  <a:lnTo>
                    <a:pt x="218" y="1243"/>
                  </a:lnTo>
                  <a:lnTo>
                    <a:pt x="321" y="1333"/>
                  </a:lnTo>
                  <a:lnTo>
                    <a:pt x="449" y="1397"/>
                  </a:lnTo>
                  <a:lnTo>
                    <a:pt x="577" y="1435"/>
                  </a:lnTo>
                  <a:lnTo>
                    <a:pt x="731" y="1448"/>
                  </a:lnTo>
                  <a:lnTo>
                    <a:pt x="9632" y="1448"/>
                  </a:lnTo>
                  <a:lnTo>
                    <a:pt x="9786" y="1435"/>
                  </a:lnTo>
                  <a:lnTo>
                    <a:pt x="9914" y="1397"/>
                  </a:lnTo>
                  <a:lnTo>
                    <a:pt x="10042" y="1333"/>
                  </a:lnTo>
                  <a:lnTo>
                    <a:pt x="10157" y="1243"/>
                  </a:lnTo>
                  <a:lnTo>
                    <a:pt x="10234" y="1128"/>
                  </a:lnTo>
                  <a:lnTo>
                    <a:pt x="10311" y="1012"/>
                  </a:lnTo>
                  <a:lnTo>
                    <a:pt x="10349" y="871"/>
                  </a:lnTo>
                  <a:lnTo>
                    <a:pt x="10362" y="731"/>
                  </a:lnTo>
                  <a:lnTo>
                    <a:pt x="10349" y="577"/>
                  </a:lnTo>
                  <a:lnTo>
                    <a:pt x="10311" y="436"/>
                  </a:lnTo>
                  <a:lnTo>
                    <a:pt x="10234" y="321"/>
                  </a:lnTo>
                  <a:lnTo>
                    <a:pt x="10157" y="205"/>
                  </a:lnTo>
                  <a:lnTo>
                    <a:pt x="10042" y="116"/>
                  </a:lnTo>
                  <a:lnTo>
                    <a:pt x="9914" y="52"/>
                  </a:lnTo>
                  <a:lnTo>
                    <a:pt x="9786" y="13"/>
                  </a:lnTo>
                  <a:lnTo>
                    <a:pt x="9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0" name="Google Shape;2465;p46">
              <a:extLst>
                <a:ext uri="{FF2B5EF4-FFF2-40B4-BE49-F238E27FC236}">
                  <a16:creationId xmlns:a16="http://schemas.microsoft.com/office/drawing/2014/main" id="{F9AAEE07-38C7-5489-8EAA-A3A3ACBE6F5A}"/>
                </a:ext>
              </a:extLst>
            </p:cNvPr>
            <p:cNvSpPr/>
            <p:nvPr/>
          </p:nvSpPr>
          <p:spPr>
            <a:xfrm>
              <a:off x="2035775" y="1900975"/>
              <a:ext cx="285650" cy="191175"/>
            </a:xfrm>
            <a:custGeom>
              <a:avLst/>
              <a:gdLst/>
              <a:ahLst/>
              <a:cxnLst/>
              <a:rect l="l" t="t" r="r" b="b"/>
              <a:pathLst>
                <a:path w="11426" h="7647" extrusionOk="0">
                  <a:moveTo>
                    <a:pt x="731" y="0"/>
                  </a:moveTo>
                  <a:lnTo>
                    <a:pt x="590" y="13"/>
                  </a:lnTo>
                  <a:lnTo>
                    <a:pt x="449" y="52"/>
                  </a:lnTo>
                  <a:lnTo>
                    <a:pt x="321" y="116"/>
                  </a:lnTo>
                  <a:lnTo>
                    <a:pt x="218" y="205"/>
                  </a:lnTo>
                  <a:lnTo>
                    <a:pt x="129" y="321"/>
                  </a:lnTo>
                  <a:lnTo>
                    <a:pt x="65" y="436"/>
                  </a:lnTo>
                  <a:lnTo>
                    <a:pt x="14" y="577"/>
                  </a:lnTo>
                  <a:lnTo>
                    <a:pt x="1" y="718"/>
                  </a:lnTo>
                  <a:lnTo>
                    <a:pt x="14" y="871"/>
                  </a:lnTo>
                  <a:lnTo>
                    <a:pt x="65" y="1012"/>
                  </a:lnTo>
                  <a:lnTo>
                    <a:pt x="129" y="1128"/>
                  </a:lnTo>
                  <a:lnTo>
                    <a:pt x="218" y="1243"/>
                  </a:lnTo>
                  <a:lnTo>
                    <a:pt x="321" y="1333"/>
                  </a:lnTo>
                  <a:lnTo>
                    <a:pt x="449" y="1397"/>
                  </a:lnTo>
                  <a:lnTo>
                    <a:pt x="590" y="1435"/>
                  </a:lnTo>
                  <a:lnTo>
                    <a:pt x="731" y="1448"/>
                  </a:lnTo>
                  <a:lnTo>
                    <a:pt x="7647" y="1448"/>
                  </a:lnTo>
                  <a:lnTo>
                    <a:pt x="10016" y="7199"/>
                  </a:lnTo>
                  <a:lnTo>
                    <a:pt x="10068" y="7301"/>
                  </a:lnTo>
                  <a:lnTo>
                    <a:pt x="10132" y="7391"/>
                  </a:lnTo>
                  <a:lnTo>
                    <a:pt x="10209" y="7467"/>
                  </a:lnTo>
                  <a:lnTo>
                    <a:pt x="10285" y="7532"/>
                  </a:lnTo>
                  <a:lnTo>
                    <a:pt x="10388" y="7583"/>
                  </a:lnTo>
                  <a:lnTo>
                    <a:pt x="10478" y="7621"/>
                  </a:lnTo>
                  <a:lnTo>
                    <a:pt x="10580" y="7634"/>
                  </a:lnTo>
                  <a:lnTo>
                    <a:pt x="10695" y="7647"/>
                  </a:lnTo>
                  <a:lnTo>
                    <a:pt x="10836" y="7634"/>
                  </a:lnTo>
                  <a:lnTo>
                    <a:pt x="10964" y="7596"/>
                  </a:lnTo>
                  <a:lnTo>
                    <a:pt x="11105" y="7519"/>
                  </a:lnTo>
                  <a:lnTo>
                    <a:pt x="11208" y="7429"/>
                  </a:lnTo>
                  <a:lnTo>
                    <a:pt x="11297" y="7327"/>
                  </a:lnTo>
                  <a:lnTo>
                    <a:pt x="11361" y="7199"/>
                  </a:lnTo>
                  <a:lnTo>
                    <a:pt x="11400" y="7070"/>
                  </a:lnTo>
                  <a:lnTo>
                    <a:pt x="11425" y="6930"/>
                  </a:lnTo>
                  <a:lnTo>
                    <a:pt x="11412" y="6776"/>
                  </a:lnTo>
                  <a:lnTo>
                    <a:pt x="11361" y="6635"/>
                  </a:lnTo>
                  <a:lnTo>
                    <a:pt x="8800" y="449"/>
                  </a:lnTo>
                  <a:lnTo>
                    <a:pt x="8748" y="346"/>
                  </a:lnTo>
                  <a:lnTo>
                    <a:pt x="8684" y="257"/>
                  </a:lnTo>
                  <a:lnTo>
                    <a:pt x="8620" y="180"/>
                  </a:lnTo>
                  <a:lnTo>
                    <a:pt x="8531" y="116"/>
                  </a:lnTo>
                  <a:lnTo>
                    <a:pt x="8441" y="65"/>
                  </a:lnTo>
                  <a:lnTo>
                    <a:pt x="8339" y="26"/>
                  </a:lnTo>
                  <a:lnTo>
                    <a:pt x="8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 name="Google Shape;2466;p46">
              <a:extLst>
                <a:ext uri="{FF2B5EF4-FFF2-40B4-BE49-F238E27FC236}">
                  <a16:creationId xmlns:a16="http://schemas.microsoft.com/office/drawing/2014/main" id="{D03B6094-485C-30D6-3C03-C79104A809FE}"/>
                </a:ext>
              </a:extLst>
            </p:cNvPr>
            <p:cNvSpPr/>
            <p:nvPr/>
          </p:nvSpPr>
          <p:spPr>
            <a:xfrm>
              <a:off x="1997350" y="1939075"/>
              <a:ext cx="148600" cy="292375"/>
            </a:xfrm>
            <a:custGeom>
              <a:avLst/>
              <a:gdLst/>
              <a:ahLst/>
              <a:cxnLst/>
              <a:rect l="l" t="t" r="r" b="b"/>
              <a:pathLst>
                <a:path w="5944" h="11695" extrusionOk="0">
                  <a:moveTo>
                    <a:pt x="731" y="1"/>
                  </a:moveTo>
                  <a:lnTo>
                    <a:pt x="590" y="13"/>
                  </a:lnTo>
                  <a:lnTo>
                    <a:pt x="449" y="65"/>
                  </a:lnTo>
                  <a:lnTo>
                    <a:pt x="334" y="129"/>
                  </a:lnTo>
                  <a:lnTo>
                    <a:pt x="218" y="218"/>
                  </a:lnTo>
                  <a:lnTo>
                    <a:pt x="129" y="321"/>
                  </a:lnTo>
                  <a:lnTo>
                    <a:pt x="65" y="449"/>
                  </a:lnTo>
                  <a:lnTo>
                    <a:pt x="26" y="590"/>
                  </a:lnTo>
                  <a:lnTo>
                    <a:pt x="1" y="731"/>
                  </a:lnTo>
                  <a:lnTo>
                    <a:pt x="1" y="5393"/>
                  </a:lnTo>
                  <a:lnTo>
                    <a:pt x="26" y="5546"/>
                  </a:lnTo>
                  <a:lnTo>
                    <a:pt x="65" y="5675"/>
                  </a:lnTo>
                  <a:lnTo>
                    <a:pt x="129" y="5803"/>
                  </a:lnTo>
                  <a:lnTo>
                    <a:pt x="218" y="5905"/>
                  </a:lnTo>
                  <a:lnTo>
                    <a:pt x="334" y="5995"/>
                  </a:lnTo>
                  <a:lnTo>
                    <a:pt x="449" y="6072"/>
                  </a:lnTo>
                  <a:lnTo>
                    <a:pt x="590" y="6110"/>
                  </a:lnTo>
                  <a:lnTo>
                    <a:pt x="731" y="6123"/>
                  </a:lnTo>
                  <a:lnTo>
                    <a:pt x="4484" y="6123"/>
                  </a:lnTo>
                  <a:lnTo>
                    <a:pt x="4484" y="10964"/>
                  </a:lnTo>
                  <a:lnTo>
                    <a:pt x="4496" y="11105"/>
                  </a:lnTo>
                  <a:lnTo>
                    <a:pt x="4548" y="11246"/>
                  </a:lnTo>
                  <a:lnTo>
                    <a:pt x="4612" y="11361"/>
                  </a:lnTo>
                  <a:lnTo>
                    <a:pt x="4701" y="11477"/>
                  </a:lnTo>
                  <a:lnTo>
                    <a:pt x="4804" y="11566"/>
                  </a:lnTo>
                  <a:lnTo>
                    <a:pt x="4932" y="11630"/>
                  </a:lnTo>
                  <a:lnTo>
                    <a:pt x="5060" y="11669"/>
                  </a:lnTo>
                  <a:lnTo>
                    <a:pt x="5214" y="11694"/>
                  </a:lnTo>
                  <a:lnTo>
                    <a:pt x="5354" y="11669"/>
                  </a:lnTo>
                  <a:lnTo>
                    <a:pt x="5495" y="11630"/>
                  </a:lnTo>
                  <a:lnTo>
                    <a:pt x="5623" y="11566"/>
                  </a:lnTo>
                  <a:lnTo>
                    <a:pt x="5726" y="11477"/>
                  </a:lnTo>
                  <a:lnTo>
                    <a:pt x="5816" y="11361"/>
                  </a:lnTo>
                  <a:lnTo>
                    <a:pt x="5880" y="11246"/>
                  </a:lnTo>
                  <a:lnTo>
                    <a:pt x="5931" y="11105"/>
                  </a:lnTo>
                  <a:lnTo>
                    <a:pt x="5944" y="10964"/>
                  </a:lnTo>
                  <a:lnTo>
                    <a:pt x="5944" y="5393"/>
                  </a:lnTo>
                  <a:lnTo>
                    <a:pt x="5931" y="5252"/>
                  </a:lnTo>
                  <a:lnTo>
                    <a:pt x="5880" y="5111"/>
                  </a:lnTo>
                  <a:lnTo>
                    <a:pt x="5816" y="4983"/>
                  </a:lnTo>
                  <a:lnTo>
                    <a:pt x="5726" y="4880"/>
                  </a:lnTo>
                  <a:lnTo>
                    <a:pt x="5623" y="4791"/>
                  </a:lnTo>
                  <a:lnTo>
                    <a:pt x="5495" y="4727"/>
                  </a:lnTo>
                  <a:lnTo>
                    <a:pt x="5354" y="4676"/>
                  </a:lnTo>
                  <a:lnTo>
                    <a:pt x="5214" y="4663"/>
                  </a:lnTo>
                  <a:lnTo>
                    <a:pt x="1461" y="4663"/>
                  </a:lnTo>
                  <a:lnTo>
                    <a:pt x="1461" y="731"/>
                  </a:lnTo>
                  <a:lnTo>
                    <a:pt x="1448" y="590"/>
                  </a:lnTo>
                  <a:lnTo>
                    <a:pt x="1410" y="449"/>
                  </a:lnTo>
                  <a:lnTo>
                    <a:pt x="1333" y="321"/>
                  </a:lnTo>
                  <a:lnTo>
                    <a:pt x="1256" y="218"/>
                  </a:lnTo>
                  <a:lnTo>
                    <a:pt x="1141" y="129"/>
                  </a:lnTo>
                  <a:lnTo>
                    <a:pt x="1013" y="65"/>
                  </a:lnTo>
                  <a:lnTo>
                    <a:pt x="884" y="13"/>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 name="Google Shape;2467;p46">
              <a:extLst>
                <a:ext uri="{FF2B5EF4-FFF2-40B4-BE49-F238E27FC236}">
                  <a16:creationId xmlns:a16="http://schemas.microsoft.com/office/drawing/2014/main" id="{933240E1-96E1-9D08-44C8-EDA57CD0884A}"/>
                </a:ext>
              </a:extLst>
            </p:cNvPr>
            <p:cNvSpPr/>
            <p:nvPr/>
          </p:nvSpPr>
          <p:spPr>
            <a:xfrm>
              <a:off x="1749200" y="2006650"/>
              <a:ext cx="152125" cy="400575"/>
            </a:xfrm>
            <a:custGeom>
              <a:avLst/>
              <a:gdLst/>
              <a:ahLst/>
              <a:cxnLst/>
              <a:rect l="l" t="t" r="r" b="b"/>
              <a:pathLst>
                <a:path w="6085" h="16023" extrusionOk="0">
                  <a:moveTo>
                    <a:pt x="2895" y="0"/>
                  </a:moveTo>
                  <a:lnTo>
                    <a:pt x="2742" y="13"/>
                  </a:lnTo>
                  <a:lnTo>
                    <a:pt x="2601" y="51"/>
                  </a:lnTo>
                  <a:lnTo>
                    <a:pt x="2485" y="128"/>
                  </a:lnTo>
                  <a:lnTo>
                    <a:pt x="2370" y="218"/>
                  </a:lnTo>
                  <a:lnTo>
                    <a:pt x="2280" y="320"/>
                  </a:lnTo>
                  <a:lnTo>
                    <a:pt x="2216" y="448"/>
                  </a:lnTo>
                  <a:lnTo>
                    <a:pt x="2178" y="576"/>
                  </a:lnTo>
                  <a:lnTo>
                    <a:pt x="2165" y="730"/>
                  </a:lnTo>
                  <a:lnTo>
                    <a:pt x="2165" y="4163"/>
                  </a:lnTo>
                  <a:lnTo>
                    <a:pt x="2178" y="4304"/>
                  </a:lnTo>
                  <a:lnTo>
                    <a:pt x="2216" y="4444"/>
                  </a:lnTo>
                  <a:lnTo>
                    <a:pt x="2280" y="4573"/>
                  </a:lnTo>
                  <a:lnTo>
                    <a:pt x="2370" y="4675"/>
                  </a:lnTo>
                  <a:lnTo>
                    <a:pt x="2485" y="4765"/>
                  </a:lnTo>
                  <a:lnTo>
                    <a:pt x="2601" y="4829"/>
                  </a:lnTo>
                  <a:lnTo>
                    <a:pt x="2742" y="4880"/>
                  </a:lnTo>
                  <a:lnTo>
                    <a:pt x="2895" y="4893"/>
                  </a:lnTo>
                  <a:lnTo>
                    <a:pt x="4624" y="4893"/>
                  </a:lnTo>
                  <a:lnTo>
                    <a:pt x="4624" y="10157"/>
                  </a:lnTo>
                  <a:lnTo>
                    <a:pt x="731" y="10157"/>
                  </a:lnTo>
                  <a:lnTo>
                    <a:pt x="590" y="10170"/>
                  </a:lnTo>
                  <a:lnTo>
                    <a:pt x="449" y="10208"/>
                  </a:lnTo>
                  <a:lnTo>
                    <a:pt x="321" y="10285"/>
                  </a:lnTo>
                  <a:lnTo>
                    <a:pt x="218" y="10362"/>
                  </a:lnTo>
                  <a:lnTo>
                    <a:pt x="129" y="10477"/>
                  </a:lnTo>
                  <a:lnTo>
                    <a:pt x="65" y="10605"/>
                  </a:lnTo>
                  <a:lnTo>
                    <a:pt x="26" y="10733"/>
                  </a:lnTo>
                  <a:lnTo>
                    <a:pt x="1" y="10887"/>
                  </a:lnTo>
                  <a:lnTo>
                    <a:pt x="1" y="15293"/>
                  </a:lnTo>
                  <a:lnTo>
                    <a:pt x="26" y="15434"/>
                  </a:lnTo>
                  <a:lnTo>
                    <a:pt x="65" y="15574"/>
                  </a:lnTo>
                  <a:lnTo>
                    <a:pt x="129" y="15703"/>
                  </a:lnTo>
                  <a:lnTo>
                    <a:pt x="218" y="15805"/>
                  </a:lnTo>
                  <a:lnTo>
                    <a:pt x="321" y="15895"/>
                  </a:lnTo>
                  <a:lnTo>
                    <a:pt x="449" y="15959"/>
                  </a:lnTo>
                  <a:lnTo>
                    <a:pt x="590" y="16010"/>
                  </a:lnTo>
                  <a:lnTo>
                    <a:pt x="731" y="16023"/>
                  </a:lnTo>
                  <a:lnTo>
                    <a:pt x="884" y="16010"/>
                  </a:lnTo>
                  <a:lnTo>
                    <a:pt x="1012" y="15959"/>
                  </a:lnTo>
                  <a:lnTo>
                    <a:pt x="1141" y="15895"/>
                  </a:lnTo>
                  <a:lnTo>
                    <a:pt x="1243" y="15805"/>
                  </a:lnTo>
                  <a:lnTo>
                    <a:pt x="1333" y="15703"/>
                  </a:lnTo>
                  <a:lnTo>
                    <a:pt x="1410" y="15574"/>
                  </a:lnTo>
                  <a:lnTo>
                    <a:pt x="1448" y="15434"/>
                  </a:lnTo>
                  <a:lnTo>
                    <a:pt x="1461" y="15293"/>
                  </a:lnTo>
                  <a:lnTo>
                    <a:pt x="1461" y="11617"/>
                  </a:lnTo>
                  <a:lnTo>
                    <a:pt x="5354" y="11617"/>
                  </a:lnTo>
                  <a:lnTo>
                    <a:pt x="5495" y="11591"/>
                  </a:lnTo>
                  <a:lnTo>
                    <a:pt x="5636" y="11553"/>
                  </a:lnTo>
                  <a:lnTo>
                    <a:pt x="5764" y="11489"/>
                  </a:lnTo>
                  <a:lnTo>
                    <a:pt x="5867" y="11399"/>
                  </a:lnTo>
                  <a:lnTo>
                    <a:pt x="5956" y="11284"/>
                  </a:lnTo>
                  <a:lnTo>
                    <a:pt x="6020" y="11169"/>
                  </a:lnTo>
                  <a:lnTo>
                    <a:pt x="6072" y="11028"/>
                  </a:lnTo>
                  <a:lnTo>
                    <a:pt x="6084" y="10887"/>
                  </a:lnTo>
                  <a:lnTo>
                    <a:pt x="6084" y="4163"/>
                  </a:lnTo>
                  <a:lnTo>
                    <a:pt x="6072" y="4009"/>
                  </a:lnTo>
                  <a:lnTo>
                    <a:pt x="6020" y="3881"/>
                  </a:lnTo>
                  <a:lnTo>
                    <a:pt x="5956" y="3753"/>
                  </a:lnTo>
                  <a:lnTo>
                    <a:pt x="5867" y="3650"/>
                  </a:lnTo>
                  <a:lnTo>
                    <a:pt x="5764" y="3561"/>
                  </a:lnTo>
                  <a:lnTo>
                    <a:pt x="5636" y="3497"/>
                  </a:lnTo>
                  <a:lnTo>
                    <a:pt x="5495" y="3445"/>
                  </a:lnTo>
                  <a:lnTo>
                    <a:pt x="5354" y="3433"/>
                  </a:lnTo>
                  <a:lnTo>
                    <a:pt x="3612" y="3433"/>
                  </a:lnTo>
                  <a:lnTo>
                    <a:pt x="3612" y="730"/>
                  </a:lnTo>
                  <a:lnTo>
                    <a:pt x="3600" y="576"/>
                  </a:lnTo>
                  <a:lnTo>
                    <a:pt x="3561" y="448"/>
                  </a:lnTo>
                  <a:lnTo>
                    <a:pt x="3497" y="320"/>
                  </a:lnTo>
                  <a:lnTo>
                    <a:pt x="3408" y="218"/>
                  </a:lnTo>
                  <a:lnTo>
                    <a:pt x="3292" y="128"/>
                  </a:lnTo>
                  <a:lnTo>
                    <a:pt x="3177" y="51"/>
                  </a:lnTo>
                  <a:lnTo>
                    <a:pt x="3036" y="13"/>
                  </a:lnTo>
                  <a:lnTo>
                    <a:pt x="28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3" name="Google Shape;2468;p46">
              <a:extLst>
                <a:ext uri="{FF2B5EF4-FFF2-40B4-BE49-F238E27FC236}">
                  <a16:creationId xmlns:a16="http://schemas.microsoft.com/office/drawing/2014/main" id="{C0A1A794-B686-4A48-3AB9-C9BE7375622B}"/>
                </a:ext>
              </a:extLst>
            </p:cNvPr>
            <p:cNvSpPr/>
            <p:nvPr/>
          </p:nvSpPr>
          <p:spPr>
            <a:xfrm>
              <a:off x="1496900" y="1950925"/>
              <a:ext cx="160125" cy="256825"/>
            </a:xfrm>
            <a:custGeom>
              <a:avLst/>
              <a:gdLst/>
              <a:ahLst/>
              <a:cxnLst/>
              <a:rect l="l" t="t" r="r" b="b"/>
              <a:pathLst>
                <a:path w="6405" h="10273" extrusionOk="0">
                  <a:moveTo>
                    <a:pt x="5597" y="1"/>
                  </a:moveTo>
                  <a:lnTo>
                    <a:pt x="5469" y="26"/>
                  </a:lnTo>
                  <a:lnTo>
                    <a:pt x="5328" y="77"/>
                  </a:lnTo>
                  <a:lnTo>
                    <a:pt x="5213" y="154"/>
                  </a:lnTo>
                  <a:lnTo>
                    <a:pt x="5110" y="269"/>
                  </a:lnTo>
                  <a:lnTo>
                    <a:pt x="167" y="6353"/>
                  </a:lnTo>
                  <a:lnTo>
                    <a:pt x="90" y="6456"/>
                  </a:lnTo>
                  <a:lnTo>
                    <a:pt x="39" y="6584"/>
                  </a:lnTo>
                  <a:lnTo>
                    <a:pt x="13" y="6699"/>
                  </a:lnTo>
                  <a:lnTo>
                    <a:pt x="0" y="6827"/>
                  </a:lnTo>
                  <a:lnTo>
                    <a:pt x="26" y="6955"/>
                  </a:lnTo>
                  <a:lnTo>
                    <a:pt x="51" y="7083"/>
                  </a:lnTo>
                  <a:lnTo>
                    <a:pt x="115" y="7199"/>
                  </a:lnTo>
                  <a:lnTo>
                    <a:pt x="192" y="7301"/>
                  </a:lnTo>
                  <a:lnTo>
                    <a:pt x="2664" y="10029"/>
                  </a:lnTo>
                  <a:lnTo>
                    <a:pt x="2715" y="10080"/>
                  </a:lnTo>
                  <a:lnTo>
                    <a:pt x="2779" y="10132"/>
                  </a:lnTo>
                  <a:lnTo>
                    <a:pt x="2843" y="10170"/>
                  </a:lnTo>
                  <a:lnTo>
                    <a:pt x="2920" y="10208"/>
                  </a:lnTo>
                  <a:lnTo>
                    <a:pt x="2984" y="10234"/>
                  </a:lnTo>
                  <a:lnTo>
                    <a:pt x="3061" y="10260"/>
                  </a:lnTo>
                  <a:lnTo>
                    <a:pt x="3202" y="10272"/>
                  </a:lnTo>
                  <a:lnTo>
                    <a:pt x="3330" y="10260"/>
                  </a:lnTo>
                  <a:lnTo>
                    <a:pt x="3458" y="10221"/>
                  </a:lnTo>
                  <a:lnTo>
                    <a:pt x="3586" y="10170"/>
                  </a:lnTo>
                  <a:lnTo>
                    <a:pt x="3689" y="10080"/>
                  </a:lnTo>
                  <a:lnTo>
                    <a:pt x="3791" y="9978"/>
                  </a:lnTo>
                  <a:lnTo>
                    <a:pt x="3868" y="9850"/>
                  </a:lnTo>
                  <a:lnTo>
                    <a:pt x="3906" y="9722"/>
                  </a:lnTo>
                  <a:lnTo>
                    <a:pt x="3932" y="9581"/>
                  </a:lnTo>
                  <a:lnTo>
                    <a:pt x="3932" y="9440"/>
                  </a:lnTo>
                  <a:lnTo>
                    <a:pt x="3894" y="9299"/>
                  </a:lnTo>
                  <a:lnTo>
                    <a:pt x="3830" y="9171"/>
                  </a:lnTo>
                  <a:lnTo>
                    <a:pt x="3740" y="9056"/>
                  </a:lnTo>
                  <a:lnTo>
                    <a:pt x="1691" y="6789"/>
                  </a:lnTo>
                  <a:lnTo>
                    <a:pt x="6238" y="1179"/>
                  </a:lnTo>
                  <a:lnTo>
                    <a:pt x="6327" y="1064"/>
                  </a:lnTo>
                  <a:lnTo>
                    <a:pt x="6378" y="923"/>
                  </a:lnTo>
                  <a:lnTo>
                    <a:pt x="6404" y="795"/>
                  </a:lnTo>
                  <a:lnTo>
                    <a:pt x="6404" y="654"/>
                  </a:lnTo>
                  <a:lnTo>
                    <a:pt x="6378" y="513"/>
                  </a:lnTo>
                  <a:lnTo>
                    <a:pt x="6314" y="385"/>
                  </a:lnTo>
                  <a:lnTo>
                    <a:pt x="6238" y="257"/>
                  </a:lnTo>
                  <a:lnTo>
                    <a:pt x="6135" y="154"/>
                  </a:lnTo>
                  <a:lnTo>
                    <a:pt x="6007" y="77"/>
                  </a:lnTo>
                  <a:lnTo>
                    <a:pt x="5879" y="26"/>
                  </a:lnTo>
                  <a:lnTo>
                    <a:pt x="57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4" name="Google Shape;2469;p46">
              <a:extLst>
                <a:ext uri="{FF2B5EF4-FFF2-40B4-BE49-F238E27FC236}">
                  <a16:creationId xmlns:a16="http://schemas.microsoft.com/office/drawing/2014/main" id="{DA60B53B-3D98-6F58-02DD-BCC327E2A26B}"/>
                </a:ext>
              </a:extLst>
            </p:cNvPr>
            <p:cNvSpPr/>
            <p:nvPr/>
          </p:nvSpPr>
          <p:spPr>
            <a:xfrm>
              <a:off x="1203275" y="1889125"/>
              <a:ext cx="391950" cy="276675"/>
            </a:xfrm>
            <a:custGeom>
              <a:avLst/>
              <a:gdLst/>
              <a:ahLst/>
              <a:cxnLst/>
              <a:rect l="l" t="t" r="r" b="b"/>
              <a:pathLst>
                <a:path w="15678" h="11067" extrusionOk="0">
                  <a:moveTo>
                    <a:pt x="14909" y="1"/>
                  </a:moveTo>
                  <a:lnTo>
                    <a:pt x="14768" y="26"/>
                  </a:lnTo>
                  <a:lnTo>
                    <a:pt x="14627" y="65"/>
                  </a:lnTo>
                  <a:lnTo>
                    <a:pt x="14512" y="141"/>
                  </a:lnTo>
                  <a:lnTo>
                    <a:pt x="14396" y="244"/>
                  </a:lnTo>
                  <a:lnTo>
                    <a:pt x="8594" y="6878"/>
                  </a:lnTo>
                  <a:lnTo>
                    <a:pt x="3561" y="6878"/>
                  </a:lnTo>
                  <a:lnTo>
                    <a:pt x="3420" y="6891"/>
                  </a:lnTo>
                  <a:lnTo>
                    <a:pt x="3292" y="6930"/>
                  </a:lnTo>
                  <a:lnTo>
                    <a:pt x="3164" y="6994"/>
                  </a:lnTo>
                  <a:lnTo>
                    <a:pt x="3061" y="7083"/>
                  </a:lnTo>
                  <a:lnTo>
                    <a:pt x="218" y="9811"/>
                  </a:lnTo>
                  <a:lnTo>
                    <a:pt x="128" y="9927"/>
                  </a:lnTo>
                  <a:lnTo>
                    <a:pt x="64" y="10042"/>
                  </a:lnTo>
                  <a:lnTo>
                    <a:pt x="13" y="10183"/>
                  </a:lnTo>
                  <a:lnTo>
                    <a:pt x="0" y="10324"/>
                  </a:lnTo>
                  <a:lnTo>
                    <a:pt x="13" y="10465"/>
                  </a:lnTo>
                  <a:lnTo>
                    <a:pt x="52" y="10593"/>
                  </a:lnTo>
                  <a:lnTo>
                    <a:pt x="116" y="10721"/>
                  </a:lnTo>
                  <a:lnTo>
                    <a:pt x="205" y="10836"/>
                  </a:lnTo>
                  <a:lnTo>
                    <a:pt x="256" y="10887"/>
                  </a:lnTo>
                  <a:lnTo>
                    <a:pt x="320" y="10939"/>
                  </a:lnTo>
                  <a:lnTo>
                    <a:pt x="449" y="11003"/>
                  </a:lnTo>
                  <a:lnTo>
                    <a:pt x="589" y="11054"/>
                  </a:lnTo>
                  <a:lnTo>
                    <a:pt x="730" y="11067"/>
                  </a:lnTo>
                  <a:lnTo>
                    <a:pt x="871" y="11054"/>
                  </a:lnTo>
                  <a:lnTo>
                    <a:pt x="999" y="11015"/>
                  </a:lnTo>
                  <a:lnTo>
                    <a:pt x="1127" y="10951"/>
                  </a:lnTo>
                  <a:lnTo>
                    <a:pt x="1230" y="10862"/>
                  </a:lnTo>
                  <a:lnTo>
                    <a:pt x="3855" y="8339"/>
                  </a:lnTo>
                  <a:lnTo>
                    <a:pt x="8915" y="8339"/>
                  </a:lnTo>
                  <a:lnTo>
                    <a:pt x="9004" y="8326"/>
                  </a:lnTo>
                  <a:lnTo>
                    <a:pt x="9068" y="8313"/>
                  </a:lnTo>
                  <a:lnTo>
                    <a:pt x="9145" y="8300"/>
                  </a:lnTo>
                  <a:lnTo>
                    <a:pt x="9222" y="8274"/>
                  </a:lnTo>
                  <a:lnTo>
                    <a:pt x="9286" y="8236"/>
                  </a:lnTo>
                  <a:lnTo>
                    <a:pt x="9350" y="8185"/>
                  </a:lnTo>
                  <a:lnTo>
                    <a:pt x="9414" y="8146"/>
                  </a:lnTo>
                  <a:lnTo>
                    <a:pt x="9465" y="8082"/>
                  </a:lnTo>
                  <a:lnTo>
                    <a:pt x="15498" y="1205"/>
                  </a:lnTo>
                  <a:lnTo>
                    <a:pt x="15587" y="1089"/>
                  </a:lnTo>
                  <a:lnTo>
                    <a:pt x="15639" y="948"/>
                  </a:lnTo>
                  <a:lnTo>
                    <a:pt x="15677" y="820"/>
                  </a:lnTo>
                  <a:lnTo>
                    <a:pt x="15677" y="679"/>
                  </a:lnTo>
                  <a:lnTo>
                    <a:pt x="15651" y="539"/>
                  </a:lnTo>
                  <a:lnTo>
                    <a:pt x="15600" y="410"/>
                  </a:lnTo>
                  <a:lnTo>
                    <a:pt x="15536" y="282"/>
                  </a:lnTo>
                  <a:lnTo>
                    <a:pt x="15434" y="180"/>
                  </a:lnTo>
                  <a:lnTo>
                    <a:pt x="15306" y="90"/>
                  </a:lnTo>
                  <a:lnTo>
                    <a:pt x="15178" y="39"/>
                  </a:lnTo>
                  <a:lnTo>
                    <a:pt x="150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5" name="Google Shape;2470;p46">
              <a:extLst>
                <a:ext uri="{FF2B5EF4-FFF2-40B4-BE49-F238E27FC236}">
                  <a16:creationId xmlns:a16="http://schemas.microsoft.com/office/drawing/2014/main" id="{21B987EA-6D6C-5462-FE56-C4F20D835126}"/>
                </a:ext>
              </a:extLst>
            </p:cNvPr>
            <p:cNvSpPr/>
            <p:nvPr/>
          </p:nvSpPr>
          <p:spPr>
            <a:xfrm>
              <a:off x="1282050" y="1700525"/>
              <a:ext cx="251375" cy="36225"/>
            </a:xfrm>
            <a:custGeom>
              <a:avLst/>
              <a:gdLst/>
              <a:ahLst/>
              <a:cxnLst/>
              <a:rect l="l" t="t" r="r" b="b"/>
              <a:pathLst>
                <a:path w="10055" h="1449" extrusionOk="0">
                  <a:moveTo>
                    <a:pt x="730" y="1"/>
                  </a:moveTo>
                  <a:lnTo>
                    <a:pt x="576" y="14"/>
                  </a:lnTo>
                  <a:lnTo>
                    <a:pt x="448" y="52"/>
                  </a:lnTo>
                  <a:lnTo>
                    <a:pt x="320" y="116"/>
                  </a:lnTo>
                  <a:lnTo>
                    <a:pt x="218" y="206"/>
                  </a:lnTo>
                  <a:lnTo>
                    <a:pt x="128" y="321"/>
                  </a:lnTo>
                  <a:lnTo>
                    <a:pt x="51" y="436"/>
                  </a:lnTo>
                  <a:lnTo>
                    <a:pt x="13" y="577"/>
                  </a:lnTo>
                  <a:lnTo>
                    <a:pt x="0" y="718"/>
                  </a:lnTo>
                  <a:lnTo>
                    <a:pt x="13" y="872"/>
                  </a:lnTo>
                  <a:lnTo>
                    <a:pt x="51" y="1013"/>
                  </a:lnTo>
                  <a:lnTo>
                    <a:pt x="128" y="1128"/>
                  </a:lnTo>
                  <a:lnTo>
                    <a:pt x="218" y="1243"/>
                  </a:lnTo>
                  <a:lnTo>
                    <a:pt x="320" y="1333"/>
                  </a:lnTo>
                  <a:lnTo>
                    <a:pt x="448" y="1397"/>
                  </a:lnTo>
                  <a:lnTo>
                    <a:pt x="576" y="1435"/>
                  </a:lnTo>
                  <a:lnTo>
                    <a:pt x="730" y="1448"/>
                  </a:lnTo>
                  <a:lnTo>
                    <a:pt x="9324" y="1448"/>
                  </a:lnTo>
                  <a:lnTo>
                    <a:pt x="9478" y="1435"/>
                  </a:lnTo>
                  <a:lnTo>
                    <a:pt x="9606" y="1397"/>
                  </a:lnTo>
                  <a:lnTo>
                    <a:pt x="9734" y="1333"/>
                  </a:lnTo>
                  <a:lnTo>
                    <a:pt x="9849" y="1243"/>
                  </a:lnTo>
                  <a:lnTo>
                    <a:pt x="9926" y="1128"/>
                  </a:lnTo>
                  <a:lnTo>
                    <a:pt x="10003" y="1013"/>
                  </a:lnTo>
                  <a:lnTo>
                    <a:pt x="10041" y="872"/>
                  </a:lnTo>
                  <a:lnTo>
                    <a:pt x="10054" y="718"/>
                  </a:lnTo>
                  <a:lnTo>
                    <a:pt x="10041" y="577"/>
                  </a:lnTo>
                  <a:lnTo>
                    <a:pt x="10003" y="436"/>
                  </a:lnTo>
                  <a:lnTo>
                    <a:pt x="9926" y="321"/>
                  </a:lnTo>
                  <a:lnTo>
                    <a:pt x="9849" y="206"/>
                  </a:lnTo>
                  <a:lnTo>
                    <a:pt x="9734" y="116"/>
                  </a:lnTo>
                  <a:lnTo>
                    <a:pt x="9606" y="52"/>
                  </a:lnTo>
                  <a:lnTo>
                    <a:pt x="9478" y="14"/>
                  </a:lnTo>
                  <a:lnTo>
                    <a:pt x="9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6" name="Google Shape;2471;p46">
              <a:extLst>
                <a:ext uri="{FF2B5EF4-FFF2-40B4-BE49-F238E27FC236}">
                  <a16:creationId xmlns:a16="http://schemas.microsoft.com/office/drawing/2014/main" id="{93C348EC-370F-90EE-2756-B588F19FCBA9}"/>
                </a:ext>
              </a:extLst>
            </p:cNvPr>
            <p:cNvSpPr/>
            <p:nvPr/>
          </p:nvSpPr>
          <p:spPr>
            <a:xfrm>
              <a:off x="1263775" y="1375850"/>
              <a:ext cx="330800" cy="172925"/>
            </a:xfrm>
            <a:custGeom>
              <a:avLst/>
              <a:gdLst/>
              <a:ahLst/>
              <a:cxnLst/>
              <a:rect l="l" t="t" r="r" b="b"/>
              <a:pathLst>
                <a:path w="13232" h="6917" extrusionOk="0">
                  <a:moveTo>
                    <a:pt x="757" y="1"/>
                  </a:moveTo>
                  <a:lnTo>
                    <a:pt x="616" y="13"/>
                  </a:lnTo>
                  <a:lnTo>
                    <a:pt x="475" y="39"/>
                  </a:lnTo>
                  <a:lnTo>
                    <a:pt x="347" y="103"/>
                  </a:lnTo>
                  <a:lnTo>
                    <a:pt x="232" y="193"/>
                  </a:lnTo>
                  <a:lnTo>
                    <a:pt x="129" y="308"/>
                  </a:lnTo>
                  <a:lnTo>
                    <a:pt x="65" y="423"/>
                  </a:lnTo>
                  <a:lnTo>
                    <a:pt x="14" y="564"/>
                  </a:lnTo>
                  <a:lnTo>
                    <a:pt x="1" y="692"/>
                  </a:lnTo>
                  <a:lnTo>
                    <a:pt x="1" y="833"/>
                  </a:lnTo>
                  <a:lnTo>
                    <a:pt x="39" y="974"/>
                  </a:lnTo>
                  <a:lnTo>
                    <a:pt x="103" y="1102"/>
                  </a:lnTo>
                  <a:lnTo>
                    <a:pt x="193" y="1217"/>
                  </a:lnTo>
                  <a:lnTo>
                    <a:pt x="5227" y="6686"/>
                  </a:lnTo>
                  <a:lnTo>
                    <a:pt x="5278" y="6737"/>
                  </a:lnTo>
                  <a:lnTo>
                    <a:pt x="5342" y="6776"/>
                  </a:lnTo>
                  <a:lnTo>
                    <a:pt x="5406" y="6827"/>
                  </a:lnTo>
                  <a:lnTo>
                    <a:pt x="5470" y="6853"/>
                  </a:lnTo>
                  <a:lnTo>
                    <a:pt x="5534" y="6878"/>
                  </a:lnTo>
                  <a:lnTo>
                    <a:pt x="5611" y="6904"/>
                  </a:lnTo>
                  <a:lnTo>
                    <a:pt x="5688" y="6917"/>
                  </a:lnTo>
                  <a:lnTo>
                    <a:pt x="12514" y="6917"/>
                  </a:lnTo>
                  <a:lnTo>
                    <a:pt x="12655" y="6904"/>
                  </a:lnTo>
                  <a:lnTo>
                    <a:pt x="12796" y="6853"/>
                  </a:lnTo>
                  <a:lnTo>
                    <a:pt x="12911" y="6789"/>
                  </a:lnTo>
                  <a:lnTo>
                    <a:pt x="13027" y="6699"/>
                  </a:lnTo>
                  <a:lnTo>
                    <a:pt x="13116" y="6597"/>
                  </a:lnTo>
                  <a:lnTo>
                    <a:pt x="13180" y="6469"/>
                  </a:lnTo>
                  <a:lnTo>
                    <a:pt x="13219" y="6340"/>
                  </a:lnTo>
                  <a:lnTo>
                    <a:pt x="13231" y="6187"/>
                  </a:lnTo>
                  <a:lnTo>
                    <a:pt x="13219" y="6046"/>
                  </a:lnTo>
                  <a:lnTo>
                    <a:pt x="13180" y="5905"/>
                  </a:lnTo>
                  <a:lnTo>
                    <a:pt x="13116" y="5777"/>
                  </a:lnTo>
                  <a:lnTo>
                    <a:pt x="13027" y="5674"/>
                  </a:lnTo>
                  <a:lnTo>
                    <a:pt x="12911" y="5585"/>
                  </a:lnTo>
                  <a:lnTo>
                    <a:pt x="12796" y="5521"/>
                  </a:lnTo>
                  <a:lnTo>
                    <a:pt x="12655" y="5470"/>
                  </a:lnTo>
                  <a:lnTo>
                    <a:pt x="12514" y="5457"/>
                  </a:lnTo>
                  <a:lnTo>
                    <a:pt x="6072" y="5457"/>
                  </a:lnTo>
                  <a:lnTo>
                    <a:pt x="1256" y="231"/>
                  </a:lnTo>
                  <a:lnTo>
                    <a:pt x="1154" y="141"/>
                  </a:lnTo>
                  <a:lnTo>
                    <a:pt x="1026" y="65"/>
                  </a:lnTo>
                  <a:lnTo>
                    <a:pt x="898" y="13"/>
                  </a:lnTo>
                  <a:lnTo>
                    <a:pt x="7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7" name="Google Shape;2472;p46">
              <a:extLst>
                <a:ext uri="{FF2B5EF4-FFF2-40B4-BE49-F238E27FC236}">
                  <a16:creationId xmlns:a16="http://schemas.microsoft.com/office/drawing/2014/main" id="{D0653CD3-7B1A-66EC-FBCF-6122FE89FCE5}"/>
                </a:ext>
              </a:extLst>
            </p:cNvPr>
            <p:cNvSpPr/>
            <p:nvPr/>
          </p:nvSpPr>
          <p:spPr>
            <a:xfrm>
              <a:off x="1601275" y="1325900"/>
              <a:ext cx="36525" cy="179975"/>
            </a:xfrm>
            <a:custGeom>
              <a:avLst/>
              <a:gdLst/>
              <a:ahLst/>
              <a:cxnLst/>
              <a:rect l="l" t="t" r="r" b="b"/>
              <a:pathLst>
                <a:path w="1461" h="7199" extrusionOk="0">
                  <a:moveTo>
                    <a:pt x="730" y="1"/>
                  </a:moveTo>
                  <a:lnTo>
                    <a:pt x="577" y="13"/>
                  </a:lnTo>
                  <a:lnTo>
                    <a:pt x="449" y="65"/>
                  </a:lnTo>
                  <a:lnTo>
                    <a:pt x="321" y="129"/>
                  </a:lnTo>
                  <a:lnTo>
                    <a:pt x="218" y="218"/>
                  </a:lnTo>
                  <a:lnTo>
                    <a:pt x="129" y="321"/>
                  </a:lnTo>
                  <a:lnTo>
                    <a:pt x="52" y="449"/>
                  </a:lnTo>
                  <a:lnTo>
                    <a:pt x="13" y="590"/>
                  </a:lnTo>
                  <a:lnTo>
                    <a:pt x="0" y="731"/>
                  </a:lnTo>
                  <a:lnTo>
                    <a:pt x="0" y="6468"/>
                  </a:lnTo>
                  <a:lnTo>
                    <a:pt x="13" y="6609"/>
                  </a:lnTo>
                  <a:lnTo>
                    <a:pt x="52" y="6750"/>
                  </a:lnTo>
                  <a:lnTo>
                    <a:pt x="129" y="6878"/>
                  </a:lnTo>
                  <a:lnTo>
                    <a:pt x="218" y="6981"/>
                  </a:lnTo>
                  <a:lnTo>
                    <a:pt x="321" y="7070"/>
                  </a:lnTo>
                  <a:lnTo>
                    <a:pt x="449" y="7135"/>
                  </a:lnTo>
                  <a:lnTo>
                    <a:pt x="577" y="7173"/>
                  </a:lnTo>
                  <a:lnTo>
                    <a:pt x="730" y="7199"/>
                  </a:lnTo>
                  <a:lnTo>
                    <a:pt x="871" y="7173"/>
                  </a:lnTo>
                  <a:lnTo>
                    <a:pt x="1012" y="7135"/>
                  </a:lnTo>
                  <a:lnTo>
                    <a:pt x="1140" y="7070"/>
                  </a:lnTo>
                  <a:lnTo>
                    <a:pt x="1243" y="6981"/>
                  </a:lnTo>
                  <a:lnTo>
                    <a:pt x="1332" y="6878"/>
                  </a:lnTo>
                  <a:lnTo>
                    <a:pt x="1396" y="6750"/>
                  </a:lnTo>
                  <a:lnTo>
                    <a:pt x="1448" y="6609"/>
                  </a:lnTo>
                  <a:lnTo>
                    <a:pt x="1461" y="6468"/>
                  </a:lnTo>
                  <a:lnTo>
                    <a:pt x="1461" y="731"/>
                  </a:lnTo>
                  <a:lnTo>
                    <a:pt x="1448" y="590"/>
                  </a:lnTo>
                  <a:lnTo>
                    <a:pt x="1396" y="449"/>
                  </a:lnTo>
                  <a:lnTo>
                    <a:pt x="1332" y="321"/>
                  </a:lnTo>
                  <a:lnTo>
                    <a:pt x="1243" y="218"/>
                  </a:lnTo>
                  <a:lnTo>
                    <a:pt x="1140" y="129"/>
                  </a:lnTo>
                  <a:lnTo>
                    <a:pt x="1012" y="65"/>
                  </a:lnTo>
                  <a:lnTo>
                    <a:pt x="871" y="13"/>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8" name="Google Shape;2473;p46">
              <a:extLst>
                <a:ext uri="{FF2B5EF4-FFF2-40B4-BE49-F238E27FC236}">
                  <a16:creationId xmlns:a16="http://schemas.microsoft.com/office/drawing/2014/main" id="{32680D29-AC58-3746-1598-145DD0229E6B}"/>
                </a:ext>
              </a:extLst>
            </p:cNvPr>
            <p:cNvSpPr/>
            <p:nvPr/>
          </p:nvSpPr>
          <p:spPr>
            <a:xfrm>
              <a:off x="1494325" y="1391550"/>
              <a:ext cx="654200" cy="654175"/>
            </a:xfrm>
            <a:custGeom>
              <a:avLst/>
              <a:gdLst/>
              <a:ahLst/>
              <a:cxnLst/>
              <a:rect l="l" t="t" r="r" b="b"/>
              <a:pathLst>
                <a:path w="26168" h="26167" extrusionOk="0">
                  <a:moveTo>
                    <a:pt x="9952" y="0"/>
                  </a:moveTo>
                  <a:lnTo>
                    <a:pt x="9952" y="2933"/>
                  </a:lnTo>
                  <a:lnTo>
                    <a:pt x="9478" y="3087"/>
                  </a:lnTo>
                  <a:lnTo>
                    <a:pt x="9005" y="3266"/>
                  </a:lnTo>
                  <a:lnTo>
                    <a:pt x="8556" y="3458"/>
                  </a:lnTo>
                  <a:lnTo>
                    <a:pt x="8108" y="3676"/>
                  </a:lnTo>
                  <a:lnTo>
                    <a:pt x="6046" y="1614"/>
                  </a:lnTo>
                  <a:lnTo>
                    <a:pt x="1627" y="6045"/>
                  </a:lnTo>
                  <a:lnTo>
                    <a:pt x="3600" y="8031"/>
                  </a:lnTo>
                  <a:lnTo>
                    <a:pt x="3356" y="8492"/>
                  </a:lnTo>
                  <a:lnTo>
                    <a:pt x="3126" y="8966"/>
                  </a:lnTo>
                  <a:lnTo>
                    <a:pt x="2934" y="9452"/>
                  </a:lnTo>
                  <a:lnTo>
                    <a:pt x="2754" y="9952"/>
                  </a:lnTo>
                  <a:lnTo>
                    <a:pt x="1" y="9952"/>
                  </a:lnTo>
                  <a:lnTo>
                    <a:pt x="1" y="16215"/>
                  </a:lnTo>
                  <a:lnTo>
                    <a:pt x="2588" y="16215"/>
                  </a:lnTo>
                  <a:lnTo>
                    <a:pt x="2754" y="16766"/>
                  </a:lnTo>
                  <a:lnTo>
                    <a:pt x="2946" y="17291"/>
                  </a:lnTo>
                  <a:lnTo>
                    <a:pt x="3164" y="17816"/>
                  </a:lnTo>
                  <a:lnTo>
                    <a:pt x="3420" y="18328"/>
                  </a:lnTo>
                  <a:lnTo>
                    <a:pt x="1627" y="20121"/>
                  </a:lnTo>
                  <a:lnTo>
                    <a:pt x="6046" y="24553"/>
                  </a:lnTo>
                  <a:lnTo>
                    <a:pt x="7762" y="22837"/>
                  </a:lnTo>
                  <a:lnTo>
                    <a:pt x="8018" y="22977"/>
                  </a:lnTo>
                  <a:lnTo>
                    <a:pt x="8287" y="23106"/>
                  </a:lnTo>
                  <a:lnTo>
                    <a:pt x="8556" y="23234"/>
                  </a:lnTo>
                  <a:lnTo>
                    <a:pt x="8825" y="23362"/>
                  </a:lnTo>
                  <a:lnTo>
                    <a:pt x="9107" y="23477"/>
                  </a:lnTo>
                  <a:lnTo>
                    <a:pt x="9389" y="23579"/>
                  </a:lnTo>
                  <a:lnTo>
                    <a:pt x="9671" y="23669"/>
                  </a:lnTo>
                  <a:lnTo>
                    <a:pt x="9952" y="23772"/>
                  </a:lnTo>
                  <a:lnTo>
                    <a:pt x="9952" y="26167"/>
                  </a:lnTo>
                  <a:lnTo>
                    <a:pt x="16215" y="26167"/>
                  </a:lnTo>
                  <a:lnTo>
                    <a:pt x="16215" y="23772"/>
                  </a:lnTo>
                  <a:lnTo>
                    <a:pt x="16497" y="23669"/>
                  </a:lnTo>
                  <a:lnTo>
                    <a:pt x="16792" y="23579"/>
                  </a:lnTo>
                  <a:lnTo>
                    <a:pt x="17061" y="23477"/>
                  </a:lnTo>
                  <a:lnTo>
                    <a:pt x="17342" y="23362"/>
                  </a:lnTo>
                  <a:lnTo>
                    <a:pt x="17611" y="23234"/>
                  </a:lnTo>
                  <a:lnTo>
                    <a:pt x="17880" y="23106"/>
                  </a:lnTo>
                  <a:lnTo>
                    <a:pt x="18149" y="22977"/>
                  </a:lnTo>
                  <a:lnTo>
                    <a:pt x="18406" y="22837"/>
                  </a:lnTo>
                  <a:lnTo>
                    <a:pt x="20122" y="24553"/>
                  </a:lnTo>
                  <a:lnTo>
                    <a:pt x="24553" y="20121"/>
                  </a:lnTo>
                  <a:lnTo>
                    <a:pt x="22760" y="18328"/>
                  </a:lnTo>
                  <a:lnTo>
                    <a:pt x="23004" y="17816"/>
                  </a:lnTo>
                  <a:lnTo>
                    <a:pt x="23221" y="17291"/>
                  </a:lnTo>
                  <a:lnTo>
                    <a:pt x="23413" y="16766"/>
                  </a:lnTo>
                  <a:lnTo>
                    <a:pt x="23580" y="16215"/>
                  </a:lnTo>
                  <a:lnTo>
                    <a:pt x="26167" y="16215"/>
                  </a:lnTo>
                  <a:lnTo>
                    <a:pt x="26167" y="9952"/>
                  </a:lnTo>
                  <a:lnTo>
                    <a:pt x="23426" y="9952"/>
                  </a:lnTo>
                  <a:lnTo>
                    <a:pt x="23247" y="9452"/>
                  </a:lnTo>
                  <a:lnTo>
                    <a:pt x="23042" y="8966"/>
                  </a:lnTo>
                  <a:lnTo>
                    <a:pt x="22811" y="8492"/>
                  </a:lnTo>
                  <a:lnTo>
                    <a:pt x="22568" y="8031"/>
                  </a:lnTo>
                  <a:lnTo>
                    <a:pt x="24553" y="6045"/>
                  </a:lnTo>
                  <a:lnTo>
                    <a:pt x="20122" y="1614"/>
                  </a:lnTo>
                  <a:lnTo>
                    <a:pt x="18060" y="3676"/>
                  </a:lnTo>
                  <a:lnTo>
                    <a:pt x="17624" y="3458"/>
                  </a:lnTo>
                  <a:lnTo>
                    <a:pt x="17163" y="3266"/>
                  </a:lnTo>
                  <a:lnTo>
                    <a:pt x="16689" y="3087"/>
                  </a:lnTo>
                  <a:lnTo>
                    <a:pt x="16215" y="2933"/>
                  </a:lnTo>
                  <a:lnTo>
                    <a:pt x="16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9" name="Google Shape;2474;p46">
              <a:extLst>
                <a:ext uri="{FF2B5EF4-FFF2-40B4-BE49-F238E27FC236}">
                  <a16:creationId xmlns:a16="http://schemas.microsoft.com/office/drawing/2014/main" id="{EC24969D-2776-43BD-1FD1-4EF28040F581}"/>
                </a:ext>
              </a:extLst>
            </p:cNvPr>
            <p:cNvSpPr/>
            <p:nvPr/>
          </p:nvSpPr>
          <p:spPr>
            <a:xfrm>
              <a:off x="1579175" y="1483125"/>
              <a:ext cx="484475" cy="484150"/>
            </a:xfrm>
            <a:custGeom>
              <a:avLst/>
              <a:gdLst/>
              <a:ahLst/>
              <a:cxnLst/>
              <a:rect l="l" t="t" r="r" b="b"/>
              <a:pathLst>
                <a:path w="19379" h="19366" extrusionOk="0">
                  <a:moveTo>
                    <a:pt x="9696" y="0"/>
                  </a:moveTo>
                  <a:lnTo>
                    <a:pt x="9197" y="13"/>
                  </a:lnTo>
                  <a:lnTo>
                    <a:pt x="8697" y="51"/>
                  </a:lnTo>
                  <a:lnTo>
                    <a:pt x="8211" y="115"/>
                  </a:lnTo>
                  <a:lnTo>
                    <a:pt x="7737" y="192"/>
                  </a:lnTo>
                  <a:lnTo>
                    <a:pt x="7276" y="308"/>
                  </a:lnTo>
                  <a:lnTo>
                    <a:pt x="6814" y="436"/>
                  </a:lnTo>
                  <a:lnTo>
                    <a:pt x="6366" y="589"/>
                  </a:lnTo>
                  <a:lnTo>
                    <a:pt x="5918" y="756"/>
                  </a:lnTo>
                  <a:lnTo>
                    <a:pt x="5495" y="948"/>
                  </a:lnTo>
                  <a:lnTo>
                    <a:pt x="5073" y="1166"/>
                  </a:lnTo>
                  <a:lnTo>
                    <a:pt x="4676" y="1396"/>
                  </a:lnTo>
                  <a:lnTo>
                    <a:pt x="4279" y="1652"/>
                  </a:lnTo>
                  <a:lnTo>
                    <a:pt x="3894" y="1921"/>
                  </a:lnTo>
                  <a:lnTo>
                    <a:pt x="3536" y="2216"/>
                  </a:lnTo>
                  <a:lnTo>
                    <a:pt x="3177" y="2511"/>
                  </a:lnTo>
                  <a:lnTo>
                    <a:pt x="2844" y="2831"/>
                  </a:lnTo>
                  <a:lnTo>
                    <a:pt x="2524" y="3177"/>
                  </a:lnTo>
                  <a:lnTo>
                    <a:pt x="2216" y="3522"/>
                  </a:lnTo>
                  <a:lnTo>
                    <a:pt x="1935" y="3894"/>
                  </a:lnTo>
                  <a:lnTo>
                    <a:pt x="1666" y="4265"/>
                  </a:lnTo>
                  <a:lnTo>
                    <a:pt x="1410" y="4662"/>
                  </a:lnTo>
                  <a:lnTo>
                    <a:pt x="1179" y="5072"/>
                  </a:lnTo>
                  <a:lnTo>
                    <a:pt x="961" y="5482"/>
                  </a:lnTo>
                  <a:lnTo>
                    <a:pt x="769" y="5917"/>
                  </a:lnTo>
                  <a:lnTo>
                    <a:pt x="590" y="6353"/>
                  </a:lnTo>
                  <a:lnTo>
                    <a:pt x="436" y="6801"/>
                  </a:lnTo>
                  <a:lnTo>
                    <a:pt x="308" y="7262"/>
                  </a:lnTo>
                  <a:lnTo>
                    <a:pt x="206" y="7736"/>
                  </a:lnTo>
                  <a:lnTo>
                    <a:pt x="116" y="8210"/>
                  </a:lnTo>
                  <a:lnTo>
                    <a:pt x="52" y="8697"/>
                  </a:lnTo>
                  <a:lnTo>
                    <a:pt x="14" y="9183"/>
                  </a:lnTo>
                  <a:lnTo>
                    <a:pt x="1" y="9683"/>
                  </a:lnTo>
                  <a:lnTo>
                    <a:pt x="14" y="10182"/>
                  </a:lnTo>
                  <a:lnTo>
                    <a:pt x="52" y="10669"/>
                  </a:lnTo>
                  <a:lnTo>
                    <a:pt x="116" y="11156"/>
                  </a:lnTo>
                  <a:lnTo>
                    <a:pt x="206" y="11630"/>
                  </a:lnTo>
                  <a:lnTo>
                    <a:pt x="308" y="12104"/>
                  </a:lnTo>
                  <a:lnTo>
                    <a:pt x="436" y="12565"/>
                  </a:lnTo>
                  <a:lnTo>
                    <a:pt x="590" y="13013"/>
                  </a:lnTo>
                  <a:lnTo>
                    <a:pt x="769" y="13448"/>
                  </a:lnTo>
                  <a:lnTo>
                    <a:pt x="961" y="13884"/>
                  </a:lnTo>
                  <a:lnTo>
                    <a:pt x="1179" y="14307"/>
                  </a:lnTo>
                  <a:lnTo>
                    <a:pt x="1410" y="14704"/>
                  </a:lnTo>
                  <a:lnTo>
                    <a:pt x="1666" y="15101"/>
                  </a:lnTo>
                  <a:lnTo>
                    <a:pt x="1935" y="15485"/>
                  </a:lnTo>
                  <a:lnTo>
                    <a:pt x="2216" y="15844"/>
                  </a:lnTo>
                  <a:lnTo>
                    <a:pt x="2524" y="16202"/>
                  </a:lnTo>
                  <a:lnTo>
                    <a:pt x="2844" y="16535"/>
                  </a:lnTo>
                  <a:lnTo>
                    <a:pt x="3177" y="16855"/>
                  </a:lnTo>
                  <a:lnTo>
                    <a:pt x="3536" y="17163"/>
                  </a:lnTo>
                  <a:lnTo>
                    <a:pt x="3894" y="17445"/>
                  </a:lnTo>
                  <a:lnTo>
                    <a:pt x="4279" y="17714"/>
                  </a:lnTo>
                  <a:lnTo>
                    <a:pt x="4676" y="17970"/>
                  </a:lnTo>
                  <a:lnTo>
                    <a:pt x="5073" y="18200"/>
                  </a:lnTo>
                  <a:lnTo>
                    <a:pt x="5495" y="18418"/>
                  </a:lnTo>
                  <a:lnTo>
                    <a:pt x="5918" y="18610"/>
                  </a:lnTo>
                  <a:lnTo>
                    <a:pt x="6366" y="18777"/>
                  </a:lnTo>
                  <a:lnTo>
                    <a:pt x="6814" y="18930"/>
                  </a:lnTo>
                  <a:lnTo>
                    <a:pt x="7276" y="19058"/>
                  </a:lnTo>
                  <a:lnTo>
                    <a:pt x="7737" y="19174"/>
                  </a:lnTo>
                  <a:lnTo>
                    <a:pt x="8211" y="19263"/>
                  </a:lnTo>
                  <a:lnTo>
                    <a:pt x="8697" y="19314"/>
                  </a:lnTo>
                  <a:lnTo>
                    <a:pt x="9197" y="19353"/>
                  </a:lnTo>
                  <a:lnTo>
                    <a:pt x="9696" y="19366"/>
                  </a:lnTo>
                  <a:lnTo>
                    <a:pt x="10196" y="19353"/>
                  </a:lnTo>
                  <a:lnTo>
                    <a:pt x="10682" y="19314"/>
                  </a:lnTo>
                  <a:lnTo>
                    <a:pt x="11169" y="19263"/>
                  </a:lnTo>
                  <a:lnTo>
                    <a:pt x="11643" y="19174"/>
                  </a:lnTo>
                  <a:lnTo>
                    <a:pt x="12117" y="19058"/>
                  </a:lnTo>
                  <a:lnTo>
                    <a:pt x="12565" y="18930"/>
                  </a:lnTo>
                  <a:lnTo>
                    <a:pt x="13026" y="18777"/>
                  </a:lnTo>
                  <a:lnTo>
                    <a:pt x="13462" y="18610"/>
                  </a:lnTo>
                  <a:lnTo>
                    <a:pt x="13884" y="18418"/>
                  </a:lnTo>
                  <a:lnTo>
                    <a:pt x="14307" y="18200"/>
                  </a:lnTo>
                  <a:lnTo>
                    <a:pt x="14717" y="17970"/>
                  </a:lnTo>
                  <a:lnTo>
                    <a:pt x="15101" y="17714"/>
                  </a:lnTo>
                  <a:lnTo>
                    <a:pt x="15485" y="17445"/>
                  </a:lnTo>
                  <a:lnTo>
                    <a:pt x="15857" y="17163"/>
                  </a:lnTo>
                  <a:lnTo>
                    <a:pt x="16203" y="16855"/>
                  </a:lnTo>
                  <a:lnTo>
                    <a:pt x="16536" y="16535"/>
                  </a:lnTo>
                  <a:lnTo>
                    <a:pt x="16856" y="16202"/>
                  </a:lnTo>
                  <a:lnTo>
                    <a:pt x="17163" y="15844"/>
                  </a:lnTo>
                  <a:lnTo>
                    <a:pt x="17458" y="15485"/>
                  </a:lnTo>
                  <a:lnTo>
                    <a:pt x="17727" y="15101"/>
                  </a:lnTo>
                  <a:lnTo>
                    <a:pt x="17970" y="14704"/>
                  </a:lnTo>
                  <a:lnTo>
                    <a:pt x="18201" y="14307"/>
                  </a:lnTo>
                  <a:lnTo>
                    <a:pt x="18418" y="13884"/>
                  </a:lnTo>
                  <a:lnTo>
                    <a:pt x="18611" y="13448"/>
                  </a:lnTo>
                  <a:lnTo>
                    <a:pt x="18790" y="13013"/>
                  </a:lnTo>
                  <a:lnTo>
                    <a:pt x="18944" y="12565"/>
                  </a:lnTo>
                  <a:lnTo>
                    <a:pt x="19072" y="12104"/>
                  </a:lnTo>
                  <a:lnTo>
                    <a:pt x="19174" y="11630"/>
                  </a:lnTo>
                  <a:lnTo>
                    <a:pt x="19264" y="11156"/>
                  </a:lnTo>
                  <a:lnTo>
                    <a:pt x="19328" y="10669"/>
                  </a:lnTo>
                  <a:lnTo>
                    <a:pt x="19366" y="10182"/>
                  </a:lnTo>
                  <a:lnTo>
                    <a:pt x="19379" y="9683"/>
                  </a:lnTo>
                  <a:lnTo>
                    <a:pt x="19366" y="9183"/>
                  </a:lnTo>
                  <a:lnTo>
                    <a:pt x="19328" y="8697"/>
                  </a:lnTo>
                  <a:lnTo>
                    <a:pt x="19264" y="8210"/>
                  </a:lnTo>
                  <a:lnTo>
                    <a:pt x="19174" y="7736"/>
                  </a:lnTo>
                  <a:lnTo>
                    <a:pt x="19072" y="7262"/>
                  </a:lnTo>
                  <a:lnTo>
                    <a:pt x="18944" y="6801"/>
                  </a:lnTo>
                  <a:lnTo>
                    <a:pt x="18790" y="6353"/>
                  </a:lnTo>
                  <a:lnTo>
                    <a:pt x="18611" y="5917"/>
                  </a:lnTo>
                  <a:lnTo>
                    <a:pt x="18418" y="5482"/>
                  </a:lnTo>
                  <a:lnTo>
                    <a:pt x="18201" y="5072"/>
                  </a:lnTo>
                  <a:lnTo>
                    <a:pt x="17970" y="4662"/>
                  </a:lnTo>
                  <a:lnTo>
                    <a:pt x="17727" y="4265"/>
                  </a:lnTo>
                  <a:lnTo>
                    <a:pt x="17458" y="3894"/>
                  </a:lnTo>
                  <a:lnTo>
                    <a:pt x="17163" y="3522"/>
                  </a:lnTo>
                  <a:lnTo>
                    <a:pt x="16856" y="3177"/>
                  </a:lnTo>
                  <a:lnTo>
                    <a:pt x="16536" y="2831"/>
                  </a:lnTo>
                  <a:lnTo>
                    <a:pt x="16203" y="2511"/>
                  </a:lnTo>
                  <a:lnTo>
                    <a:pt x="15857" y="2216"/>
                  </a:lnTo>
                  <a:lnTo>
                    <a:pt x="15485" y="1921"/>
                  </a:lnTo>
                  <a:lnTo>
                    <a:pt x="15101" y="1652"/>
                  </a:lnTo>
                  <a:lnTo>
                    <a:pt x="14717" y="1396"/>
                  </a:lnTo>
                  <a:lnTo>
                    <a:pt x="14307" y="1166"/>
                  </a:lnTo>
                  <a:lnTo>
                    <a:pt x="13884" y="948"/>
                  </a:lnTo>
                  <a:lnTo>
                    <a:pt x="13462" y="756"/>
                  </a:lnTo>
                  <a:lnTo>
                    <a:pt x="13026" y="589"/>
                  </a:lnTo>
                  <a:lnTo>
                    <a:pt x="12565" y="436"/>
                  </a:lnTo>
                  <a:lnTo>
                    <a:pt x="12117" y="308"/>
                  </a:lnTo>
                  <a:lnTo>
                    <a:pt x="11643" y="192"/>
                  </a:lnTo>
                  <a:lnTo>
                    <a:pt x="11169" y="115"/>
                  </a:lnTo>
                  <a:lnTo>
                    <a:pt x="10682" y="51"/>
                  </a:lnTo>
                  <a:lnTo>
                    <a:pt x="10196" y="13"/>
                  </a:lnTo>
                  <a:lnTo>
                    <a:pt x="9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 name="Google Shape;2475;p46">
              <a:extLst>
                <a:ext uri="{FF2B5EF4-FFF2-40B4-BE49-F238E27FC236}">
                  <a16:creationId xmlns:a16="http://schemas.microsoft.com/office/drawing/2014/main" id="{9A87887A-6D64-B23D-61E5-1A8851813F68}"/>
                </a:ext>
              </a:extLst>
            </p:cNvPr>
            <p:cNvSpPr/>
            <p:nvPr/>
          </p:nvSpPr>
          <p:spPr>
            <a:xfrm>
              <a:off x="1612150" y="1515775"/>
              <a:ext cx="418525" cy="418850"/>
            </a:xfrm>
            <a:custGeom>
              <a:avLst/>
              <a:gdLst/>
              <a:ahLst/>
              <a:cxnLst/>
              <a:rect l="l" t="t" r="r" b="b"/>
              <a:pathLst>
                <a:path w="16741" h="16754" extrusionOk="0">
                  <a:moveTo>
                    <a:pt x="8377" y="1"/>
                  </a:moveTo>
                  <a:lnTo>
                    <a:pt x="7942" y="13"/>
                  </a:lnTo>
                  <a:lnTo>
                    <a:pt x="7519" y="52"/>
                  </a:lnTo>
                  <a:lnTo>
                    <a:pt x="7096" y="103"/>
                  </a:lnTo>
                  <a:lnTo>
                    <a:pt x="6687" y="180"/>
                  </a:lnTo>
                  <a:lnTo>
                    <a:pt x="6277" y="270"/>
                  </a:lnTo>
                  <a:lnTo>
                    <a:pt x="5880" y="385"/>
                  </a:lnTo>
                  <a:lnTo>
                    <a:pt x="5495" y="513"/>
                  </a:lnTo>
                  <a:lnTo>
                    <a:pt x="5111" y="667"/>
                  </a:lnTo>
                  <a:lnTo>
                    <a:pt x="4740" y="833"/>
                  </a:lnTo>
                  <a:lnTo>
                    <a:pt x="4381" y="1012"/>
                  </a:lnTo>
                  <a:lnTo>
                    <a:pt x="4035" y="1217"/>
                  </a:lnTo>
                  <a:lnTo>
                    <a:pt x="3690" y="1435"/>
                  </a:lnTo>
                  <a:lnTo>
                    <a:pt x="3357" y="1666"/>
                  </a:lnTo>
                  <a:lnTo>
                    <a:pt x="3049" y="1922"/>
                  </a:lnTo>
                  <a:lnTo>
                    <a:pt x="2742" y="2178"/>
                  </a:lnTo>
                  <a:lnTo>
                    <a:pt x="2447" y="2460"/>
                  </a:lnTo>
                  <a:lnTo>
                    <a:pt x="2178" y="2754"/>
                  </a:lnTo>
                  <a:lnTo>
                    <a:pt x="1909" y="3049"/>
                  </a:lnTo>
                  <a:lnTo>
                    <a:pt x="1666" y="3369"/>
                  </a:lnTo>
                  <a:lnTo>
                    <a:pt x="1423" y="3702"/>
                  </a:lnTo>
                  <a:lnTo>
                    <a:pt x="1205" y="4035"/>
                  </a:lnTo>
                  <a:lnTo>
                    <a:pt x="1013" y="4381"/>
                  </a:lnTo>
                  <a:lnTo>
                    <a:pt x="821" y="4752"/>
                  </a:lnTo>
                  <a:lnTo>
                    <a:pt x="654" y="5124"/>
                  </a:lnTo>
                  <a:lnTo>
                    <a:pt x="513" y="5495"/>
                  </a:lnTo>
                  <a:lnTo>
                    <a:pt x="372" y="5892"/>
                  </a:lnTo>
                  <a:lnTo>
                    <a:pt x="257" y="6289"/>
                  </a:lnTo>
                  <a:lnTo>
                    <a:pt x="167" y="6686"/>
                  </a:lnTo>
                  <a:lnTo>
                    <a:pt x="91" y="7109"/>
                  </a:lnTo>
                  <a:lnTo>
                    <a:pt x="39" y="7519"/>
                  </a:lnTo>
                  <a:lnTo>
                    <a:pt x="14" y="7941"/>
                  </a:lnTo>
                  <a:lnTo>
                    <a:pt x="1" y="8377"/>
                  </a:lnTo>
                  <a:lnTo>
                    <a:pt x="14" y="8812"/>
                  </a:lnTo>
                  <a:lnTo>
                    <a:pt x="39" y="9235"/>
                  </a:lnTo>
                  <a:lnTo>
                    <a:pt x="91" y="9658"/>
                  </a:lnTo>
                  <a:lnTo>
                    <a:pt x="167" y="10068"/>
                  </a:lnTo>
                  <a:lnTo>
                    <a:pt x="257" y="10465"/>
                  </a:lnTo>
                  <a:lnTo>
                    <a:pt x="372" y="10862"/>
                  </a:lnTo>
                  <a:lnTo>
                    <a:pt x="513" y="11259"/>
                  </a:lnTo>
                  <a:lnTo>
                    <a:pt x="654" y="11643"/>
                  </a:lnTo>
                  <a:lnTo>
                    <a:pt x="821" y="12014"/>
                  </a:lnTo>
                  <a:lnTo>
                    <a:pt x="1013" y="12373"/>
                  </a:lnTo>
                  <a:lnTo>
                    <a:pt x="1205" y="12719"/>
                  </a:lnTo>
                  <a:lnTo>
                    <a:pt x="1423" y="13065"/>
                  </a:lnTo>
                  <a:lnTo>
                    <a:pt x="1666" y="13385"/>
                  </a:lnTo>
                  <a:lnTo>
                    <a:pt x="1909" y="13705"/>
                  </a:lnTo>
                  <a:lnTo>
                    <a:pt x="2178" y="14012"/>
                  </a:lnTo>
                  <a:lnTo>
                    <a:pt x="2447" y="14294"/>
                  </a:lnTo>
                  <a:lnTo>
                    <a:pt x="2742" y="14576"/>
                  </a:lnTo>
                  <a:lnTo>
                    <a:pt x="3049" y="14845"/>
                  </a:lnTo>
                  <a:lnTo>
                    <a:pt x="3357" y="15088"/>
                  </a:lnTo>
                  <a:lnTo>
                    <a:pt x="3690" y="15319"/>
                  </a:lnTo>
                  <a:lnTo>
                    <a:pt x="4035" y="15537"/>
                  </a:lnTo>
                  <a:lnTo>
                    <a:pt x="4381" y="15741"/>
                  </a:lnTo>
                  <a:lnTo>
                    <a:pt x="4740" y="15921"/>
                  </a:lnTo>
                  <a:lnTo>
                    <a:pt x="5111" y="16087"/>
                  </a:lnTo>
                  <a:lnTo>
                    <a:pt x="5495" y="16241"/>
                  </a:lnTo>
                  <a:lnTo>
                    <a:pt x="5880" y="16369"/>
                  </a:lnTo>
                  <a:lnTo>
                    <a:pt x="6277" y="16484"/>
                  </a:lnTo>
                  <a:lnTo>
                    <a:pt x="6687" y="16587"/>
                  </a:lnTo>
                  <a:lnTo>
                    <a:pt x="7096" y="16651"/>
                  </a:lnTo>
                  <a:lnTo>
                    <a:pt x="7519" y="16702"/>
                  </a:lnTo>
                  <a:lnTo>
                    <a:pt x="7942" y="16741"/>
                  </a:lnTo>
                  <a:lnTo>
                    <a:pt x="8377" y="16753"/>
                  </a:lnTo>
                  <a:lnTo>
                    <a:pt x="8800" y="16741"/>
                  </a:lnTo>
                  <a:lnTo>
                    <a:pt x="9223" y="16702"/>
                  </a:lnTo>
                  <a:lnTo>
                    <a:pt x="9645" y="16651"/>
                  </a:lnTo>
                  <a:lnTo>
                    <a:pt x="10055" y="16587"/>
                  </a:lnTo>
                  <a:lnTo>
                    <a:pt x="10465" y="16484"/>
                  </a:lnTo>
                  <a:lnTo>
                    <a:pt x="10862" y="16369"/>
                  </a:lnTo>
                  <a:lnTo>
                    <a:pt x="11246" y="16241"/>
                  </a:lnTo>
                  <a:lnTo>
                    <a:pt x="11630" y="16087"/>
                  </a:lnTo>
                  <a:lnTo>
                    <a:pt x="12002" y="15921"/>
                  </a:lnTo>
                  <a:lnTo>
                    <a:pt x="12360" y="15741"/>
                  </a:lnTo>
                  <a:lnTo>
                    <a:pt x="12719" y="15537"/>
                  </a:lnTo>
                  <a:lnTo>
                    <a:pt x="13052" y="15319"/>
                  </a:lnTo>
                  <a:lnTo>
                    <a:pt x="13385" y="15088"/>
                  </a:lnTo>
                  <a:lnTo>
                    <a:pt x="13693" y="14845"/>
                  </a:lnTo>
                  <a:lnTo>
                    <a:pt x="14000" y="14576"/>
                  </a:lnTo>
                  <a:lnTo>
                    <a:pt x="14294" y="14294"/>
                  </a:lnTo>
                  <a:lnTo>
                    <a:pt x="14576" y="14012"/>
                  </a:lnTo>
                  <a:lnTo>
                    <a:pt x="14832" y="13705"/>
                  </a:lnTo>
                  <a:lnTo>
                    <a:pt x="15076" y="13385"/>
                  </a:lnTo>
                  <a:lnTo>
                    <a:pt x="15319" y="13065"/>
                  </a:lnTo>
                  <a:lnTo>
                    <a:pt x="15537" y="12719"/>
                  </a:lnTo>
                  <a:lnTo>
                    <a:pt x="15729" y="12373"/>
                  </a:lnTo>
                  <a:lnTo>
                    <a:pt x="15921" y="12014"/>
                  </a:lnTo>
                  <a:lnTo>
                    <a:pt x="16088" y="11643"/>
                  </a:lnTo>
                  <a:lnTo>
                    <a:pt x="16241" y="11259"/>
                  </a:lnTo>
                  <a:lnTo>
                    <a:pt x="16369" y="10862"/>
                  </a:lnTo>
                  <a:lnTo>
                    <a:pt x="16485" y="10465"/>
                  </a:lnTo>
                  <a:lnTo>
                    <a:pt x="16574" y="10068"/>
                  </a:lnTo>
                  <a:lnTo>
                    <a:pt x="16651" y="9658"/>
                  </a:lnTo>
                  <a:lnTo>
                    <a:pt x="16702" y="9235"/>
                  </a:lnTo>
                  <a:lnTo>
                    <a:pt x="16741" y="8812"/>
                  </a:lnTo>
                  <a:lnTo>
                    <a:pt x="16741" y="8377"/>
                  </a:lnTo>
                  <a:lnTo>
                    <a:pt x="16741" y="7941"/>
                  </a:lnTo>
                  <a:lnTo>
                    <a:pt x="16702" y="7519"/>
                  </a:lnTo>
                  <a:lnTo>
                    <a:pt x="16651" y="7109"/>
                  </a:lnTo>
                  <a:lnTo>
                    <a:pt x="16574" y="6686"/>
                  </a:lnTo>
                  <a:lnTo>
                    <a:pt x="16485" y="6289"/>
                  </a:lnTo>
                  <a:lnTo>
                    <a:pt x="16369" y="5892"/>
                  </a:lnTo>
                  <a:lnTo>
                    <a:pt x="16241" y="5495"/>
                  </a:lnTo>
                  <a:lnTo>
                    <a:pt x="16088" y="5124"/>
                  </a:lnTo>
                  <a:lnTo>
                    <a:pt x="15921" y="4752"/>
                  </a:lnTo>
                  <a:lnTo>
                    <a:pt x="15729" y="4381"/>
                  </a:lnTo>
                  <a:lnTo>
                    <a:pt x="15537" y="4035"/>
                  </a:lnTo>
                  <a:lnTo>
                    <a:pt x="15319" y="3702"/>
                  </a:lnTo>
                  <a:lnTo>
                    <a:pt x="15076" y="3369"/>
                  </a:lnTo>
                  <a:lnTo>
                    <a:pt x="14832" y="3049"/>
                  </a:lnTo>
                  <a:lnTo>
                    <a:pt x="14576" y="2754"/>
                  </a:lnTo>
                  <a:lnTo>
                    <a:pt x="14294" y="2460"/>
                  </a:lnTo>
                  <a:lnTo>
                    <a:pt x="14000" y="2178"/>
                  </a:lnTo>
                  <a:lnTo>
                    <a:pt x="13693" y="1922"/>
                  </a:lnTo>
                  <a:lnTo>
                    <a:pt x="13385" y="1666"/>
                  </a:lnTo>
                  <a:lnTo>
                    <a:pt x="13052" y="1435"/>
                  </a:lnTo>
                  <a:lnTo>
                    <a:pt x="12719" y="1217"/>
                  </a:lnTo>
                  <a:lnTo>
                    <a:pt x="12360" y="1012"/>
                  </a:lnTo>
                  <a:lnTo>
                    <a:pt x="12002" y="833"/>
                  </a:lnTo>
                  <a:lnTo>
                    <a:pt x="11630" y="667"/>
                  </a:lnTo>
                  <a:lnTo>
                    <a:pt x="11246" y="513"/>
                  </a:lnTo>
                  <a:lnTo>
                    <a:pt x="10862" y="385"/>
                  </a:lnTo>
                  <a:lnTo>
                    <a:pt x="10465" y="270"/>
                  </a:lnTo>
                  <a:lnTo>
                    <a:pt x="10055" y="180"/>
                  </a:lnTo>
                  <a:lnTo>
                    <a:pt x="9645" y="103"/>
                  </a:lnTo>
                  <a:lnTo>
                    <a:pt x="9223" y="52"/>
                  </a:lnTo>
                  <a:lnTo>
                    <a:pt x="8800" y="13"/>
                  </a:lnTo>
                  <a:lnTo>
                    <a:pt x="8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 name="Google Shape;2476;p46">
              <a:extLst>
                <a:ext uri="{FF2B5EF4-FFF2-40B4-BE49-F238E27FC236}">
                  <a16:creationId xmlns:a16="http://schemas.microsoft.com/office/drawing/2014/main" id="{93C3887C-8EC5-DDED-72AA-615DA91F3FC4}"/>
                </a:ext>
              </a:extLst>
            </p:cNvPr>
            <p:cNvSpPr/>
            <p:nvPr/>
          </p:nvSpPr>
          <p:spPr>
            <a:xfrm>
              <a:off x="1690600" y="1594550"/>
              <a:ext cx="261625" cy="261300"/>
            </a:xfrm>
            <a:custGeom>
              <a:avLst/>
              <a:gdLst/>
              <a:ahLst/>
              <a:cxnLst/>
              <a:rect l="l" t="t" r="r" b="b"/>
              <a:pathLst>
                <a:path w="10465" h="10452" extrusionOk="0">
                  <a:moveTo>
                    <a:pt x="4970" y="0"/>
                  </a:moveTo>
                  <a:lnTo>
                    <a:pt x="4701" y="26"/>
                  </a:lnTo>
                  <a:lnTo>
                    <a:pt x="4432" y="52"/>
                  </a:lnTo>
                  <a:lnTo>
                    <a:pt x="4176" y="103"/>
                  </a:lnTo>
                  <a:lnTo>
                    <a:pt x="3933" y="167"/>
                  </a:lnTo>
                  <a:lnTo>
                    <a:pt x="3677" y="231"/>
                  </a:lnTo>
                  <a:lnTo>
                    <a:pt x="3433" y="321"/>
                  </a:lnTo>
                  <a:lnTo>
                    <a:pt x="3203" y="410"/>
                  </a:lnTo>
                  <a:lnTo>
                    <a:pt x="2972" y="513"/>
                  </a:lnTo>
                  <a:lnTo>
                    <a:pt x="2742" y="628"/>
                  </a:lnTo>
                  <a:lnTo>
                    <a:pt x="2524" y="756"/>
                  </a:lnTo>
                  <a:lnTo>
                    <a:pt x="2306" y="884"/>
                  </a:lnTo>
                  <a:lnTo>
                    <a:pt x="2101" y="1038"/>
                  </a:lnTo>
                  <a:lnTo>
                    <a:pt x="1909" y="1191"/>
                  </a:lnTo>
                  <a:lnTo>
                    <a:pt x="1717" y="1358"/>
                  </a:lnTo>
                  <a:lnTo>
                    <a:pt x="1538" y="1524"/>
                  </a:lnTo>
                  <a:lnTo>
                    <a:pt x="1358" y="1717"/>
                  </a:lnTo>
                  <a:lnTo>
                    <a:pt x="1205" y="1896"/>
                  </a:lnTo>
                  <a:lnTo>
                    <a:pt x="1038" y="2101"/>
                  </a:lnTo>
                  <a:lnTo>
                    <a:pt x="897" y="2306"/>
                  </a:lnTo>
                  <a:lnTo>
                    <a:pt x="756" y="2511"/>
                  </a:lnTo>
                  <a:lnTo>
                    <a:pt x="641" y="2728"/>
                  </a:lnTo>
                  <a:lnTo>
                    <a:pt x="526" y="2959"/>
                  </a:lnTo>
                  <a:lnTo>
                    <a:pt x="411" y="3189"/>
                  </a:lnTo>
                  <a:lnTo>
                    <a:pt x="321" y="3433"/>
                  </a:lnTo>
                  <a:lnTo>
                    <a:pt x="244" y="3676"/>
                  </a:lnTo>
                  <a:lnTo>
                    <a:pt x="167" y="3920"/>
                  </a:lnTo>
                  <a:lnTo>
                    <a:pt x="116" y="4176"/>
                  </a:lnTo>
                  <a:lnTo>
                    <a:pt x="65" y="4432"/>
                  </a:lnTo>
                  <a:lnTo>
                    <a:pt x="26" y="4688"/>
                  </a:lnTo>
                  <a:lnTo>
                    <a:pt x="14" y="4957"/>
                  </a:lnTo>
                  <a:lnTo>
                    <a:pt x="1" y="5226"/>
                  </a:lnTo>
                  <a:lnTo>
                    <a:pt x="14" y="5495"/>
                  </a:lnTo>
                  <a:lnTo>
                    <a:pt x="26" y="5764"/>
                  </a:lnTo>
                  <a:lnTo>
                    <a:pt x="65" y="6020"/>
                  </a:lnTo>
                  <a:lnTo>
                    <a:pt x="116" y="6276"/>
                  </a:lnTo>
                  <a:lnTo>
                    <a:pt x="167" y="6532"/>
                  </a:lnTo>
                  <a:lnTo>
                    <a:pt x="244" y="6789"/>
                  </a:lnTo>
                  <a:lnTo>
                    <a:pt x="321" y="7019"/>
                  </a:lnTo>
                  <a:lnTo>
                    <a:pt x="411" y="7262"/>
                  </a:lnTo>
                  <a:lnTo>
                    <a:pt x="526" y="7493"/>
                  </a:lnTo>
                  <a:lnTo>
                    <a:pt x="641" y="7723"/>
                  </a:lnTo>
                  <a:lnTo>
                    <a:pt x="756" y="7941"/>
                  </a:lnTo>
                  <a:lnTo>
                    <a:pt x="897" y="8146"/>
                  </a:lnTo>
                  <a:lnTo>
                    <a:pt x="1038" y="8351"/>
                  </a:lnTo>
                  <a:lnTo>
                    <a:pt x="1205" y="8556"/>
                  </a:lnTo>
                  <a:lnTo>
                    <a:pt x="1358" y="8748"/>
                  </a:lnTo>
                  <a:lnTo>
                    <a:pt x="1538" y="8927"/>
                  </a:lnTo>
                  <a:lnTo>
                    <a:pt x="1717" y="9094"/>
                  </a:lnTo>
                  <a:lnTo>
                    <a:pt x="1909" y="9260"/>
                  </a:lnTo>
                  <a:lnTo>
                    <a:pt x="2101" y="9414"/>
                  </a:lnTo>
                  <a:lnTo>
                    <a:pt x="2306" y="9568"/>
                  </a:lnTo>
                  <a:lnTo>
                    <a:pt x="2524" y="9696"/>
                  </a:lnTo>
                  <a:lnTo>
                    <a:pt x="2742" y="9824"/>
                  </a:lnTo>
                  <a:lnTo>
                    <a:pt x="2972" y="9939"/>
                  </a:lnTo>
                  <a:lnTo>
                    <a:pt x="3203" y="10042"/>
                  </a:lnTo>
                  <a:lnTo>
                    <a:pt x="3433" y="10144"/>
                  </a:lnTo>
                  <a:lnTo>
                    <a:pt x="3677" y="10221"/>
                  </a:lnTo>
                  <a:lnTo>
                    <a:pt x="3933" y="10298"/>
                  </a:lnTo>
                  <a:lnTo>
                    <a:pt x="4176" y="10349"/>
                  </a:lnTo>
                  <a:lnTo>
                    <a:pt x="4432" y="10400"/>
                  </a:lnTo>
                  <a:lnTo>
                    <a:pt x="4701" y="10426"/>
                  </a:lnTo>
                  <a:lnTo>
                    <a:pt x="4970" y="10452"/>
                  </a:lnTo>
                  <a:lnTo>
                    <a:pt x="5508" y="10452"/>
                  </a:lnTo>
                  <a:lnTo>
                    <a:pt x="5764" y="10426"/>
                  </a:lnTo>
                  <a:lnTo>
                    <a:pt x="6033" y="10400"/>
                  </a:lnTo>
                  <a:lnTo>
                    <a:pt x="6289" y="10349"/>
                  </a:lnTo>
                  <a:lnTo>
                    <a:pt x="6546" y="10298"/>
                  </a:lnTo>
                  <a:lnTo>
                    <a:pt x="6789" y="10221"/>
                  </a:lnTo>
                  <a:lnTo>
                    <a:pt x="7032" y="10144"/>
                  </a:lnTo>
                  <a:lnTo>
                    <a:pt x="7276" y="10042"/>
                  </a:lnTo>
                  <a:lnTo>
                    <a:pt x="7506" y="9939"/>
                  </a:lnTo>
                  <a:lnTo>
                    <a:pt x="7724" y="9824"/>
                  </a:lnTo>
                  <a:lnTo>
                    <a:pt x="7942" y="9696"/>
                  </a:lnTo>
                  <a:lnTo>
                    <a:pt x="8159" y="9568"/>
                  </a:lnTo>
                  <a:lnTo>
                    <a:pt x="8364" y="9414"/>
                  </a:lnTo>
                  <a:lnTo>
                    <a:pt x="8556" y="9260"/>
                  </a:lnTo>
                  <a:lnTo>
                    <a:pt x="8749" y="9094"/>
                  </a:lnTo>
                  <a:lnTo>
                    <a:pt x="8928" y="8927"/>
                  </a:lnTo>
                  <a:lnTo>
                    <a:pt x="9107" y="8748"/>
                  </a:lnTo>
                  <a:lnTo>
                    <a:pt x="9274" y="8556"/>
                  </a:lnTo>
                  <a:lnTo>
                    <a:pt x="9427" y="8351"/>
                  </a:lnTo>
                  <a:lnTo>
                    <a:pt x="9568" y="8146"/>
                  </a:lnTo>
                  <a:lnTo>
                    <a:pt x="9709" y="7941"/>
                  </a:lnTo>
                  <a:lnTo>
                    <a:pt x="9837" y="7723"/>
                  </a:lnTo>
                  <a:lnTo>
                    <a:pt x="9953" y="7493"/>
                  </a:lnTo>
                  <a:lnTo>
                    <a:pt x="10055" y="7262"/>
                  </a:lnTo>
                  <a:lnTo>
                    <a:pt x="10145" y="7019"/>
                  </a:lnTo>
                  <a:lnTo>
                    <a:pt x="10234" y="6789"/>
                  </a:lnTo>
                  <a:lnTo>
                    <a:pt x="10298" y="6532"/>
                  </a:lnTo>
                  <a:lnTo>
                    <a:pt x="10362" y="6276"/>
                  </a:lnTo>
                  <a:lnTo>
                    <a:pt x="10401" y="6020"/>
                  </a:lnTo>
                  <a:lnTo>
                    <a:pt x="10439" y="5764"/>
                  </a:lnTo>
                  <a:lnTo>
                    <a:pt x="10452" y="5495"/>
                  </a:lnTo>
                  <a:lnTo>
                    <a:pt x="10465" y="5226"/>
                  </a:lnTo>
                  <a:lnTo>
                    <a:pt x="10452" y="4957"/>
                  </a:lnTo>
                  <a:lnTo>
                    <a:pt x="10439" y="4688"/>
                  </a:lnTo>
                  <a:lnTo>
                    <a:pt x="10401" y="4432"/>
                  </a:lnTo>
                  <a:lnTo>
                    <a:pt x="10362" y="4176"/>
                  </a:lnTo>
                  <a:lnTo>
                    <a:pt x="10298" y="3920"/>
                  </a:lnTo>
                  <a:lnTo>
                    <a:pt x="10234" y="3676"/>
                  </a:lnTo>
                  <a:lnTo>
                    <a:pt x="10145" y="3433"/>
                  </a:lnTo>
                  <a:lnTo>
                    <a:pt x="10055" y="3189"/>
                  </a:lnTo>
                  <a:lnTo>
                    <a:pt x="9953" y="2959"/>
                  </a:lnTo>
                  <a:lnTo>
                    <a:pt x="9837" y="2728"/>
                  </a:lnTo>
                  <a:lnTo>
                    <a:pt x="9709" y="2511"/>
                  </a:lnTo>
                  <a:lnTo>
                    <a:pt x="9568" y="2306"/>
                  </a:lnTo>
                  <a:lnTo>
                    <a:pt x="9427" y="2101"/>
                  </a:lnTo>
                  <a:lnTo>
                    <a:pt x="9274" y="1896"/>
                  </a:lnTo>
                  <a:lnTo>
                    <a:pt x="9107" y="1717"/>
                  </a:lnTo>
                  <a:lnTo>
                    <a:pt x="8928" y="1524"/>
                  </a:lnTo>
                  <a:lnTo>
                    <a:pt x="8749" y="1358"/>
                  </a:lnTo>
                  <a:lnTo>
                    <a:pt x="8556" y="1191"/>
                  </a:lnTo>
                  <a:lnTo>
                    <a:pt x="8364" y="1038"/>
                  </a:lnTo>
                  <a:lnTo>
                    <a:pt x="8159" y="884"/>
                  </a:lnTo>
                  <a:lnTo>
                    <a:pt x="7942" y="756"/>
                  </a:lnTo>
                  <a:lnTo>
                    <a:pt x="7724" y="628"/>
                  </a:lnTo>
                  <a:lnTo>
                    <a:pt x="7506" y="513"/>
                  </a:lnTo>
                  <a:lnTo>
                    <a:pt x="7276" y="410"/>
                  </a:lnTo>
                  <a:lnTo>
                    <a:pt x="7032" y="321"/>
                  </a:lnTo>
                  <a:lnTo>
                    <a:pt x="6789" y="231"/>
                  </a:lnTo>
                  <a:lnTo>
                    <a:pt x="6546" y="167"/>
                  </a:lnTo>
                  <a:lnTo>
                    <a:pt x="6289" y="103"/>
                  </a:lnTo>
                  <a:lnTo>
                    <a:pt x="6033" y="52"/>
                  </a:lnTo>
                  <a:lnTo>
                    <a:pt x="5764" y="26"/>
                  </a:lnTo>
                  <a:lnTo>
                    <a:pt x="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2" name="Google Shape;2477;p46">
              <a:extLst>
                <a:ext uri="{FF2B5EF4-FFF2-40B4-BE49-F238E27FC236}">
                  <a16:creationId xmlns:a16="http://schemas.microsoft.com/office/drawing/2014/main" id="{C53DC4AA-96DB-3C11-2F2C-70ACC3A9713F}"/>
                </a:ext>
              </a:extLst>
            </p:cNvPr>
            <p:cNvSpPr/>
            <p:nvPr/>
          </p:nvSpPr>
          <p:spPr>
            <a:xfrm>
              <a:off x="1721025" y="1624650"/>
              <a:ext cx="200800" cy="201100"/>
            </a:xfrm>
            <a:custGeom>
              <a:avLst/>
              <a:gdLst/>
              <a:ahLst/>
              <a:cxnLst/>
              <a:rect l="l" t="t" r="r" b="b"/>
              <a:pathLst>
                <a:path w="8032" h="8044" extrusionOk="0">
                  <a:moveTo>
                    <a:pt x="4022" y="0"/>
                  </a:moveTo>
                  <a:lnTo>
                    <a:pt x="3805" y="13"/>
                  </a:lnTo>
                  <a:lnTo>
                    <a:pt x="3612" y="26"/>
                  </a:lnTo>
                  <a:lnTo>
                    <a:pt x="3407" y="52"/>
                  </a:lnTo>
                  <a:lnTo>
                    <a:pt x="3203" y="90"/>
                  </a:lnTo>
                  <a:lnTo>
                    <a:pt x="3010" y="128"/>
                  </a:lnTo>
                  <a:lnTo>
                    <a:pt x="2818" y="180"/>
                  </a:lnTo>
                  <a:lnTo>
                    <a:pt x="2639" y="244"/>
                  </a:lnTo>
                  <a:lnTo>
                    <a:pt x="2447" y="320"/>
                  </a:lnTo>
                  <a:lnTo>
                    <a:pt x="2280" y="397"/>
                  </a:lnTo>
                  <a:lnTo>
                    <a:pt x="2101" y="487"/>
                  </a:lnTo>
                  <a:lnTo>
                    <a:pt x="1935" y="589"/>
                  </a:lnTo>
                  <a:lnTo>
                    <a:pt x="1768" y="692"/>
                  </a:lnTo>
                  <a:lnTo>
                    <a:pt x="1614" y="807"/>
                  </a:lnTo>
                  <a:lnTo>
                    <a:pt x="1461" y="922"/>
                  </a:lnTo>
                  <a:lnTo>
                    <a:pt x="1320" y="1051"/>
                  </a:lnTo>
                  <a:lnTo>
                    <a:pt x="1179" y="1179"/>
                  </a:lnTo>
                  <a:lnTo>
                    <a:pt x="1038" y="1319"/>
                  </a:lnTo>
                  <a:lnTo>
                    <a:pt x="910" y="1460"/>
                  </a:lnTo>
                  <a:lnTo>
                    <a:pt x="795" y="1614"/>
                  </a:lnTo>
                  <a:lnTo>
                    <a:pt x="679" y="1781"/>
                  </a:lnTo>
                  <a:lnTo>
                    <a:pt x="577" y="1934"/>
                  </a:lnTo>
                  <a:lnTo>
                    <a:pt x="487" y="2101"/>
                  </a:lnTo>
                  <a:lnTo>
                    <a:pt x="398" y="2280"/>
                  </a:lnTo>
                  <a:lnTo>
                    <a:pt x="308" y="2459"/>
                  </a:lnTo>
                  <a:lnTo>
                    <a:pt x="244" y="2639"/>
                  </a:lnTo>
                  <a:lnTo>
                    <a:pt x="180" y="2831"/>
                  </a:lnTo>
                  <a:lnTo>
                    <a:pt x="129" y="3023"/>
                  </a:lnTo>
                  <a:lnTo>
                    <a:pt x="77" y="3215"/>
                  </a:lnTo>
                  <a:lnTo>
                    <a:pt x="39" y="3407"/>
                  </a:lnTo>
                  <a:lnTo>
                    <a:pt x="13" y="3612"/>
                  </a:lnTo>
                  <a:lnTo>
                    <a:pt x="1" y="3817"/>
                  </a:lnTo>
                  <a:lnTo>
                    <a:pt x="1" y="4022"/>
                  </a:lnTo>
                  <a:lnTo>
                    <a:pt x="1" y="4227"/>
                  </a:lnTo>
                  <a:lnTo>
                    <a:pt x="13" y="4432"/>
                  </a:lnTo>
                  <a:lnTo>
                    <a:pt x="39" y="4637"/>
                  </a:lnTo>
                  <a:lnTo>
                    <a:pt x="77" y="4829"/>
                  </a:lnTo>
                  <a:lnTo>
                    <a:pt x="129" y="5034"/>
                  </a:lnTo>
                  <a:lnTo>
                    <a:pt x="180" y="5213"/>
                  </a:lnTo>
                  <a:lnTo>
                    <a:pt x="244" y="5405"/>
                  </a:lnTo>
                  <a:lnTo>
                    <a:pt x="308" y="5585"/>
                  </a:lnTo>
                  <a:lnTo>
                    <a:pt x="398" y="5764"/>
                  </a:lnTo>
                  <a:lnTo>
                    <a:pt x="487" y="5943"/>
                  </a:lnTo>
                  <a:lnTo>
                    <a:pt x="577" y="6110"/>
                  </a:lnTo>
                  <a:lnTo>
                    <a:pt x="679" y="6276"/>
                  </a:lnTo>
                  <a:lnTo>
                    <a:pt x="795" y="6430"/>
                  </a:lnTo>
                  <a:lnTo>
                    <a:pt x="910" y="6584"/>
                  </a:lnTo>
                  <a:lnTo>
                    <a:pt x="1038" y="6724"/>
                  </a:lnTo>
                  <a:lnTo>
                    <a:pt x="1179" y="6865"/>
                  </a:lnTo>
                  <a:lnTo>
                    <a:pt x="1320" y="6993"/>
                  </a:lnTo>
                  <a:lnTo>
                    <a:pt x="1461" y="7121"/>
                  </a:lnTo>
                  <a:lnTo>
                    <a:pt x="1614" y="7250"/>
                  </a:lnTo>
                  <a:lnTo>
                    <a:pt x="1768" y="7352"/>
                  </a:lnTo>
                  <a:lnTo>
                    <a:pt x="1935" y="7467"/>
                  </a:lnTo>
                  <a:lnTo>
                    <a:pt x="2101" y="7557"/>
                  </a:lnTo>
                  <a:lnTo>
                    <a:pt x="2280" y="7647"/>
                  </a:lnTo>
                  <a:lnTo>
                    <a:pt x="2447" y="7723"/>
                  </a:lnTo>
                  <a:lnTo>
                    <a:pt x="2639" y="7800"/>
                  </a:lnTo>
                  <a:lnTo>
                    <a:pt x="2818" y="7864"/>
                  </a:lnTo>
                  <a:lnTo>
                    <a:pt x="3010" y="7916"/>
                  </a:lnTo>
                  <a:lnTo>
                    <a:pt x="3203" y="7967"/>
                  </a:lnTo>
                  <a:lnTo>
                    <a:pt x="3407" y="7992"/>
                  </a:lnTo>
                  <a:lnTo>
                    <a:pt x="3612" y="8018"/>
                  </a:lnTo>
                  <a:lnTo>
                    <a:pt x="3805" y="8044"/>
                  </a:lnTo>
                  <a:lnTo>
                    <a:pt x="4227" y="8044"/>
                  </a:lnTo>
                  <a:lnTo>
                    <a:pt x="4432" y="8018"/>
                  </a:lnTo>
                  <a:lnTo>
                    <a:pt x="4624" y="7992"/>
                  </a:lnTo>
                  <a:lnTo>
                    <a:pt x="4829" y="7967"/>
                  </a:lnTo>
                  <a:lnTo>
                    <a:pt x="5021" y="7916"/>
                  </a:lnTo>
                  <a:lnTo>
                    <a:pt x="5213" y="7864"/>
                  </a:lnTo>
                  <a:lnTo>
                    <a:pt x="5405" y="7800"/>
                  </a:lnTo>
                  <a:lnTo>
                    <a:pt x="5585" y="7723"/>
                  </a:lnTo>
                  <a:lnTo>
                    <a:pt x="5764" y="7647"/>
                  </a:lnTo>
                  <a:lnTo>
                    <a:pt x="5931" y="7557"/>
                  </a:lnTo>
                  <a:lnTo>
                    <a:pt x="6097" y="7467"/>
                  </a:lnTo>
                  <a:lnTo>
                    <a:pt x="6264" y="7352"/>
                  </a:lnTo>
                  <a:lnTo>
                    <a:pt x="6417" y="7250"/>
                  </a:lnTo>
                  <a:lnTo>
                    <a:pt x="6571" y="7121"/>
                  </a:lnTo>
                  <a:lnTo>
                    <a:pt x="6725" y="6993"/>
                  </a:lnTo>
                  <a:lnTo>
                    <a:pt x="6866" y="6865"/>
                  </a:lnTo>
                  <a:lnTo>
                    <a:pt x="6994" y="6724"/>
                  </a:lnTo>
                  <a:lnTo>
                    <a:pt x="7122" y="6584"/>
                  </a:lnTo>
                  <a:lnTo>
                    <a:pt x="7237" y="6430"/>
                  </a:lnTo>
                  <a:lnTo>
                    <a:pt x="7352" y="6276"/>
                  </a:lnTo>
                  <a:lnTo>
                    <a:pt x="7455" y="6110"/>
                  </a:lnTo>
                  <a:lnTo>
                    <a:pt x="7557" y="5943"/>
                  </a:lnTo>
                  <a:lnTo>
                    <a:pt x="7647" y="5764"/>
                  </a:lnTo>
                  <a:lnTo>
                    <a:pt x="7724" y="5585"/>
                  </a:lnTo>
                  <a:lnTo>
                    <a:pt x="7788" y="5405"/>
                  </a:lnTo>
                  <a:lnTo>
                    <a:pt x="7852" y="5213"/>
                  </a:lnTo>
                  <a:lnTo>
                    <a:pt x="7916" y="5034"/>
                  </a:lnTo>
                  <a:lnTo>
                    <a:pt x="7954" y="4829"/>
                  </a:lnTo>
                  <a:lnTo>
                    <a:pt x="7993" y="4637"/>
                  </a:lnTo>
                  <a:lnTo>
                    <a:pt x="8018" y="4432"/>
                  </a:lnTo>
                  <a:lnTo>
                    <a:pt x="8031" y="4227"/>
                  </a:lnTo>
                  <a:lnTo>
                    <a:pt x="8031" y="4022"/>
                  </a:lnTo>
                  <a:lnTo>
                    <a:pt x="8031" y="3817"/>
                  </a:lnTo>
                  <a:lnTo>
                    <a:pt x="8018" y="3612"/>
                  </a:lnTo>
                  <a:lnTo>
                    <a:pt x="7993" y="3407"/>
                  </a:lnTo>
                  <a:lnTo>
                    <a:pt x="7954" y="3215"/>
                  </a:lnTo>
                  <a:lnTo>
                    <a:pt x="7916" y="3023"/>
                  </a:lnTo>
                  <a:lnTo>
                    <a:pt x="7852" y="2831"/>
                  </a:lnTo>
                  <a:lnTo>
                    <a:pt x="7788" y="2639"/>
                  </a:lnTo>
                  <a:lnTo>
                    <a:pt x="7724" y="2459"/>
                  </a:lnTo>
                  <a:lnTo>
                    <a:pt x="7647" y="2280"/>
                  </a:lnTo>
                  <a:lnTo>
                    <a:pt x="7557" y="2101"/>
                  </a:lnTo>
                  <a:lnTo>
                    <a:pt x="7455" y="1934"/>
                  </a:lnTo>
                  <a:lnTo>
                    <a:pt x="7352" y="1781"/>
                  </a:lnTo>
                  <a:lnTo>
                    <a:pt x="7237" y="1614"/>
                  </a:lnTo>
                  <a:lnTo>
                    <a:pt x="7122" y="1460"/>
                  </a:lnTo>
                  <a:lnTo>
                    <a:pt x="6994" y="1319"/>
                  </a:lnTo>
                  <a:lnTo>
                    <a:pt x="6866" y="1179"/>
                  </a:lnTo>
                  <a:lnTo>
                    <a:pt x="6725" y="1051"/>
                  </a:lnTo>
                  <a:lnTo>
                    <a:pt x="6571" y="922"/>
                  </a:lnTo>
                  <a:lnTo>
                    <a:pt x="6417" y="807"/>
                  </a:lnTo>
                  <a:lnTo>
                    <a:pt x="6264" y="692"/>
                  </a:lnTo>
                  <a:lnTo>
                    <a:pt x="6097" y="589"/>
                  </a:lnTo>
                  <a:lnTo>
                    <a:pt x="5931" y="487"/>
                  </a:lnTo>
                  <a:lnTo>
                    <a:pt x="5764" y="397"/>
                  </a:lnTo>
                  <a:lnTo>
                    <a:pt x="5585" y="320"/>
                  </a:lnTo>
                  <a:lnTo>
                    <a:pt x="5405" y="244"/>
                  </a:lnTo>
                  <a:lnTo>
                    <a:pt x="5213" y="180"/>
                  </a:lnTo>
                  <a:lnTo>
                    <a:pt x="5021" y="128"/>
                  </a:lnTo>
                  <a:lnTo>
                    <a:pt x="4829" y="90"/>
                  </a:lnTo>
                  <a:lnTo>
                    <a:pt x="4624" y="52"/>
                  </a:lnTo>
                  <a:lnTo>
                    <a:pt x="4432" y="26"/>
                  </a:lnTo>
                  <a:lnTo>
                    <a:pt x="4227" y="13"/>
                  </a:lnTo>
                  <a:lnTo>
                    <a:pt x="4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3" name="Google Shape;2478;p46">
              <a:extLst>
                <a:ext uri="{FF2B5EF4-FFF2-40B4-BE49-F238E27FC236}">
                  <a16:creationId xmlns:a16="http://schemas.microsoft.com/office/drawing/2014/main" id="{DD9CD7FE-CAA5-FCF5-EAE4-3C125CD775F5}"/>
                </a:ext>
              </a:extLst>
            </p:cNvPr>
            <p:cNvSpPr/>
            <p:nvPr/>
          </p:nvSpPr>
          <p:spPr>
            <a:xfrm>
              <a:off x="1788900" y="1120025"/>
              <a:ext cx="65025" cy="65025"/>
            </a:xfrm>
            <a:custGeom>
              <a:avLst/>
              <a:gdLst/>
              <a:ahLst/>
              <a:cxnLst/>
              <a:rect l="l" t="t" r="r" b="b"/>
              <a:pathLst>
                <a:path w="2601" h="2601" extrusionOk="0">
                  <a:moveTo>
                    <a:pt x="1166" y="0"/>
                  </a:moveTo>
                  <a:lnTo>
                    <a:pt x="1038" y="26"/>
                  </a:lnTo>
                  <a:lnTo>
                    <a:pt x="910" y="51"/>
                  </a:lnTo>
                  <a:lnTo>
                    <a:pt x="795" y="102"/>
                  </a:lnTo>
                  <a:lnTo>
                    <a:pt x="680" y="154"/>
                  </a:lnTo>
                  <a:lnTo>
                    <a:pt x="577" y="218"/>
                  </a:lnTo>
                  <a:lnTo>
                    <a:pt x="475" y="295"/>
                  </a:lnTo>
                  <a:lnTo>
                    <a:pt x="385" y="384"/>
                  </a:lnTo>
                  <a:lnTo>
                    <a:pt x="295" y="474"/>
                  </a:lnTo>
                  <a:lnTo>
                    <a:pt x="219" y="576"/>
                  </a:lnTo>
                  <a:lnTo>
                    <a:pt x="155" y="679"/>
                  </a:lnTo>
                  <a:lnTo>
                    <a:pt x="103" y="794"/>
                  </a:lnTo>
                  <a:lnTo>
                    <a:pt x="65" y="909"/>
                  </a:lnTo>
                  <a:lnTo>
                    <a:pt x="26" y="1037"/>
                  </a:lnTo>
                  <a:lnTo>
                    <a:pt x="14" y="1166"/>
                  </a:lnTo>
                  <a:lnTo>
                    <a:pt x="1" y="1294"/>
                  </a:lnTo>
                  <a:lnTo>
                    <a:pt x="14" y="1435"/>
                  </a:lnTo>
                  <a:lnTo>
                    <a:pt x="26" y="1563"/>
                  </a:lnTo>
                  <a:lnTo>
                    <a:pt x="65" y="1691"/>
                  </a:lnTo>
                  <a:lnTo>
                    <a:pt x="103" y="1806"/>
                  </a:lnTo>
                  <a:lnTo>
                    <a:pt x="155" y="1921"/>
                  </a:lnTo>
                  <a:lnTo>
                    <a:pt x="219" y="2024"/>
                  </a:lnTo>
                  <a:lnTo>
                    <a:pt x="295" y="2126"/>
                  </a:lnTo>
                  <a:lnTo>
                    <a:pt x="385" y="2216"/>
                  </a:lnTo>
                  <a:lnTo>
                    <a:pt x="475" y="2305"/>
                  </a:lnTo>
                  <a:lnTo>
                    <a:pt x="577" y="2382"/>
                  </a:lnTo>
                  <a:lnTo>
                    <a:pt x="680" y="2446"/>
                  </a:lnTo>
                  <a:lnTo>
                    <a:pt x="795" y="2498"/>
                  </a:lnTo>
                  <a:lnTo>
                    <a:pt x="910" y="2536"/>
                  </a:lnTo>
                  <a:lnTo>
                    <a:pt x="1038" y="2574"/>
                  </a:lnTo>
                  <a:lnTo>
                    <a:pt x="1166" y="2600"/>
                  </a:lnTo>
                  <a:lnTo>
                    <a:pt x="1435" y="2600"/>
                  </a:lnTo>
                  <a:lnTo>
                    <a:pt x="1563" y="2574"/>
                  </a:lnTo>
                  <a:lnTo>
                    <a:pt x="1691" y="2536"/>
                  </a:lnTo>
                  <a:lnTo>
                    <a:pt x="1807" y="2498"/>
                  </a:lnTo>
                  <a:lnTo>
                    <a:pt x="1922" y="2446"/>
                  </a:lnTo>
                  <a:lnTo>
                    <a:pt x="2024" y="2382"/>
                  </a:lnTo>
                  <a:lnTo>
                    <a:pt x="2127" y="2305"/>
                  </a:lnTo>
                  <a:lnTo>
                    <a:pt x="2217" y="2216"/>
                  </a:lnTo>
                  <a:lnTo>
                    <a:pt x="2306" y="2126"/>
                  </a:lnTo>
                  <a:lnTo>
                    <a:pt x="2383" y="2024"/>
                  </a:lnTo>
                  <a:lnTo>
                    <a:pt x="2447" y="1921"/>
                  </a:lnTo>
                  <a:lnTo>
                    <a:pt x="2498" y="1806"/>
                  </a:lnTo>
                  <a:lnTo>
                    <a:pt x="2550" y="1691"/>
                  </a:lnTo>
                  <a:lnTo>
                    <a:pt x="2575" y="1563"/>
                  </a:lnTo>
                  <a:lnTo>
                    <a:pt x="2601" y="1435"/>
                  </a:lnTo>
                  <a:lnTo>
                    <a:pt x="2601" y="1294"/>
                  </a:lnTo>
                  <a:lnTo>
                    <a:pt x="2601" y="1166"/>
                  </a:lnTo>
                  <a:lnTo>
                    <a:pt x="2575" y="1037"/>
                  </a:lnTo>
                  <a:lnTo>
                    <a:pt x="2550" y="909"/>
                  </a:lnTo>
                  <a:lnTo>
                    <a:pt x="2498" y="794"/>
                  </a:lnTo>
                  <a:lnTo>
                    <a:pt x="2447" y="679"/>
                  </a:lnTo>
                  <a:lnTo>
                    <a:pt x="2383" y="576"/>
                  </a:lnTo>
                  <a:lnTo>
                    <a:pt x="2306" y="474"/>
                  </a:lnTo>
                  <a:lnTo>
                    <a:pt x="2217" y="384"/>
                  </a:lnTo>
                  <a:lnTo>
                    <a:pt x="2127" y="295"/>
                  </a:lnTo>
                  <a:lnTo>
                    <a:pt x="2024" y="218"/>
                  </a:lnTo>
                  <a:lnTo>
                    <a:pt x="1922" y="154"/>
                  </a:lnTo>
                  <a:lnTo>
                    <a:pt x="1807" y="102"/>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 name="Google Shape;2479;p46">
              <a:extLst>
                <a:ext uri="{FF2B5EF4-FFF2-40B4-BE49-F238E27FC236}">
                  <a16:creationId xmlns:a16="http://schemas.microsoft.com/office/drawing/2014/main" id="{F872EBAE-E80E-923E-0DB9-04354311903F}"/>
                </a:ext>
              </a:extLst>
            </p:cNvPr>
            <p:cNvSpPr/>
            <p:nvPr/>
          </p:nvSpPr>
          <p:spPr>
            <a:xfrm>
              <a:off x="2186600" y="1203900"/>
              <a:ext cx="65025" cy="65025"/>
            </a:xfrm>
            <a:custGeom>
              <a:avLst/>
              <a:gdLst/>
              <a:ahLst/>
              <a:cxnLst/>
              <a:rect l="l" t="t" r="r" b="b"/>
              <a:pathLst>
                <a:path w="2601" h="2601" extrusionOk="0">
                  <a:moveTo>
                    <a:pt x="1294" y="1"/>
                  </a:moveTo>
                  <a:lnTo>
                    <a:pt x="1166" y="14"/>
                  </a:lnTo>
                  <a:lnTo>
                    <a:pt x="1038" y="26"/>
                  </a:lnTo>
                  <a:lnTo>
                    <a:pt x="910" y="65"/>
                  </a:lnTo>
                  <a:lnTo>
                    <a:pt x="794" y="103"/>
                  </a:lnTo>
                  <a:lnTo>
                    <a:pt x="679" y="167"/>
                  </a:lnTo>
                  <a:lnTo>
                    <a:pt x="577" y="231"/>
                  </a:lnTo>
                  <a:lnTo>
                    <a:pt x="474" y="295"/>
                  </a:lnTo>
                  <a:lnTo>
                    <a:pt x="384" y="385"/>
                  </a:lnTo>
                  <a:lnTo>
                    <a:pt x="295" y="475"/>
                  </a:lnTo>
                  <a:lnTo>
                    <a:pt x="218" y="577"/>
                  </a:lnTo>
                  <a:lnTo>
                    <a:pt x="154" y="680"/>
                  </a:lnTo>
                  <a:lnTo>
                    <a:pt x="103" y="795"/>
                  </a:lnTo>
                  <a:lnTo>
                    <a:pt x="51" y="923"/>
                  </a:lnTo>
                  <a:lnTo>
                    <a:pt x="26" y="1038"/>
                  </a:lnTo>
                  <a:lnTo>
                    <a:pt x="0" y="1166"/>
                  </a:lnTo>
                  <a:lnTo>
                    <a:pt x="0" y="1307"/>
                  </a:lnTo>
                  <a:lnTo>
                    <a:pt x="0" y="1435"/>
                  </a:lnTo>
                  <a:lnTo>
                    <a:pt x="26" y="1563"/>
                  </a:lnTo>
                  <a:lnTo>
                    <a:pt x="51" y="1691"/>
                  </a:lnTo>
                  <a:lnTo>
                    <a:pt x="103" y="1807"/>
                  </a:lnTo>
                  <a:lnTo>
                    <a:pt x="154" y="1922"/>
                  </a:lnTo>
                  <a:lnTo>
                    <a:pt x="218" y="2037"/>
                  </a:lnTo>
                  <a:lnTo>
                    <a:pt x="295" y="2127"/>
                  </a:lnTo>
                  <a:lnTo>
                    <a:pt x="384" y="2229"/>
                  </a:lnTo>
                  <a:lnTo>
                    <a:pt x="474" y="2306"/>
                  </a:lnTo>
                  <a:lnTo>
                    <a:pt x="577" y="2383"/>
                  </a:lnTo>
                  <a:lnTo>
                    <a:pt x="679" y="2447"/>
                  </a:lnTo>
                  <a:lnTo>
                    <a:pt x="794" y="2498"/>
                  </a:lnTo>
                  <a:lnTo>
                    <a:pt x="910" y="2549"/>
                  </a:lnTo>
                  <a:lnTo>
                    <a:pt x="1038" y="2575"/>
                  </a:lnTo>
                  <a:lnTo>
                    <a:pt x="1166" y="2601"/>
                  </a:lnTo>
                  <a:lnTo>
                    <a:pt x="1435" y="2601"/>
                  </a:lnTo>
                  <a:lnTo>
                    <a:pt x="1563" y="2575"/>
                  </a:lnTo>
                  <a:lnTo>
                    <a:pt x="1691" y="2549"/>
                  </a:lnTo>
                  <a:lnTo>
                    <a:pt x="1806" y="2498"/>
                  </a:lnTo>
                  <a:lnTo>
                    <a:pt x="1921" y="2447"/>
                  </a:lnTo>
                  <a:lnTo>
                    <a:pt x="2024" y="2383"/>
                  </a:lnTo>
                  <a:lnTo>
                    <a:pt x="2126" y="2306"/>
                  </a:lnTo>
                  <a:lnTo>
                    <a:pt x="2216" y="2229"/>
                  </a:lnTo>
                  <a:lnTo>
                    <a:pt x="2306" y="2127"/>
                  </a:lnTo>
                  <a:lnTo>
                    <a:pt x="2382" y="2037"/>
                  </a:lnTo>
                  <a:lnTo>
                    <a:pt x="2446" y="1922"/>
                  </a:lnTo>
                  <a:lnTo>
                    <a:pt x="2498" y="1807"/>
                  </a:lnTo>
                  <a:lnTo>
                    <a:pt x="2536" y="1691"/>
                  </a:lnTo>
                  <a:lnTo>
                    <a:pt x="2575" y="1563"/>
                  </a:lnTo>
                  <a:lnTo>
                    <a:pt x="2587" y="1435"/>
                  </a:lnTo>
                  <a:lnTo>
                    <a:pt x="2600" y="1307"/>
                  </a:lnTo>
                  <a:lnTo>
                    <a:pt x="2587" y="1166"/>
                  </a:lnTo>
                  <a:lnTo>
                    <a:pt x="2575" y="1038"/>
                  </a:lnTo>
                  <a:lnTo>
                    <a:pt x="2536" y="923"/>
                  </a:lnTo>
                  <a:lnTo>
                    <a:pt x="2498" y="795"/>
                  </a:lnTo>
                  <a:lnTo>
                    <a:pt x="2446" y="680"/>
                  </a:lnTo>
                  <a:lnTo>
                    <a:pt x="2382" y="577"/>
                  </a:lnTo>
                  <a:lnTo>
                    <a:pt x="2306" y="475"/>
                  </a:lnTo>
                  <a:lnTo>
                    <a:pt x="2216" y="385"/>
                  </a:lnTo>
                  <a:lnTo>
                    <a:pt x="2126" y="295"/>
                  </a:lnTo>
                  <a:lnTo>
                    <a:pt x="2024" y="231"/>
                  </a:lnTo>
                  <a:lnTo>
                    <a:pt x="1921" y="167"/>
                  </a:lnTo>
                  <a:lnTo>
                    <a:pt x="1806" y="103"/>
                  </a:lnTo>
                  <a:lnTo>
                    <a:pt x="1691" y="65"/>
                  </a:lnTo>
                  <a:lnTo>
                    <a:pt x="1563" y="26"/>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 name="Google Shape;2480;p46">
              <a:extLst>
                <a:ext uri="{FF2B5EF4-FFF2-40B4-BE49-F238E27FC236}">
                  <a16:creationId xmlns:a16="http://schemas.microsoft.com/office/drawing/2014/main" id="{4063EB02-0222-D845-AAC2-7E55CD49CCCB}"/>
                </a:ext>
              </a:extLst>
            </p:cNvPr>
            <p:cNvSpPr/>
            <p:nvPr/>
          </p:nvSpPr>
          <p:spPr>
            <a:xfrm>
              <a:off x="1267625" y="1686125"/>
              <a:ext cx="65025" cy="65025"/>
            </a:xfrm>
            <a:custGeom>
              <a:avLst/>
              <a:gdLst/>
              <a:ahLst/>
              <a:cxnLst/>
              <a:rect l="l" t="t" r="r" b="b"/>
              <a:pathLst>
                <a:path w="2601" h="2601" extrusionOk="0">
                  <a:moveTo>
                    <a:pt x="1166" y="0"/>
                  </a:moveTo>
                  <a:lnTo>
                    <a:pt x="1038" y="26"/>
                  </a:lnTo>
                  <a:lnTo>
                    <a:pt x="923" y="52"/>
                  </a:lnTo>
                  <a:lnTo>
                    <a:pt x="795" y="103"/>
                  </a:lnTo>
                  <a:lnTo>
                    <a:pt x="679" y="154"/>
                  </a:lnTo>
                  <a:lnTo>
                    <a:pt x="577" y="218"/>
                  </a:lnTo>
                  <a:lnTo>
                    <a:pt x="475" y="295"/>
                  </a:lnTo>
                  <a:lnTo>
                    <a:pt x="385" y="385"/>
                  </a:lnTo>
                  <a:lnTo>
                    <a:pt x="295" y="474"/>
                  </a:lnTo>
                  <a:lnTo>
                    <a:pt x="231" y="577"/>
                  </a:lnTo>
                  <a:lnTo>
                    <a:pt x="167" y="679"/>
                  </a:lnTo>
                  <a:lnTo>
                    <a:pt x="103" y="794"/>
                  </a:lnTo>
                  <a:lnTo>
                    <a:pt x="65" y="910"/>
                  </a:lnTo>
                  <a:lnTo>
                    <a:pt x="26" y="1038"/>
                  </a:lnTo>
                  <a:lnTo>
                    <a:pt x="13" y="1166"/>
                  </a:lnTo>
                  <a:lnTo>
                    <a:pt x="1" y="1294"/>
                  </a:lnTo>
                  <a:lnTo>
                    <a:pt x="13" y="1435"/>
                  </a:lnTo>
                  <a:lnTo>
                    <a:pt x="26" y="1563"/>
                  </a:lnTo>
                  <a:lnTo>
                    <a:pt x="65" y="1691"/>
                  </a:lnTo>
                  <a:lnTo>
                    <a:pt x="103" y="1806"/>
                  </a:lnTo>
                  <a:lnTo>
                    <a:pt x="167" y="1922"/>
                  </a:lnTo>
                  <a:lnTo>
                    <a:pt x="231" y="2024"/>
                  </a:lnTo>
                  <a:lnTo>
                    <a:pt x="295" y="2126"/>
                  </a:lnTo>
                  <a:lnTo>
                    <a:pt x="385" y="2216"/>
                  </a:lnTo>
                  <a:lnTo>
                    <a:pt x="475" y="2306"/>
                  </a:lnTo>
                  <a:lnTo>
                    <a:pt x="577" y="2383"/>
                  </a:lnTo>
                  <a:lnTo>
                    <a:pt x="679" y="2447"/>
                  </a:lnTo>
                  <a:lnTo>
                    <a:pt x="795" y="2498"/>
                  </a:lnTo>
                  <a:lnTo>
                    <a:pt x="923" y="2536"/>
                  </a:lnTo>
                  <a:lnTo>
                    <a:pt x="1038" y="2575"/>
                  </a:lnTo>
                  <a:lnTo>
                    <a:pt x="1166" y="2600"/>
                  </a:lnTo>
                  <a:lnTo>
                    <a:pt x="1435" y="2600"/>
                  </a:lnTo>
                  <a:lnTo>
                    <a:pt x="1563" y="2575"/>
                  </a:lnTo>
                  <a:lnTo>
                    <a:pt x="1691" y="2536"/>
                  </a:lnTo>
                  <a:lnTo>
                    <a:pt x="1807" y="2498"/>
                  </a:lnTo>
                  <a:lnTo>
                    <a:pt x="1922" y="2447"/>
                  </a:lnTo>
                  <a:lnTo>
                    <a:pt x="2037" y="2383"/>
                  </a:lnTo>
                  <a:lnTo>
                    <a:pt x="2127" y="2306"/>
                  </a:lnTo>
                  <a:lnTo>
                    <a:pt x="2229" y="2216"/>
                  </a:lnTo>
                  <a:lnTo>
                    <a:pt x="2306" y="2126"/>
                  </a:lnTo>
                  <a:lnTo>
                    <a:pt x="2383" y="2024"/>
                  </a:lnTo>
                  <a:lnTo>
                    <a:pt x="2447" y="1922"/>
                  </a:lnTo>
                  <a:lnTo>
                    <a:pt x="2498" y="1806"/>
                  </a:lnTo>
                  <a:lnTo>
                    <a:pt x="2549" y="1691"/>
                  </a:lnTo>
                  <a:lnTo>
                    <a:pt x="2575" y="1563"/>
                  </a:lnTo>
                  <a:lnTo>
                    <a:pt x="2601" y="1435"/>
                  </a:lnTo>
                  <a:lnTo>
                    <a:pt x="2601" y="1294"/>
                  </a:lnTo>
                  <a:lnTo>
                    <a:pt x="2601" y="1166"/>
                  </a:lnTo>
                  <a:lnTo>
                    <a:pt x="2575" y="1038"/>
                  </a:lnTo>
                  <a:lnTo>
                    <a:pt x="2549" y="910"/>
                  </a:lnTo>
                  <a:lnTo>
                    <a:pt x="2498" y="794"/>
                  </a:lnTo>
                  <a:lnTo>
                    <a:pt x="2447" y="679"/>
                  </a:lnTo>
                  <a:lnTo>
                    <a:pt x="2383" y="577"/>
                  </a:lnTo>
                  <a:lnTo>
                    <a:pt x="2306" y="474"/>
                  </a:lnTo>
                  <a:lnTo>
                    <a:pt x="2229" y="385"/>
                  </a:lnTo>
                  <a:lnTo>
                    <a:pt x="2127" y="295"/>
                  </a:lnTo>
                  <a:lnTo>
                    <a:pt x="2037" y="218"/>
                  </a:lnTo>
                  <a:lnTo>
                    <a:pt x="1922" y="154"/>
                  </a:lnTo>
                  <a:lnTo>
                    <a:pt x="1807" y="103"/>
                  </a:lnTo>
                  <a:lnTo>
                    <a:pt x="1691" y="52"/>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 name="Google Shape;2481;p46">
              <a:extLst>
                <a:ext uri="{FF2B5EF4-FFF2-40B4-BE49-F238E27FC236}">
                  <a16:creationId xmlns:a16="http://schemas.microsoft.com/office/drawing/2014/main" id="{75A6B301-CF57-9741-1A25-990DCCA045D3}"/>
                </a:ext>
              </a:extLst>
            </p:cNvPr>
            <p:cNvSpPr/>
            <p:nvPr/>
          </p:nvSpPr>
          <p:spPr>
            <a:xfrm>
              <a:off x="1183750" y="2118075"/>
              <a:ext cx="65000" cy="65025"/>
            </a:xfrm>
            <a:custGeom>
              <a:avLst/>
              <a:gdLst/>
              <a:ahLst/>
              <a:cxnLst/>
              <a:rect l="l" t="t" r="r" b="b"/>
              <a:pathLst>
                <a:path w="2600" h="2601" extrusionOk="0">
                  <a:moveTo>
                    <a:pt x="1166" y="0"/>
                  </a:moveTo>
                  <a:lnTo>
                    <a:pt x="1037" y="26"/>
                  </a:lnTo>
                  <a:lnTo>
                    <a:pt x="909" y="51"/>
                  </a:lnTo>
                  <a:lnTo>
                    <a:pt x="794" y="103"/>
                  </a:lnTo>
                  <a:lnTo>
                    <a:pt x="679" y="154"/>
                  </a:lnTo>
                  <a:lnTo>
                    <a:pt x="576" y="218"/>
                  </a:lnTo>
                  <a:lnTo>
                    <a:pt x="474" y="295"/>
                  </a:lnTo>
                  <a:lnTo>
                    <a:pt x="384" y="372"/>
                  </a:lnTo>
                  <a:lnTo>
                    <a:pt x="295" y="474"/>
                  </a:lnTo>
                  <a:lnTo>
                    <a:pt x="218" y="564"/>
                  </a:lnTo>
                  <a:lnTo>
                    <a:pt x="154" y="679"/>
                  </a:lnTo>
                  <a:lnTo>
                    <a:pt x="102" y="794"/>
                  </a:lnTo>
                  <a:lnTo>
                    <a:pt x="51" y="910"/>
                  </a:lnTo>
                  <a:lnTo>
                    <a:pt x="26" y="1038"/>
                  </a:lnTo>
                  <a:lnTo>
                    <a:pt x="0" y="1166"/>
                  </a:lnTo>
                  <a:lnTo>
                    <a:pt x="0" y="1294"/>
                  </a:lnTo>
                  <a:lnTo>
                    <a:pt x="0" y="1435"/>
                  </a:lnTo>
                  <a:lnTo>
                    <a:pt x="26" y="1563"/>
                  </a:lnTo>
                  <a:lnTo>
                    <a:pt x="51" y="1678"/>
                  </a:lnTo>
                  <a:lnTo>
                    <a:pt x="102" y="1806"/>
                  </a:lnTo>
                  <a:lnTo>
                    <a:pt x="154" y="1921"/>
                  </a:lnTo>
                  <a:lnTo>
                    <a:pt x="218" y="2024"/>
                  </a:lnTo>
                  <a:lnTo>
                    <a:pt x="295" y="2126"/>
                  </a:lnTo>
                  <a:lnTo>
                    <a:pt x="384" y="2216"/>
                  </a:lnTo>
                  <a:lnTo>
                    <a:pt x="474" y="2306"/>
                  </a:lnTo>
                  <a:lnTo>
                    <a:pt x="576" y="2370"/>
                  </a:lnTo>
                  <a:lnTo>
                    <a:pt x="679" y="2447"/>
                  </a:lnTo>
                  <a:lnTo>
                    <a:pt x="794" y="2498"/>
                  </a:lnTo>
                  <a:lnTo>
                    <a:pt x="909" y="2536"/>
                  </a:lnTo>
                  <a:lnTo>
                    <a:pt x="1037" y="2575"/>
                  </a:lnTo>
                  <a:lnTo>
                    <a:pt x="1166" y="2587"/>
                  </a:lnTo>
                  <a:lnTo>
                    <a:pt x="1306" y="2600"/>
                  </a:lnTo>
                  <a:lnTo>
                    <a:pt x="1434" y="2587"/>
                  </a:lnTo>
                  <a:lnTo>
                    <a:pt x="1563" y="2575"/>
                  </a:lnTo>
                  <a:lnTo>
                    <a:pt x="1691" y="2536"/>
                  </a:lnTo>
                  <a:lnTo>
                    <a:pt x="1806" y="2498"/>
                  </a:lnTo>
                  <a:lnTo>
                    <a:pt x="1921" y="2447"/>
                  </a:lnTo>
                  <a:lnTo>
                    <a:pt x="2024" y="2370"/>
                  </a:lnTo>
                  <a:lnTo>
                    <a:pt x="2126" y="2306"/>
                  </a:lnTo>
                  <a:lnTo>
                    <a:pt x="2216" y="2216"/>
                  </a:lnTo>
                  <a:lnTo>
                    <a:pt x="2305" y="2126"/>
                  </a:lnTo>
                  <a:lnTo>
                    <a:pt x="2382" y="2024"/>
                  </a:lnTo>
                  <a:lnTo>
                    <a:pt x="2446" y="1921"/>
                  </a:lnTo>
                  <a:lnTo>
                    <a:pt x="2498" y="1806"/>
                  </a:lnTo>
                  <a:lnTo>
                    <a:pt x="2549" y="1678"/>
                  </a:lnTo>
                  <a:lnTo>
                    <a:pt x="2574" y="1563"/>
                  </a:lnTo>
                  <a:lnTo>
                    <a:pt x="2600" y="1435"/>
                  </a:lnTo>
                  <a:lnTo>
                    <a:pt x="2600" y="1294"/>
                  </a:lnTo>
                  <a:lnTo>
                    <a:pt x="2600" y="1166"/>
                  </a:lnTo>
                  <a:lnTo>
                    <a:pt x="2574" y="1038"/>
                  </a:lnTo>
                  <a:lnTo>
                    <a:pt x="2549" y="910"/>
                  </a:lnTo>
                  <a:lnTo>
                    <a:pt x="2498" y="794"/>
                  </a:lnTo>
                  <a:lnTo>
                    <a:pt x="2446" y="679"/>
                  </a:lnTo>
                  <a:lnTo>
                    <a:pt x="2382" y="564"/>
                  </a:lnTo>
                  <a:lnTo>
                    <a:pt x="2305" y="474"/>
                  </a:lnTo>
                  <a:lnTo>
                    <a:pt x="2216" y="372"/>
                  </a:lnTo>
                  <a:lnTo>
                    <a:pt x="2126" y="295"/>
                  </a:lnTo>
                  <a:lnTo>
                    <a:pt x="2024" y="218"/>
                  </a:lnTo>
                  <a:lnTo>
                    <a:pt x="1921" y="154"/>
                  </a:lnTo>
                  <a:lnTo>
                    <a:pt x="1806" y="103"/>
                  </a:lnTo>
                  <a:lnTo>
                    <a:pt x="1691" y="51"/>
                  </a:lnTo>
                  <a:lnTo>
                    <a:pt x="1563" y="26"/>
                  </a:lnTo>
                  <a:lnTo>
                    <a:pt x="1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 name="Google Shape;2482;p46">
              <a:extLst>
                <a:ext uri="{FF2B5EF4-FFF2-40B4-BE49-F238E27FC236}">
                  <a16:creationId xmlns:a16="http://schemas.microsoft.com/office/drawing/2014/main" id="{3819584A-D1BC-039C-CBDA-700EC8CBC751}"/>
                </a:ext>
              </a:extLst>
            </p:cNvPr>
            <p:cNvSpPr/>
            <p:nvPr/>
          </p:nvSpPr>
          <p:spPr>
            <a:xfrm>
              <a:off x="1544600" y="2156800"/>
              <a:ext cx="65025" cy="65350"/>
            </a:xfrm>
            <a:custGeom>
              <a:avLst/>
              <a:gdLst/>
              <a:ahLst/>
              <a:cxnLst/>
              <a:rect l="l" t="t" r="r" b="b"/>
              <a:pathLst>
                <a:path w="2601" h="2614" extrusionOk="0">
                  <a:moveTo>
                    <a:pt x="1294" y="1"/>
                  </a:moveTo>
                  <a:lnTo>
                    <a:pt x="1166" y="14"/>
                  </a:lnTo>
                  <a:lnTo>
                    <a:pt x="1038" y="27"/>
                  </a:lnTo>
                  <a:lnTo>
                    <a:pt x="910" y="65"/>
                  </a:lnTo>
                  <a:lnTo>
                    <a:pt x="795" y="103"/>
                  </a:lnTo>
                  <a:lnTo>
                    <a:pt x="679" y="167"/>
                  </a:lnTo>
                  <a:lnTo>
                    <a:pt x="564" y="232"/>
                  </a:lnTo>
                  <a:lnTo>
                    <a:pt x="474" y="308"/>
                  </a:lnTo>
                  <a:lnTo>
                    <a:pt x="372" y="385"/>
                  </a:lnTo>
                  <a:lnTo>
                    <a:pt x="295" y="475"/>
                  </a:lnTo>
                  <a:lnTo>
                    <a:pt x="218" y="577"/>
                  </a:lnTo>
                  <a:lnTo>
                    <a:pt x="154" y="693"/>
                  </a:lnTo>
                  <a:lnTo>
                    <a:pt x="103" y="795"/>
                  </a:lnTo>
                  <a:lnTo>
                    <a:pt x="52" y="923"/>
                  </a:lnTo>
                  <a:lnTo>
                    <a:pt x="26" y="1038"/>
                  </a:lnTo>
                  <a:lnTo>
                    <a:pt x="0" y="1179"/>
                  </a:lnTo>
                  <a:lnTo>
                    <a:pt x="0" y="1307"/>
                  </a:lnTo>
                  <a:lnTo>
                    <a:pt x="0" y="1435"/>
                  </a:lnTo>
                  <a:lnTo>
                    <a:pt x="26" y="1564"/>
                  </a:lnTo>
                  <a:lnTo>
                    <a:pt x="52" y="1692"/>
                  </a:lnTo>
                  <a:lnTo>
                    <a:pt x="103" y="1807"/>
                  </a:lnTo>
                  <a:lnTo>
                    <a:pt x="154" y="1922"/>
                  </a:lnTo>
                  <a:lnTo>
                    <a:pt x="218" y="2037"/>
                  </a:lnTo>
                  <a:lnTo>
                    <a:pt x="295" y="2140"/>
                  </a:lnTo>
                  <a:lnTo>
                    <a:pt x="372" y="2230"/>
                  </a:lnTo>
                  <a:lnTo>
                    <a:pt x="474" y="2306"/>
                  </a:lnTo>
                  <a:lnTo>
                    <a:pt x="564" y="2383"/>
                  </a:lnTo>
                  <a:lnTo>
                    <a:pt x="679" y="2447"/>
                  </a:lnTo>
                  <a:lnTo>
                    <a:pt x="795" y="2511"/>
                  </a:lnTo>
                  <a:lnTo>
                    <a:pt x="910" y="2550"/>
                  </a:lnTo>
                  <a:lnTo>
                    <a:pt x="1038" y="2575"/>
                  </a:lnTo>
                  <a:lnTo>
                    <a:pt x="1166" y="2601"/>
                  </a:lnTo>
                  <a:lnTo>
                    <a:pt x="1294" y="2614"/>
                  </a:lnTo>
                  <a:lnTo>
                    <a:pt x="1435" y="2601"/>
                  </a:lnTo>
                  <a:lnTo>
                    <a:pt x="1563" y="2575"/>
                  </a:lnTo>
                  <a:lnTo>
                    <a:pt x="1678" y="2550"/>
                  </a:lnTo>
                  <a:lnTo>
                    <a:pt x="1806" y="2511"/>
                  </a:lnTo>
                  <a:lnTo>
                    <a:pt x="1922" y="2447"/>
                  </a:lnTo>
                  <a:lnTo>
                    <a:pt x="2024" y="2383"/>
                  </a:lnTo>
                  <a:lnTo>
                    <a:pt x="2127" y="2306"/>
                  </a:lnTo>
                  <a:lnTo>
                    <a:pt x="2216" y="2230"/>
                  </a:lnTo>
                  <a:lnTo>
                    <a:pt x="2306" y="2140"/>
                  </a:lnTo>
                  <a:lnTo>
                    <a:pt x="2370" y="2037"/>
                  </a:lnTo>
                  <a:lnTo>
                    <a:pt x="2447" y="1922"/>
                  </a:lnTo>
                  <a:lnTo>
                    <a:pt x="2498" y="1807"/>
                  </a:lnTo>
                  <a:lnTo>
                    <a:pt x="2536" y="1692"/>
                  </a:lnTo>
                  <a:lnTo>
                    <a:pt x="2575" y="1564"/>
                  </a:lnTo>
                  <a:lnTo>
                    <a:pt x="2588" y="1435"/>
                  </a:lnTo>
                  <a:lnTo>
                    <a:pt x="2600" y="1307"/>
                  </a:lnTo>
                  <a:lnTo>
                    <a:pt x="2588" y="1179"/>
                  </a:lnTo>
                  <a:lnTo>
                    <a:pt x="2575" y="1038"/>
                  </a:lnTo>
                  <a:lnTo>
                    <a:pt x="2536" y="923"/>
                  </a:lnTo>
                  <a:lnTo>
                    <a:pt x="2498" y="795"/>
                  </a:lnTo>
                  <a:lnTo>
                    <a:pt x="2447" y="693"/>
                  </a:lnTo>
                  <a:lnTo>
                    <a:pt x="2370" y="577"/>
                  </a:lnTo>
                  <a:lnTo>
                    <a:pt x="2306" y="475"/>
                  </a:lnTo>
                  <a:lnTo>
                    <a:pt x="2216" y="385"/>
                  </a:lnTo>
                  <a:lnTo>
                    <a:pt x="2127" y="308"/>
                  </a:lnTo>
                  <a:lnTo>
                    <a:pt x="2024" y="232"/>
                  </a:lnTo>
                  <a:lnTo>
                    <a:pt x="1922" y="167"/>
                  </a:lnTo>
                  <a:lnTo>
                    <a:pt x="1806" y="103"/>
                  </a:lnTo>
                  <a:lnTo>
                    <a:pt x="1678" y="65"/>
                  </a:lnTo>
                  <a:lnTo>
                    <a:pt x="1563" y="27"/>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 name="Google Shape;2483;p46">
              <a:extLst>
                <a:ext uri="{FF2B5EF4-FFF2-40B4-BE49-F238E27FC236}">
                  <a16:creationId xmlns:a16="http://schemas.microsoft.com/office/drawing/2014/main" id="{32D6CFD8-0272-F1BB-61A8-427FA6F3F108}"/>
                </a:ext>
              </a:extLst>
            </p:cNvPr>
            <p:cNvSpPr/>
            <p:nvPr/>
          </p:nvSpPr>
          <p:spPr>
            <a:xfrm>
              <a:off x="1735125" y="2356300"/>
              <a:ext cx="65025" cy="65350"/>
            </a:xfrm>
            <a:custGeom>
              <a:avLst/>
              <a:gdLst/>
              <a:ahLst/>
              <a:cxnLst/>
              <a:rect l="l" t="t" r="r" b="b"/>
              <a:pathLst>
                <a:path w="2601" h="2614" extrusionOk="0">
                  <a:moveTo>
                    <a:pt x="1294" y="0"/>
                  </a:moveTo>
                  <a:lnTo>
                    <a:pt x="1166" y="13"/>
                  </a:lnTo>
                  <a:lnTo>
                    <a:pt x="1038" y="26"/>
                  </a:lnTo>
                  <a:lnTo>
                    <a:pt x="909" y="64"/>
                  </a:lnTo>
                  <a:lnTo>
                    <a:pt x="794" y="103"/>
                  </a:lnTo>
                  <a:lnTo>
                    <a:pt x="679" y="167"/>
                  </a:lnTo>
                  <a:lnTo>
                    <a:pt x="564" y="231"/>
                  </a:lnTo>
                  <a:lnTo>
                    <a:pt x="474" y="308"/>
                  </a:lnTo>
                  <a:lnTo>
                    <a:pt x="372" y="385"/>
                  </a:lnTo>
                  <a:lnTo>
                    <a:pt x="295" y="474"/>
                  </a:lnTo>
                  <a:lnTo>
                    <a:pt x="218" y="577"/>
                  </a:lnTo>
                  <a:lnTo>
                    <a:pt x="154" y="692"/>
                  </a:lnTo>
                  <a:lnTo>
                    <a:pt x="103" y="794"/>
                  </a:lnTo>
                  <a:lnTo>
                    <a:pt x="51" y="922"/>
                  </a:lnTo>
                  <a:lnTo>
                    <a:pt x="26" y="1051"/>
                  </a:lnTo>
                  <a:lnTo>
                    <a:pt x="0" y="1179"/>
                  </a:lnTo>
                  <a:lnTo>
                    <a:pt x="0" y="1307"/>
                  </a:lnTo>
                  <a:lnTo>
                    <a:pt x="0" y="1435"/>
                  </a:lnTo>
                  <a:lnTo>
                    <a:pt x="26" y="1563"/>
                  </a:lnTo>
                  <a:lnTo>
                    <a:pt x="51" y="1691"/>
                  </a:lnTo>
                  <a:lnTo>
                    <a:pt x="103" y="1819"/>
                  </a:lnTo>
                  <a:lnTo>
                    <a:pt x="154" y="1921"/>
                  </a:lnTo>
                  <a:lnTo>
                    <a:pt x="218" y="2037"/>
                  </a:lnTo>
                  <a:lnTo>
                    <a:pt x="295" y="2139"/>
                  </a:lnTo>
                  <a:lnTo>
                    <a:pt x="372" y="2229"/>
                  </a:lnTo>
                  <a:lnTo>
                    <a:pt x="474" y="2306"/>
                  </a:lnTo>
                  <a:lnTo>
                    <a:pt x="564" y="2383"/>
                  </a:lnTo>
                  <a:lnTo>
                    <a:pt x="679" y="2447"/>
                  </a:lnTo>
                  <a:lnTo>
                    <a:pt x="794" y="2511"/>
                  </a:lnTo>
                  <a:lnTo>
                    <a:pt x="909" y="2549"/>
                  </a:lnTo>
                  <a:lnTo>
                    <a:pt x="1038" y="2588"/>
                  </a:lnTo>
                  <a:lnTo>
                    <a:pt x="1166" y="2600"/>
                  </a:lnTo>
                  <a:lnTo>
                    <a:pt x="1294" y="2613"/>
                  </a:lnTo>
                  <a:lnTo>
                    <a:pt x="1435" y="2600"/>
                  </a:lnTo>
                  <a:lnTo>
                    <a:pt x="1563" y="2588"/>
                  </a:lnTo>
                  <a:lnTo>
                    <a:pt x="1678" y="2549"/>
                  </a:lnTo>
                  <a:lnTo>
                    <a:pt x="1806" y="2511"/>
                  </a:lnTo>
                  <a:lnTo>
                    <a:pt x="1921" y="2447"/>
                  </a:lnTo>
                  <a:lnTo>
                    <a:pt x="2024" y="2383"/>
                  </a:lnTo>
                  <a:lnTo>
                    <a:pt x="2126" y="2306"/>
                  </a:lnTo>
                  <a:lnTo>
                    <a:pt x="2216" y="2229"/>
                  </a:lnTo>
                  <a:lnTo>
                    <a:pt x="2306" y="2139"/>
                  </a:lnTo>
                  <a:lnTo>
                    <a:pt x="2370" y="2037"/>
                  </a:lnTo>
                  <a:lnTo>
                    <a:pt x="2446" y="1921"/>
                  </a:lnTo>
                  <a:lnTo>
                    <a:pt x="2498" y="1819"/>
                  </a:lnTo>
                  <a:lnTo>
                    <a:pt x="2536" y="1691"/>
                  </a:lnTo>
                  <a:lnTo>
                    <a:pt x="2575" y="1563"/>
                  </a:lnTo>
                  <a:lnTo>
                    <a:pt x="2587" y="1435"/>
                  </a:lnTo>
                  <a:lnTo>
                    <a:pt x="2600" y="1307"/>
                  </a:lnTo>
                  <a:lnTo>
                    <a:pt x="2587" y="1179"/>
                  </a:lnTo>
                  <a:lnTo>
                    <a:pt x="2575" y="1051"/>
                  </a:lnTo>
                  <a:lnTo>
                    <a:pt x="2536" y="922"/>
                  </a:lnTo>
                  <a:lnTo>
                    <a:pt x="2498" y="794"/>
                  </a:lnTo>
                  <a:lnTo>
                    <a:pt x="2446" y="692"/>
                  </a:lnTo>
                  <a:lnTo>
                    <a:pt x="2370" y="577"/>
                  </a:lnTo>
                  <a:lnTo>
                    <a:pt x="2306" y="474"/>
                  </a:lnTo>
                  <a:lnTo>
                    <a:pt x="2216" y="385"/>
                  </a:lnTo>
                  <a:lnTo>
                    <a:pt x="2126" y="308"/>
                  </a:lnTo>
                  <a:lnTo>
                    <a:pt x="2024" y="231"/>
                  </a:lnTo>
                  <a:lnTo>
                    <a:pt x="1921" y="167"/>
                  </a:lnTo>
                  <a:lnTo>
                    <a:pt x="1806" y="103"/>
                  </a:lnTo>
                  <a:lnTo>
                    <a:pt x="1678"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9" name="Google Shape;2484;p46">
              <a:extLst>
                <a:ext uri="{FF2B5EF4-FFF2-40B4-BE49-F238E27FC236}">
                  <a16:creationId xmlns:a16="http://schemas.microsoft.com/office/drawing/2014/main" id="{AA98E15A-6074-F9A9-7BF1-4C2FFFA1D010}"/>
                </a:ext>
              </a:extLst>
            </p:cNvPr>
            <p:cNvSpPr/>
            <p:nvPr/>
          </p:nvSpPr>
          <p:spPr>
            <a:xfrm>
              <a:off x="2095025" y="2180500"/>
              <a:ext cx="65325" cy="65025"/>
            </a:xfrm>
            <a:custGeom>
              <a:avLst/>
              <a:gdLst/>
              <a:ahLst/>
              <a:cxnLst/>
              <a:rect l="l" t="t" r="r" b="b"/>
              <a:pathLst>
                <a:path w="2613" h="2601" extrusionOk="0">
                  <a:moveTo>
                    <a:pt x="1307" y="1"/>
                  </a:moveTo>
                  <a:lnTo>
                    <a:pt x="1178" y="14"/>
                  </a:lnTo>
                  <a:lnTo>
                    <a:pt x="1038" y="26"/>
                  </a:lnTo>
                  <a:lnTo>
                    <a:pt x="922" y="65"/>
                  </a:lnTo>
                  <a:lnTo>
                    <a:pt x="794" y="103"/>
                  </a:lnTo>
                  <a:lnTo>
                    <a:pt x="692" y="154"/>
                  </a:lnTo>
                  <a:lnTo>
                    <a:pt x="577" y="219"/>
                  </a:lnTo>
                  <a:lnTo>
                    <a:pt x="474" y="295"/>
                  </a:lnTo>
                  <a:lnTo>
                    <a:pt x="384" y="385"/>
                  </a:lnTo>
                  <a:lnTo>
                    <a:pt x="308" y="475"/>
                  </a:lnTo>
                  <a:lnTo>
                    <a:pt x="231" y="577"/>
                  </a:lnTo>
                  <a:lnTo>
                    <a:pt x="167" y="680"/>
                  </a:lnTo>
                  <a:lnTo>
                    <a:pt x="103" y="795"/>
                  </a:lnTo>
                  <a:lnTo>
                    <a:pt x="64" y="923"/>
                  </a:lnTo>
                  <a:lnTo>
                    <a:pt x="26" y="1038"/>
                  </a:lnTo>
                  <a:lnTo>
                    <a:pt x="13" y="1166"/>
                  </a:lnTo>
                  <a:lnTo>
                    <a:pt x="0" y="1307"/>
                  </a:lnTo>
                  <a:lnTo>
                    <a:pt x="13" y="1435"/>
                  </a:lnTo>
                  <a:lnTo>
                    <a:pt x="26" y="1563"/>
                  </a:lnTo>
                  <a:lnTo>
                    <a:pt x="64" y="1691"/>
                  </a:lnTo>
                  <a:lnTo>
                    <a:pt x="103" y="1807"/>
                  </a:lnTo>
                  <a:lnTo>
                    <a:pt x="167" y="1922"/>
                  </a:lnTo>
                  <a:lnTo>
                    <a:pt x="231" y="2037"/>
                  </a:lnTo>
                  <a:lnTo>
                    <a:pt x="308" y="2127"/>
                  </a:lnTo>
                  <a:lnTo>
                    <a:pt x="384" y="2229"/>
                  </a:lnTo>
                  <a:lnTo>
                    <a:pt x="474" y="2306"/>
                  </a:lnTo>
                  <a:lnTo>
                    <a:pt x="577" y="2383"/>
                  </a:lnTo>
                  <a:lnTo>
                    <a:pt x="692" y="2447"/>
                  </a:lnTo>
                  <a:lnTo>
                    <a:pt x="794" y="2498"/>
                  </a:lnTo>
                  <a:lnTo>
                    <a:pt x="922" y="2550"/>
                  </a:lnTo>
                  <a:lnTo>
                    <a:pt x="1038" y="2575"/>
                  </a:lnTo>
                  <a:lnTo>
                    <a:pt x="1178" y="2601"/>
                  </a:lnTo>
                  <a:lnTo>
                    <a:pt x="1435" y="2601"/>
                  </a:lnTo>
                  <a:lnTo>
                    <a:pt x="1563" y="2575"/>
                  </a:lnTo>
                  <a:lnTo>
                    <a:pt x="1691" y="2550"/>
                  </a:lnTo>
                  <a:lnTo>
                    <a:pt x="1806" y="2498"/>
                  </a:lnTo>
                  <a:lnTo>
                    <a:pt x="1921" y="2447"/>
                  </a:lnTo>
                  <a:lnTo>
                    <a:pt x="2037" y="2383"/>
                  </a:lnTo>
                  <a:lnTo>
                    <a:pt x="2139" y="2306"/>
                  </a:lnTo>
                  <a:lnTo>
                    <a:pt x="2229" y="2229"/>
                  </a:lnTo>
                  <a:lnTo>
                    <a:pt x="2306" y="2127"/>
                  </a:lnTo>
                  <a:lnTo>
                    <a:pt x="2382" y="2037"/>
                  </a:lnTo>
                  <a:lnTo>
                    <a:pt x="2446" y="1922"/>
                  </a:lnTo>
                  <a:lnTo>
                    <a:pt x="2510" y="1807"/>
                  </a:lnTo>
                  <a:lnTo>
                    <a:pt x="2549" y="1691"/>
                  </a:lnTo>
                  <a:lnTo>
                    <a:pt x="2575" y="1563"/>
                  </a:lnTo>
                  <a:lnTo>
                    <a:pt x="2600" y="1435"/>
                  </a:lnTo>
                  <a:lnTo>
                    <a:pt x="2613" y="1307"/>
                  </a:lnTo>
                  <a:lnTo>
                    <a:pt x="2600" y="1166"/>
                  </a:lnTo>
                  <a:lnTo>
                    <a:pt x="2575" y="1038"/>
                  </a:lnTo>
                  <a:lnTo>
                    <a:pt x="2549" y="923"/>
                  </a:lnTo>
                  <a:lnTo>
                    <a:pt x="2510" y="795"/>
                  </a:lnTo>
                  <a:lnTo>
                    <a:pt x="2446" y="680"/>
                  </a:lnTo>
                  <a:lnTo>
                    <a:pt x="2382" y="577"/>
                  </a:lnTo>
                  <a:lnTo>
                    <a:pt x="2306" y="475"/>
                  </a:lnTo>
                  <a:lnTo>
                    <a:pt x="2229" y="385"/>
                  </a:lnTo>
                  <a:lnTo>
                    <a:pt x="2139" y="295"/>
                  </a:lnTo>
                  <a:lnTo>
                    <a:pt x="2037" y="219"/>
                  </a:lnTo>
                  <a:lnTo>
                    <a:pt x="1921" y="154"/>
                  </a:lnTo>
                  <a:lnTo>
                    <a:pt x="1806" y="103"/>
                  </a:lnTo>
                  <a:lnTo>
                    <a:pt x="1691" y="65"/>
                  </a:lnTo>
                  <a:lnTo>
                    <a:pt x="1563" y="26"/>
                  </a:lnTo>
                  <a:lnTo>
                    <a:pt x="1435" y="14"/>
                  </a:lnTo>
                  <a:lnTo>
                    <a:pt x="1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30" name="Google Shape;2485;p46">
              <a:extLst>
                <a:ext uri="{FF2B5EF4-FFF2-40B4-BE49-F238E27FC236}">
                  <a16:creationId xmlns:a16="http://schemas.microsoft.com/office/drawing/2014/main" id="{8039D782-032C-4C69-76E2-0883E7063C6A}"/>
                </a:ext>
              </a:extLst>
            </p:cNvPr>
            <p:cNvSpPr/>
            <p:nvPr/>
          </p:nvSpPr>
          <p:spPr>
            <a:xfrm>
              <a:off x="2270475" y="2041550"/>
              <a:ext cx="65025" cy="65025"/>
            </a:xfrm>
            <a:custGeom>
              <a:avLst/>
              <a:gdLst/>
              <a:ahLst/>
              <a:cxnLst/>
              <a:rect l="l" t="t" r="r" b="b"/>
              <a:pathLst>
                <a:path w="2601" h="2601" extrusionOk="0">
                  <a:moveTo>
                    <a:pt x="1166" y="0"/>
                  </a:moveTo>
                  <a:lnTo>
                    <a:pt x="1038" y="26"/>
                  </a:lnTo>
                  <a:lnTo>
                    <a:pt x="923" y="51"/>
                  </a:lnTo>
                  <a:lnTo>
                    <a:pt x="795" y="103"/>
                  </a:lnTo>
                  <a:lnTo>
                    <a:pt x="680" y="154"/>
                  </a:lnTo>
                  <a:lnTo>
                    <a:pt x="577" y="218"/>
                  </a:lnTo>
                  <a:lnTo>
                    <a:pt x="475" y="295"/>
                  </a:lnTo>
                  <a:lnTo>
                    <a:pt x="385" y="372"/>
                  </a:lnTo>
                  <a:lnTo>
                    <a:pt x="295" y="474"/>
                  </a:lnTo>
                  <a:lnTo>
                    <a:pt x="219" y="564"/>
                  </a:lnTo>
                  <a:lnTo>
                    <a:pt x="155" y="679"/>
                  </a:lnTo>
                  <a:lnTo>
                    <a:pt x="103" y="794"/>
                  </a:lnTo>
                  <a:lnTo>
                    <a:pt x="65" y="910"/>
                  </a:lnTo>
                  <a:lnTo>
                    <a:pt x="26" y="1038"/>
                  </a:lnTo>
                  <a:lnTo>
                    <a:pt x="14" y="1166"/>
                  </a:lnTo>
                  <a:lnTo>
                    <a:pt x="1" y="1294"/>
                  </a:lnTo>
                  <a:lnTo>
                    <a:pt x="14" y="1435"/>
                  </a:lnTo>
                  <a:lnTo>
                    <a:pt x="26" y="1563"/>
                  </a:lnTo>
                  <a:lnTo>
                    <a:pt x="65" y="1678"/>
                  </a:lnTo>
                  <a:lnTo>
                    <a:pt x="103" y="1806"/>
                  </a:lnTo>
                  <a:lnTo>
                    <a:pt x="155" y="1921"/>
                  </a:lnTo>
                  <a:lnTo>
                    <a:pt x="219" y="2024"/>
                  </a:lnTo>
                  <a:lnTo>
                    <a:pt x="295" y="2126"/>
                  </a:lnTo>
                  <a:lnTo>
                    <a:pt x="385" y="2216"/>
                  </a:lnTo>
                  <a:lnTo>
                    <a:pt x="475" y="2306"/>
                  </a:lnTo>
                  <a:lnTo>
                    <a:pt x="577" y="2370"/>
                  </a:lnTo>
                  <a:lnTo>
                    <a:pt x="680" y="2446"/>
                  </a:lnTo>
                  <a:lnTo>
                    <a:pt x="795" y="2498"/>
                  </a:lnTo>
                  <a:lnTo>
                    <a:pt x="923" y="2536"/>
                  </a:lnTo>
                  <a:lnTo>
                    <a:pt x="1038" y="2575"/>
                  </a:lnTo>
                  <a:lnTo>
                    <a:pt x="1166" y="2587"/>
                  </a:lnTo>
                  <a:lnTo>
                    <a:pt x="1307" y="2600"/>
                  </a:lnTo>
                  <a:lnTo>
                    <a:pt x="1435" y="2587"/>
                  </a:lnTo>
                  <a:lnTo>
                    <a:pt x="1563" y="2575"/>
                  </a:lnTo>
                  <a:lnTo>
                    <a:pt x="1691" y="2536"/>
                  </a:lnTo>
                  <a:lnTo>
                    <a:pt x="1807" y="2498"/>
                  </a:lnTo>
                  <a:lnTo>
                    <a:pt x="1922" y="2446"/>
                  </a:lnTo>
                  <a:lnTo>
                    <a:pt x="2037" y="2370"/>
                  </a:lnTo>
                  <a:lnTo>
                    <a:pt x="2127" y="2306"/>
                  </a:lnTo>
                  <a:lnTo>
                    <a:pt x="2229" y="2216"/>
                  </a:lnTo>
                  <a:lnTo>
                    <a:pt x="2306" y="2126"/>
                  </a:lnTo>
                  <a:lnTo>
                    <a:pt x="2383" y="2024"/>
                  </a:lnTo>
                  <a:lnTo>
                    <a:pt x="2447" y="1921"/>
                  </a:lnTo>
                  <a:lnTo>
                    <a:pt x="2498" y="1806"/>
                  </a:lnTo>
                  <a:lnTo>
                    <a:pt x="2550" y="1678"/>
                  </a:lnTo>
                  <a:lnTo>
                    <a:pt x="2575" y="1563"/>
                  </a:lnTo>
                  <a:lnTo>
                    <a:pt x="2601" y="1435"/>
                  </a:lnTo>
                  <a:lnTo>
                    <a:pt x="2601" y="1294"/>
                  </a:lnTo>
                  <a:lnTo>
                    <a:pt x="2601" y="1166"/>
                  </a:lnTo>
                  <a:lnTo>
                    <a:pt x="2575" y="1038"/>
                  </a:lnTo>
                  <a:lnTo>
                    <a:pt x="2550" y="910"/>
                  </a:lnTo>
                  <a:lnTo>
                    <a:pt x="2498" y="794"/>
                  </a:lnTo>
                  <a:lnTo>
                    <a:pt x="2447" y="679"/>
                  </a:lnTo>
                  <a:lnTo>
                    <a:pt x="2383" y="564"/>
                  </a:lnTo>
                  <a:lnTo>
                    <a:pt x="2306" y="474"/>
                  </a:lnTo>
                  <a:lnTo>
                    <a:pt x="2229" y="372"/>
                  </a:lnTo>
                  <a:lnTo>
                    <a:pt x="2127" y="295"/>
                  </a:lnTo>
                  <a:lnTo>
                    <a:pt x="2037" y="218"/>
                  </a:lnTo>
                  <a:lnTo>
                    <a:pt x="1922" y="154"/>
                  </a:lnTo>
                  <a:lnTo>
                    <a:pt x="1807" y="103"/>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31" name="Google Shape;2486;p46">
              <a:extLst>
                <a:ext uri="{FF2B5EF4-FFF2-40B4-BE49-F238E27FC236}">
                  <a16:creationId xmlns:a16="http://schemas.microsoft.com/office/drawing/2014/main" id="{4048F6AF-0400-B9F6-52A0-1D1AFFC851EC}"/>
                </a:ext>
              </a:extLst>
            </p:cNvPr>
            <p:cNvSpPr/>
            <p:nvPr/>
          </p:nvSpPr>
          <p:spPr>
            <a:xfrm>
              <a:off x="2317875" y="1676525"/>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18"/>
                  </a:lnTo>
                  <a:lnTo>
                    <a:pt x="474" y="295"/>
                  </a:lnTo>
                  <a:lnTo>
                    <a:pt x="372" y="384"/>
                  </a:lnTo>
                  <a:lnTo>
                    <a:pt x="295" y="474"/>
                  </a:lnTo>
                  <a:lnTo>
                    <a:pt x="218" y="577"/>
                  </a:lnTo>
                  <a:lnTo>
                    <a:pt x="154" y="679"/>
                  </a:lnTo>
                  <a:lnTo>
                    <a:pt x="103" y="794"/>
                  </a:lnTo>
                  <a:lnTo>
                    <a:pt x="52" y="910"/>
                  </a:lnTo>
                  <a:lnTo>
                    <a:pt x="26" y="1038"/>
                  </a:lnTo>
                  <a:lnTo>
                    <a:pt x="0" y="1166"/>
                  </a:lnTo>
                  <a:lnTo>
                    <a:pt x="0" y="1307"/>
                  </a:lnTo>
                  <a:lnTo>
                    <a:pt x="0" y="1435"/>
                  </a:lnTo>
                  <a:lnTo>
                    <a:pt x="26" y="1563"/>
                  </a:lnTo>
                  <a:lnTo>
                    <a:pt x="52" y="1691"/>
                  </a:lnTo>
                  <a:lnTo>
                    <a:pt x="103" y="1806"/>
                  </a:lnTo>
                  <a:lnTo>
                    <a:pt x="154" y="1921"/>
                  </a:lnTo>
                  <a:lnTo>
                    <a:pt x="218" y="2024"/>
                  </a:lnTo>
                  <a:lnTo>
                    <a:pt x="295" y="2126"/>
                  </a:lnTo>
                  <a:lnTo>
                    <a:pt x="372" y="2216"/>
                  </a:lnTo>
                  <a:lnTo>
                    <a:pt x="474" y="2306"/>
                  </a:lnTo>
                  <a:lnTo>
                    <a:pt x="577" y="2382"/>
                  </a:lnTo>
                  <a:lnTo>
                    <a:pt x="679" y="2446"/>
                  </a:lnTo>
                  <a:lnTo>
                    <a:pt x="795" y="2498"/>
                  </a:lnTo>
                  <a:lnTo>
                    <a:pt x="910" y="2549"/>
                  </a:lnTo>
                  <a:lnTo>
                    <a:pt x="1038" y="2575"/>
                  </a:lnTo>
                  <a:lnTo>
                    <a:pt x="1166" y="2600"/>
                  </a:lnTo>
                  <a:lnTo>
                    <a:pt x="1435" y="2600"/>
                  </a:lnTo>
                  <a:lnTo>
                    <a:pt x="1563" y="2575"/>
                  </a:lnTo>
                  <a:lnTo>
                    <a:pt x="1691" y="2549"/>
                  </a:lnTo>
                  <a:lnTo>
                    <a:pt x="1806" y="2498"/>
                  </a:lnTo>
                  <a:lnTo>
                    <a:pt x="1922" y="2446"/>
                  </a:lnTo>
                  <a:lnTo>
                    <a:pt x="2024" y="2382"/>
                  </a:lnTo>
                  <a:lnTo>
                    <a:pt x="2127" y="2306"/>
                  </a:lnTo>
                  <a:lnTo>
                    <a:pt x="2216" y="2216"/>
                  </a:lnTo>
                  <a:lnTo>
                    <a:pt x="2306" y="2126"/>
                  </a:lnTo>
                  <a:lnTo>
                    <a:pt x="2383" y="2024"/>
                  </a:lnTo>
                  <a:lnTo>
                    <a:pt x="2447" y="1921"/>
                  </a:lnTo>
                  <a:lnTo>
                    <a:pt x="2498" y="1806"/>
                  </a:lnTo>
                  <a:lnTo>
                    <a:pt x="2536" y="1691"/>
                  </a:lnTo>
                  <a:lnTo>
                    <a:pt x="2575" y="1563"/>
                  </a:lnTo>
                  <a:lnTo>
                    <a:pt x="2588" y="1435"/>
                  </a:lnTo>
                  <a:lnTo>
                    <a:pt x="2600" y="1307"/>
                  </a:lnTo>
                  <a:lnTo>
                    <a:pt x="2588" y="1166"/>
                  </a:lnTo>
                  <a:lnTo>
                    <a:pt x="2575" y="1038"/>
                  </a:lnTo>
                  <a:lnTo>
                    <a:pt x="2536" y="910"/>
                  </a:lnTo>
                  <a:lnTo>
                    <a:pt x="2498" y="794"/>
                  </a:lnTo>
                  <a:lnTo>
                    <a:pt x="2447" y="679"/>
                  </a:lnTo>
                  <a:lnTo>
                    <a:pt x="2383" y="577"/>
                  </a:lnTo>
                  <a:lnTo>
                    <a:pt x="2306" y="474"/>
                  </a:lnTo>
                  <a:lnTo>
                    <a:pt x="2216" y="384"/>
                  </a:lnTo>
                  <a:lnTo>
                    <a:pt x="2127" y="295"/>
                  </a:lnTo>
                  <a:lnTo>
                    <a:pt x="2024" y="218"/>
                  </a:lnTo>
                  <a:lnTo>
                    <a:pt x="1922" y="154"/>
                  </a:lnTo>
                  <a:lnTo>
                    <a:pt x="1806"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32" name="Google Shape;2487;p46">
              <a:extLst>
                <a:ext uri="{FF2B5EF4-FFF2-40B4-BE49-F238E27FC236}">
                  <a16:creationId xmlns:a16="http://schemas.microsoft.com/office/drawing/2014/main" id="{FC1EA2E1-E250-7AE0-7387-784774BDA13D}"/>
                </a:ext>
              </a:extLst>
            </p:cNvPr>
            <p:cNvSpPr/>
            <p:nvPr/>
          </p:nvSpPr>
          <p:spPr>
            <a:xfrm>
              <a:off x="1586875" y="1311500"/>
              <a:ext cx="65025" cy="65325"/>
            </a:xfrm>
            <a:custGeom>
              <a:avLst/>
              <a:gdLst/>
              <a:ahLst/>
              <a:cxnLst/>
              <a:rect l="l" t="t" r="r" b="b"/>
              <a:pathLst>
                <a:path w="2601" h="2613" extrusionOk="0">
                  <a:moveTo>
                    <a:pt x="1306" y="0"/>
                  </a:moveTo>
                  <a:lnTo>
                    <a:pt x="1178" y="13"/>
                  </a:lnTo>
                  <a:lnTo>
                    <a:pt x="1038" y="26"/>
                  </a:lnTo>
                  <a:lnTo>
                    <a:pt x="922" y="64"/>
                  </a:lnTo>
                  <a:lnTo>
                    <a:pt x="794" y="103"/>
                  </a:lnTo>
                  <a:lnTo>
                    <a:pt x="679" y="167"/>
                  </a:lnTo>
                  <a:lnTo>
                    <a:pt x="576" y="231"/>
                  </a:lnTo>
                  <a:lnTo>
                    <a:pt x="474" y="308"/>
                  </a:lnTo>
                  <a:lnTo>
                    <a:pt x="384" y="384"/>
                  </a:lnTo>
                  <a:lnTo>
                    <a:pt x="307" y="474"/>
                  </a:lnTo>
                  <a:lnTo>
                    <a:pt x="231" y="577"/>
                  </a:lnTo>
                  <a:lnTo>
                    <a:pt x="167" y="692"/>
                  </a:lnTo>
                  <a:lnTo>
                    <a:pt x="103" y="794"/>
                  </a:lnTo>
                  <a:lnTo>
                    <a:pt x="64" y="922"/>
                  </a:lnTo>
                  <a:lnTo>
                    <a:pt x="26" y="1050"/>
                  </a:lnTo>
                  <a:lnTo>
                    <a:pt x="13" y="1178"/>
                  </a:lnTo>
                  <a:lnTo>
                    <a:pt x="0" y="1307"/>
                  </a:lnTo>
                  <a:lnTo>
                    <a:pt x="13" y="1435"/>
                  </a:lnTo>
                  <a:lnTo>
                    <a:pt x="26" y="1563"/>
                  </a:lnTo>
                  <a:lnTo>
                    <a:pt x="64" y="1691"/>
                  </a:lnTo>
                  <a:lnTo>
                    <a:pt x="103" y="1819"/>
                  </a:lnTo>
                  <a:lnTo>
                    <a:pt x="167" y="1921"/>
                  </a:lnTo>
                  <a:lnTo>
                    <a:pt x="231" y="2037"/>
                  </a:lnTo>
                  <a:lnTo>
                    <a:pt x="307" y="2139"/>
                  </a:lnTo>
                  <a:lnTo>
                    <a:pt x="384" y="2229"/>
                  </a:lnTo>
                  <a:lnTo>
                    <a:pt x="474" y="2306"/>
                  </a:lnTo>
                  <a:lnTo>
                    <a:pt x="576" y="2382"/>
                  </a:lnTo>
                  <a:lnTo>
                    <a:pt x="679" y="2446"/>
                  </a:lnTo>
                  <a:lnTo>
                    <a:pt x="794" y="2510"/>
                  </a:lnTo>
                  <a:lnTo>
                    <a:pt x="922" y="2549"/>
                  </a:lnTo>
                  <a:lnTo>
                    <a:pt x="1038" y="2575"/>
                  </a:lnTo>
                  <a:lnTo>
                    <a:pt x="1178" y="2600"/>
                  </a:lnTo>
                  <a:lnTo>
                    <a:pt x="1306" y="2613"/>
                  </a:lnTo>
                  <a:lnTo>
                    <a:pt x="1435" y="2600"/>
                  </a:lnTo>
                  <a:lnTo>
                    <a:pt x="1563" y="2575"/>
                  </a:lnTo>
                  <a:lnTo>
                    <a:pt x="1691" y="2549"/>
                  </a:lnTo>
                  <a:lnTo>
                    <a:pt x="1806" y="2510"/>
                  </a:lnTo>
                  <a:lnTo>
                    <a:pt x="1921" y="2446"/>
                  </a:lnTo>
                  <a:lnTo>
                    <a:pt x="2037" y="2382"/>
                  </a:lnTo>
                  <a:lnTo>
                    <a:pt x="2139" y="2306"/>
                  </a:lnTo>
                  <a:lnTo>
                    <a:pt x="2229" y="2229"/>
                  </a:lnTo>
                  <a:lnTo>
                    <a:pt x="2306" y="2139"/>
                  </a:lnTo>
                  <a:lnTo>
                    <a:pt x="2382" y="2037"/>
                  </a:lnTo>
                  <a:lnTo>
                    <a:pt x="2446" y="1921"/>
                  </a:lnTo>
                  <a:lnTo>
                    <a:pt x="2510" y="1819"/>
                  </a:lnTo>
                  <a:lnTo>
                    <a:pt x="2549" y="1691"/>
                  </a:lnTo>
                  <a:lnTo>
                    <a:pt x="2574" y="1563"/>
                  </a:lnTo>
                  <a:lnTo>
                    <a:pt x="2600" y="1435"/>
                  </a:lnTo>
                  <a:lnTo>
                    <a:pt x="2600" y="1307"/>
                  </a:lnTo>
                  <a:lnTo>
                    <a:pt x="2600" y="1178"/>
                  </a:lnTo>
                  <a:lnTo>
                    <a:pt x="2574" y="1050"/>
                  </a:lnTo>
                  <a:lnTo>
                    <a:pt x="2549" y="922"/>
                  </a:lnTo>
                  <a:lnTo>
                    <a:pt x="2510" y="794"/>
                  </a:lnTo>
                  <a:lnTo>
                    <a:pt x="2446" y="692"/>
                  </a:lnTo>
                  <a:lnTo>
                    <a:pt x="2382" y="577"/>
                  </a:lnTo>
                  <a:lnTo>
                    <a:pt x="2306" y="474"/>
                  </a:lnTo>
                  <a:lnTo>
                    <a:pt x="2229" y="384"/>
                  </a:lnTo>
                  <a:lnTo>
                    <a:pt x="2139" y="308"/>
                  </a:lnTo>
                  <a:lnTo>
                    <a:pt x="2037" y="231"/>
                  </a:lnTo>
                  <a:lnTo>
                    <a:pt x="1921" y="167"/>
                  </a:lnTo>
                  <a:lnTo>
                    <a:pt x="1806" y="103"/>
                  </a:lnTo>
                  <a:lnTo>
                    <a:pt x="1691" y="64"/>
                  </a:lnTo>
                  <a:lnTo>
                    <a:pt x="1563" y="26"/>
                  </a:lnTo>
                  <a:lnTo>
                    <a:pt x="1435" y="13"/>
                  </a:lnTo>
                  <a:lnTo>
                    <a:pt x="1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33" name="Google Shape;2488;p46">
              <a:extLst>
                <a:ext uri="{FF2B5EF4-FFF2-40B4-BE49-F238E27FC236}">
                  <a16:creationId xmlns:a16="http://schemas.microsoft.com/office/drawing/2014/main" id="{59A9648A-076F-DBC1-EECB-5AD0B07303E5}"/>
                </a:ext>
              </a:extLst>
            </p:cNvPr>
            <p:cNvSpPr/>
            <p:nvPr/>
          </p:nvSpPr>
          <p:spPr>
            <a:xfrm>
              <a:off x="1249375" y="1361450"/>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31"/>
                  </a:lnTo>
                  <a:lnTo>
                    <a:pt x="475" y="295"/>
                  </a:lnTo>
                  <a:lnTo>
                    <a:pt x="385" y="384"/>
                  </a:lnTo>
                  <a:lnTo>
                    <a:pt x="295" y="474"/>
                  </a:lnTo>
                  <a:lnTo>
                    <a:pt x="218" y="577"/>
                  </a:lnTo>
                  <a:lnTo>
                    <a:pt x="154" y="679"/>
                  </a:lnTo>
                  <a:lnTo>
                    <a:pt x="103" y="794"/>
                  </a:lnTo>
                  <a:lnTo>
                    <a:pt x="52" y="922"/>
                  </a:lnTo>
                  <a:lnTo>
                    <a:pt x="26" y="1038"/>
                  </a:lnTo>
                  <a:lnTo>
                    <a:pt x="1" y="1166"/>
                  </a:lnTo>
                  <a:lnTo>
                    <a:pt x="1" y="1307"/>
                  </a:lnTo>
                  <a:lnTo>
                    <a:pt x="1" y="1435"/>
                  </a:lnTo>
                  <a:lnTo>
                    <a:pt x="26" y="1563"/>
                  </a:lnTo>
                  <a:lnTo>
                    <a:pt x="52" y="1691"/>
                  </a:lnTo>
                  <a:lnTo>
                    <a:pt x="103" y="1806"/>
                  </a:lnTo>
                  <a:lnTo>
                    <a:pt x="154" y="1921"/>
                  </a:lnTo>
                  <a:lnTo>
                    <a:pt x="218" y="2037"/>
                  </a:lnTo>
                  <a:lnTo>
                    <a:pt x="295" y="2126"/>
                  </a:lnTo>
                  <a:lnTo>
                    <a:pt x="385" y="2229"/>
                  </a:lnTo>
                  <a:lnTo>
                    <a:pt x="475" y="2306"/>
                  </a:lnTo>
                  <a:lnTo>
                    <a:pt x="577" y="2382"/>
                  </a:lnTo>
                  <a:lnTo>
                    <a:pt x="679" y="2446"/>
                  </a:lnTo>
                  <a:lnTo>
                    <a:pt x="795" y="2498"/>
                  </a:lnTo>
                  <a:lnTo>
                    <a:pt x="910" y="2549"/>
                  </a:lnTo>
                  <a:lnTo>
                    <a:pt x="1038" y="2575"/>
                  </a:lnTo>
                  <a:lnTo>
                    <a:pt x="1166" y="2600"/>
                  </a:lnTo>
                  <a:lnTo>
                    <a:pt x="1435" y="2600"/>
                  </a:lnTo>
                  <a:lnTo>
                    <a:pt x="1563" y="2575"/>
                  </a:lnTo>
                  <a:lnTo>
                    <a:pt x="1691" y="2549"/>
                  </a:lnTo>
                  <a:lnTo>
                    <a:pt x="1807" y="2498"/>
                  </a:lnTo>
                  <a:lnTo>
                    <a:pt x="1922" y="2446"/>
                  </a:lnTo>
                  <a:lnTo>
                    <a:pt x="2024" y="2382"/>
                  </a:lnTo>
                  <a:lnTo>
                    <a:pt x="2127" y="2306"/>
                  </a:lnTo>
                  <a:lnTo>
                    <a:pt x="2216" y="2229"/>
                  </a:lnTo>
                  <a:lnTo>
                    <a:pt x="2306" y="2126"/>
                  </a:lnTo>
                  <a:lnTo>
                    <a:pt x="2383" y="2037"/>
                  </a:lnTo>
                  <a:lnTo>
                    <a:pt x="2447" y="1921"/>
                  </a:lnTo>
                  <a:lnTo>
                    <a:pt x="2498" y="1806"/>
                  </a:lnTo>
                  <a:lnTo>
                    <a:pt x="2537" y="1691"/>
                  </a:lnTo>
                  <a:lnTo>
                    <a:pt x="2575" y="1563"/>
                  </a:lnTo>
                  <a:lnTo>
                    <a:pt x="2601" y="1435"/>
                  </a:lnTo>
                  <a:lnTo>
                    <a:pt x="2601" y="1307"/>
                  </a:lnTo>
                  <a:lnTo>
                    <a:pt x="2601" y="1166"/>
                  </a:lnTo>
                  <a:lnTo>
                    <a:pt x="2575" y="1038"/>
                  </a:lnTo>
                  <a:lnTo>
                    <a:pt x="2537" y="922"/>
                  </a:lnTo>
                  <a:lnTo>
                    <a:pt x="2498" y="794"/>
                  </a:lnTo>
                  <a:lnTo>
                    <a:pt x="2447" y="679"/>
                  </a:lnTo>
                  <a:lnTo>
                    <a:pt x="2383" y="577"/>
                  </a:lnTo>
                  <a:lnTo>
                    <a:pt x="2306" y="474"/>
                  </a:lnTo>
                  <a:lnTo>
                    <a:pt x="2216" y="384"/>
                  </a:lnTo>
                  <a:lnTo>
                    <a:pt x="2127" y="295"/>
                  </a:lnTo>
                  <a:lnTo>
                    <a:pt x="2024" y="231"/>
                  </a:lnTo>
                  <a:lnTo>
                    <a:pt x="1922" y="154"/>
                  </a:lnTo>
                  <a:lnTo>
                    <a:pt x="1807"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461;p46">
            <a:extLst>
              <a:ext uri="{FF2B5EF4-FFF2-40B4-BE49-F238E27FC236}">
                <a16:creationId xmlns:a16="http://schemas.microsoft.com/office/drawing/2014/main" id="{0FD4B270-7990-AEDE-2632-71F87273349E}"/>
              </a:ext>
            </a:extLst>
          </p:cNvPr>
          <p:cNvGrpSpPr/>
          <p:nvPr/>
        </p:nvGrpSpPr>
        <p:grpSpPr>
          <a:xfrm>
            <a:off x="283257" y="173425"/>
            <a:ext cx="1199150" cy="1301625"/>
            <a:chOff x="1183750" y="1120025"/>
            <a:chExt cx="1199150" cy="1301625"/>
          </a:xfrm>
        </p:grpSpPr>
        <p:sp>
          <p:nvSpPr>
            <p:cNvPr id="4" name="Google Shape;2462;p46">
              <a:extLst>
                <a:ext uri="{FF2B5EF4-FFF2-40B4-BE49-F238E27FC236}">
                  <a16:creationId xmlns:a16="http://schemas.microsoft.com/office/drawing/2014/main" id="{82447DEA-8703-7E1A-40E0-31C7403777C5}"/>
                </a:ext>
              </a:extLst>
            </p:cNvPr>
            <p:cNvSpPr/>
            <p:nvPr/>
          </p:nvSpPr>
          <p:spPr>
            <a:xfrm>
              <a:off x="1803325" y="1134425"/>
              <a:ext cx="36200" cy="296200"/>
            </a:xfrm>
            <a:custGeom>
              <a:avLst/>
              <a:gdLst/>
              <a:ahLst/>
              <a:cxnLst/>
              <a:rect l="l" t="t" r="r" b="b"/>
              <a:pathLst>
                <a:path w="1448" h="11848" extrusionOk="0">
                  <a:moveTo>
                    <a:pt x="730" y="0"/>
                  </a:moveTo>
                  <a:lnTo>
                    <a:pt x="577" y="13"/>
                  </a:lnTo>
                  <a:lnTo>
                    <a:pt x="436" y="52"/>
                  </a:lnTo>
                  <a:lnTo>
                    <a:pt x="320" y="116"/>
                  </a:lnTo>
                  <a:lnTo>
                    <a:pt x="205" y="205"/>
                  </a:lnTo>
                  <a:lnTo>
                    <a:pt x="115" y="321"/>
                  </a:lnTo>
                  <a:lnTo>
                    <a:pt x="51" y="436"/>
                  </a:lnTo>
                  <a:lnTo>
                    <a:pt x="13" y="577"/>
                  </a:lnTo>
                  <a:lnTo>
                    <a:pt x="0" y="718"/>
                  </a:lnTo>
                  <a:lnTo>
                    <a:pt x="0" y="11118"/>
                  </a:lnTo>
                  <a:lnTo>
                    <a:pt x="13" y="11271"/>
                  </a:lnTo>
                  <a:lnTo>
                    <a:pt x="51" y="11399"/>
                  </a:lnTo>
                  <a:lnTo>
                    <a:pt x="115" y="11527"/>
                  </a:lnTo>
                  <a:lnTo>
                    <a:pt x="205" y="11630"/>
                  </a:lnTo>
                  <a:lnTo>
                    <a:pt x="320" y="11720"/>
                  </a:lnTo>
                  <a:lnTo>
                    <a:pt x="436" y="11796"/>
                  </a:lnTo>
                  <a:lnTo>
                    <a:pt x="577" y="11835"/>
                  </a:lnTo>
                  <a:lnTo>
                    <a:pt x="730" y="11848"/>
                  </a:lnTo>
                  <a:lnTo>
                    <a:pt x="871" y="11835"/>
                  </a:lnTo>
                  <a:lnTo>
                    <a:pt x="1012" y="11796"/>
                  </a:lnTo>
                  <a:lnTo>
                    <a:pt x="1127" y="11720"/>
                  </a:lnTo>
                  <a:lnTo>
                    <a:pt x="1243" y="11630"/>
                  </a:lnTo>
                  <a:lnTo>
                    <a:pt x="1332" y="11527"/>
                  </a:lnTo>
                  <a:lnTo>
                    <a:pt x="1396" y="11399"/>
                  </a:lnTo>
                  <a:lnTo>
                    <a:pt x="1435" y="11271"/>
                  </a:lnTo>
                  <a:lnTo>
                    <a:pt x="1447" y="11118"/>
                  </a:lnTo>
                  <a:lnTo>
                    <a:pt x="1447" y="718"/>
                  </a:lnTo>
                  <a:lnTo>
                    <a:pt x="1435" y="577"/>
                  </a:lnTo>
                  <a:lnTo>
                    <a:pt x="1396" y="436"/>
                  </a:lnTo>
                  <a:lnTo>
                    <a:pt x="1332" y="321"/>
                  </a:lnTo>
                  <a:lnTo>
                    <a:pt x="1243" y="205"/>
                  </a:lnTo>
                  <a:lnTo>
                    <a:pt x="1127" y="116"/>
                  </a:lnTo>
                  <a:lnTo>
                    <a:pt x="1012" y="52"/>
                  </a:lnTo>
                  <a:lnTo>
                    <a:pt x="871" y="13"/>
                  </a:lnTo>
                  <a:lnTo>
                    <a:pt x="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5" name="Google Shape;2463;p46">
              <a:extLst>
                <a:ext uri="{FF2B5EF4-FFF2-40B4-BE49-F238E27FC236}">
                  <a16:creationId xmlns:a16="http://schemas.microsoft.com/office/drawing/2014/main" id="{BF519F06-4935-BF10-959D-518C673D7403}"/>
                </a:ext>
              </a:extLst>
            </p:cNvPr>
            <p:cNvSpPr/>
            <p:nvPr/>
          </p:nvSpPr>
          <p:spPr>
            <a:xfrm>
              <a:off x="2014325" y="1218325"/>
              <a:ext cx="222875" cy="296525"/>
            </a:xfrm>
            <a:custGeom>
              <a:avLst/>
              <a:gdLst/>
              <a:ahLst/>
              <a:cxnLst/>
              <a:rect l="l" t="t" r="r" b="b"/>
              <a:pathLst>
                <a:path w="8915" h="11861" extrusionOk="0">
                  <a:moveTo>
                    <a:pt x="4535" y="0"/>
                  </a:moveTo>
                  <a:lnTo>
                    <a:pt x="4381" y="13"/>
                  </a:lnTo>
                  <a:lnTo>
                    <a:pt x="4253" y="51"/>
                  </a:lnTo>
                  <a:lnTo>
                    <a:pt x="4125" y="128"/>
                  </a:lnTo>
                  <a:lnTo>
                    <a:pt x="4022" y="218"/>
                  </a:lnTo>
                  <a:lnTo>
                    <a:pt x="3933" y="320"/>
                  </a:lnTo>
                  <a:lnTo>
                    <a:pt x="3869" y="448"/>
                  </a:lnTo>
                  <a:lnTo>
                    <a:pt x="3817" y="576"/>
                  </a:lnTo>
                  <a:lnTo>
                    <a:pt x="3805" y="730"/>
                  </a:lnTo>
                  <a:lnTo>
                    <a:pt x="3805" y="6647"/>
                  </a:lnTo>
                  <a:lnTo>
                    <a:pt x="193" y="10643"/>
                  </a:lnTo>
                  <a:lnTo>
                    <a:pt x="103" y="10759"/>
                  </a:lnTo>
                  <a:lnTo>
                    <a:pt x="39" y="10887"/>
                  </a:lnTo>
                  <a:lnTo>
                    <a:pt x="1" y="11028"/>
                  </a:lnTo>
                  <a:lnTo>
                    <a:pt x="1" y="11169"/>
                  </a:lnTo>
                  <a:lnTo>
                    <a:pt x="13" y="11309"/>
                  </a:lnTo>
                  <a:lnTo>
                    <a:pt x="65" y="11438"/>
                  </a:lnTo>
                  <a:lnTo>
                    <a:pt x="141" y="11566"/>
                  </a:lnTo>
                  <a:lnTo>
                    <a:pt x="244" y="11668"/>
                  </a:lnTo>
                  <a:lnTo>
                    <a:pt x="346" y="11758"/>
                  </a:lnTo>
                  <a:lnTo>
                    <a:pt x="474" y="11809"/>
                  </a:lnTo>
                  <a:lnTo>
                    <a:pt x="590" y="11847"/>
                  </a:lnTo>
                  <a:lnTo>
                    <a:pt x="731" y="11860"/>
                  </a:lnTo>
                  <a:lnTo>
                    <a:pt x="872" y="11847"/>
                  </a:lnTo>
                  <a:lnTo>
                    <a:pt x="948" y="11822"/>
                  </a:lnTo>
                  <a:lnTo>
                    <a:pt x="1012" y="11796"/>
                  </a:lnTo>
                  <a:lnTo>
                    <a:pt x="1089" y="11771"/>
                  </a:lnTo>
                  <a:lnTo>
                    <a:pt x="1153" y="11719"/>
                  </a:lnTo>
                  <a:lnTo>
                    <a:pt x="1205" y="11681"/>
                  </a:lnTo>
                  <a:lnTo>
                    <a:pt x="1269" y="11617"/>
                  </a:lnTo>
                  <a:lnTo>
                    <a:pt x="5072" y="7416"/>
                  </a:lnTo>
                  <a:lnTo>
                    <a:pt x="5149" y="7301"/>
                  </a:lnTo>
                  <a:lnTo>
                    <a:pt x="5213" y="7185"/>
                  </a:lnTo>
                  <a:lnTo>
                    <a:pt x="5252" y="7057"/>
                  </a:lnTo>
                  <a:lnTo>
                    <a:pt x="5265" y="6929"/>
                  </a:lnTo>
                  <a:lnTo>
                    <a:pt x="5265" y="1460"/>
                  </a:lnTo>
                  <a:lnTo>
                    <a:pt x="8185" y="1460"/>
                  </a:lnTo>
                  <a:lnTo>
                    <a:pt x="8338" y="1447"/>
                  </a:lnTo>
                  <a:lnTo>
                    <a:pt x="8479" y="1396"/>
                  </a:lnTo>
                  <a:lnTo>
                    <a:pt x="8595" y="1332"/>
                  </a:lnTo>
                  <a:lnTo>
                    <a:pt x="8710" y="1242"/>
                  </a:lnTo>
                  <a:lnTo>
                    <a:pt x="8800" y="1140"/>
                  </a:lnTo>
                  <a:lnTo>
                    <a:pt x="8864" y="1012"/>
                  </a:lnTo>
                  <a:lnTo>
                    <a:pt x="8902" y="871"/>
                  </a:lnTo>
                  <a:lnTo>
                    <a:pt x="8915" y="730"/>
                  </a:lnTo>
                  <a:lnTo>
                    <a:pt x="8902" y="576"/>
                  </a:lnTo>
                  <a:lnTo>
                    <a:pt x="8864" y="448"/>
                  </a:lnTo>
                  <a:lnTo>
                    <a:pt x="8800" y="320"/>
                  </a:lnTo>
                  <a:lnTo>
                    <a:pt x="8710" y="218"/>
                  </a:lnTo>
                  <a:lnTo>
                    <a:pt x="8595" y="128"/>
                  </a:lnTo>
                  <a:lnTo>
                    <a:pt x="8479" y="51"/>
                  </a:lnTo>
                  <a:lnTo>
                    <a:pt x="8338" y="13"/>
                  </a:lnTo>
                  <a:lnTo>
                    <a:pt x="81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6" name="Google Shape;2464;p46">
              <a:extLst>
                <a:ext uri="{FF2B5EF4-FFF2-40B4-BE49-F238E27FC236}">
                  <a16:creationId xmlns:a16="http://schemas.microsoft.com/office/drawing/2014/main" id="{6FAC409A-BC6D-B5CF-E750-7F5699998189}"/>
                </a:ext>
              </a:extLst>
            </p:cNvPr>
            <p:cNvSpPr/>
            <p:nvPr/>
          </p:nvSpPr>
          <p:spPr>
            <a:xfrm>
              <a:off x="2109425" y="1690925"/>
              <a:ext cx="259075" cy="36200"/>
            </a:xfrm>
            <a:custGeom>
              <a:avLst/>
              <a:gdLst/>
              <a:ahLst/>
              <a:cxnLst/>
              <a:rect l="l" t="t" r="r" b="b"/>
              <a:pathLst>
                <a:path w="10363" h="1448" extrusionOk="0">
                  <a:moveTo>
                    <a:pt x="731" y="1"/>
                  </a:moveTo>
                  <a:lnTo>
                    <a:pt x="577" y="13"/>
                  </a:lnTo>
                  <a:lnTo>
                    <a:pt x="449" y="52"/>
                  </a:lnTo>
                  <a:lnTo>
                    <a:pt x="321" y="116"/>
                  </a:lnTo>
                  <a:lnTo>
                    <a:pt x="218" y="205"/>
                  </a:lnTo>
                  <a:lnTo>
                    <a:pt x="129" y="321"/>
                  </a:lnTo>
                  <a:lnTo>
                    <a:pt x="65" y="436"/>
                  </a:lnTo>
                  <a:lnTo>
                    <a:pt x="13" y="577"/>
                  </a:lnTo>
                  <a:lnTo>
                    <a:pt x="1" y="731"/>
                  </a:lnTo>
                  <a:lnTo>
                    <a:pt x="13" y="871"/>
                  </a:lnTo>
                  <a:lnTo>
                    <a:pt x="65" y="1012"/>
                  </a:lnTo>
                  <a:lnTo>
                    <a:pt x="129" y="1128"/>
                  </a:lnTo>
                  <a:lnTo>
                    <a:pt x="218" y="1243"/>
                  </a:lnTo>
                  <a:lnTo>
                    <a:pt x="321" y="1333"/>
                  </a:lnTo>
                  <a:lnTo>
                    <a:pt x="449" y="1397"/>
                  </a:lnTo>
                  <a:lnTo>
                    <a:pt x="577" y="1435"/>
                  </a:lnTo>
                  <a:lnTo>
                    <a:pt x="731" y="1448"/>
                  </a:lnTo>
                  <a:lnTo>
                    <a:pt x="9632" y="1448"/>
                  </a:lnTo>
                  <a:lnTo>
                    <a:pt x="9786" y="1435"/>
                  </a:lnTo>
                  <a:lnTo>
                    <a:pt x="9914" y="1397"/>
                  </a:lnTo>
                  <a:lnTo>
                    <a:pt x="10042" y="1333"/>
                  </a:lnTo>
                  <a:lnTo>
                    <a:pt x="10157" y="1243"/>
                  </a:lnTo>
                  <a:lnTo>
                    <a:pt x="10234" y="1128"/>
                  </a:lnTo>
                  <a:lnTo>
                    <a:pt x="10311" y="1012"/>
                  </a:lnTo>
                  <a:lnTo>
                    <a:pt x="10349" y="871"/>
                  </a:lnTo>
                  <a:lnTo>
                    <a:pt x="10362" y="731"/>
                  </a:lnTo>
                  <a:lnTo>
                    <a:pt x="10349" y="577"/>
                  </a:lnTo>
                  <a:lnTo>
                    <a:pt x="10311" y="436"/>
                  </a:lnTo>
                  <a:lnTo>
                    <a:pt x="10234" y="321"/>
                  </a:lnTo>
                  <a:lnTo>
                    <a:pt x="10157" y="205"/>
                  </a:lnTo>
                  <a:lnTo>
                    <a:pt x="10042" y="116"/>
                  </a:lnTo>
                  <a:lnTo>
                    <a:pt x="9914" y="52"/>
                  </a:lnTo>
                  <a:lnTo>
                    <a:pt x="9786" y="13"/>
                  </a:lnTo>
                  <a:lnTo>
                    <a:pt x="9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7" name="Google Shape;2465;p46">
              <a:extLst>
                <a:ext uri="{FF2B5EF4-FFF2-40B4-BE49-F238E27FC236}">
                  <a16:creationId xmlns:a16="http://schemas.microsoft.com/office/drawing/2014/main" id="{0419B443-F7E7-128F-428D-86093770F151}"/>
                </a:ext>
              </a:extLst>
            </p:cNvPr>
            <p:cNvSpPr/>
            <p:nvPr/>
          </p:nvSpPr>
          <p:spPr>
            <a:xfrm>
              <a:off x="2035775" y="1900975"/>
              <a:ext cx="285650" cy="191175"/>
            </a:xfrm>
            <a:custGeom>
              <a:avLst/>
              <a:gdLst/>
              <a:ahLst/>
              <a:cxnLst/>
              <a:rect l="l" t="t" r="r" b="b"/>
              <a:pathLst>
                <a:path w="11426" h="7647" extrusionOk="0">
                  <a:moveTo>
                    <a:pt x="731" y="0"/>
                  </a:moveTo>
                  <a:lnTo>
                    <a:pt x="590" y="13"/>
                  </a:lnTo>
                  <a:lnTo>
                    <a:pt x="449" y="52"/>
                  </a:lnTo>
                  <a:lnTo>
                    <a:pt x="321" y="116"/>
                  </a:lnTo>
                  <a:lnTo>
                    <a:pt x="218" y="205"/>
                  </a:lnTo>
                  <a:lnTo>
                    <a:pt x="129" y="321"/>
                  </a:lnTo>
                  <a:lnTo>
                    <a:pt x="65" y="436"/>
                  </a:lnTo>
                  <a:lnTo>
                    <a:pt x="14" y="577"/>
                  </a:lnTo>
                  <a:lnTo>
                    <a:pt x="1" y="718"/>
                  </a:lnTo>
                  <a:lnTo>
                    <a:pt x="14" y="871"/>
                  </a:lnTo>
                  <a:lnTo>
                    <a:pt x="65" y="1012"/>
                  </a:lnTo>
                  <a:lnTo>
                    <a:pt x="129" y="1128"/>
                  </a:lnTo>
                  <a:lnTo>
                    <a:pt x="218" y="1243"/>
                  </a:lnTo>
                  <a:lnTo>
                    <a:pt x="321" y="1333"/>
                  </a:lnTo>
                  <a:lnTo>
                    <a:pt x="449" y="1397"/>
                  </a:lnTo>
                  <a:lnTo>
                    <a:pt x="590" y="1435"/>
                  </a:lnTo>
                  <a:lnTo>
                    <a:pt x="731" y="1448"/>
                  </a:lnTo>
                  <a:lnTo>
                    <a:pt x="7647" y="1448"/>
                  </a:lnTo>
                  <a:lnTo>
                    <a:pt x="10016" y="7199"/>
                  </a:lnTo>
                  <a:lnTo>
                    <a:pt x="10068" y="7301"/>
                  </a:lnTo>
                  <a:lnTo>
                    <a:pt x="10132" y="7391"/>
                  </a:lnTo>
                  <a:lnTo>
                    <a:pt x="10209" y="7467"/>
                  </a:lnTo>
                  <a:lnTo>
                    <a:pt x="10285" y="7532"/>
                  </a:lnTo>
                  <a:lnTo>
                    <a:pt x="10388" y="7583"/>
                  </a:lnTo>
                  <a:lnTo>
                    <a:pt x="10478" y="7621"/>
                  </a:lnTo>
                  <a:lnTo>
                    <a:pt x="10580" y="7634"/>
                  </a:lnTo>
                  <a:lnTo>
                    <a:pt x="10695" y="7647"/>
                  </a:lnTo>
                  <a:lnTo>
                    <a:pt x="10836" y="7634"/>
                  </a:lnTo>
                  <a:lnTo>
                    <a:pt x="10964" y="7596"/>
                  </a:lnTo>
                  <a:lnTo>
                    <a:pt x="11105" y="7519"/>
                  </a:lnTo>
                  <a:lnTo>
                    <a:pt x="11208" y="7429"/>
                  </a:lnTo>
                  <a:lnTo>
                    <a:pt x="11297" y="7327"/>
                  </a:lnTo>
                  <a:lnTo>
                    <a:pt x="11361" y="7199"/>
                  </a:lnTo>
                  <a:lnTo>
                    <a:pt x="11400" y="7070"/>
                  </a:lnTo>
                  <a:lnTo>
                    <a:pt x="11425" y="6930"/>
                  </a:lnTo>
                  <a:lnTo>
                    <a:pt x="11412" y="6776"/>
                  </a:lnTo>
                  <a:lnTo>
                    <a:pt x="11361" y="6635"/>
                  </a:lnTo>
                  <a:lnTo>
                    <a:pt x="8800" y="449"/>
                  </a:lnTo>
                  <a:lnTo>
                    <a:pt x="8748" y="346"/>
                  </a:lnTo>
                  <a:lnTo>
                    <a:pt x="8684" y="257"/>
                  </a:lnTo>
                  <a:lnTo>
                    <a:pt x="8620" y="180"/>
                  </a:lnTo>
                  <a:lnTo>
                    <a:pt x="8531" y="116"/>
                  </a:lnTo>
                  <a:lnTo>
                    <a:pt x="8441" y="65"/>
                  </a:lnTo>
                  <a:lnTo>
                    <a:pt x="8339" y="26"/>
                  </a:lnTo>
                  <a:lnTo>
                    <a:pt x="8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8" name="Google Shape;2466;p46">
              <a:extLst>
                <a:ext uri="{FF2B5EF4-FFF2-40B4-BE49-F238E27FC236}">
                  <a16:creationId xmlns:a16="http://schemas.microsoft.com/office/drawing/2014/main" id="{01C971BD-DC16-1983-7ABB-93B26DB5873B}"/>
                </a:ext>
              </a:extLst>
            </p:cNvPr>
            <p:cNvSpPr/>
            <p:nvPr/>
          </p:nvSpPr>
          <p:spPr>
            <a:xfrm>
              <a:off x="1997350" y="1939075"/>
              <a:ext cx="148600" cy="292375"/>
            </a:xfrm>
            <a:custGeom>
              <a:avLst/>
              <a:gdLst/>
              <a:ahLst/>
              <a:cxnLst/>
              <a:rect l="l" t="t" r="r" b="b"/>
              <a:pathLst>
                <a:path w="5944" h="11695" extrusionOk="0">
                  <a:moveTo>
                    <a:pt x="731" y="1"/>
                  </a:moveTo>
                  <a:lnTo>
                    <a:pt x="590" y="13"/>
                  </a:lnTo>
                  <a:lnTo>
                    <a:pt x="449" y="65"/>
                  </a:lnTo>
                  <a:lnTo>
                    <a:pt x="334" y="129"/>
                  </a:lnTo>
                  <a:lnTo>
                    <a:pt x="218" y="218"/>
                  </a:lnTo>
                  <a:lnTo>
                    <a:pt x="129" y="321"/>
                  </a:lnTo>
                  <a:lnTo>
                    <a:pt x="65" y="449"/>
                  </a:lnTo>
                  <a:lnTo>
                    <a:pt x="26" y="590"/>
                  </a:lnTo>
                  <a:lnTo>
                    <a:pt x="1" y="731"/>
                  </a:lnTo>
                  <a:lnTo>
                    <a:pt x="1" y="5393"/>
                  </a:lnTo>
                  <a:lnTo>
                    <a:pt x="26" y="5546"/>
                  </a:lnTo>
                  <a:lnTo>
                    <a:pt x="65" y="5675"/>
                  </a:lnTo>
                  <a:lnTo>
                    <a:pt x="129" y="5803"/>
                  </a:lnTo>
                  <a:lnTo>
                    <a:pt x="218" y="5905"/>
                  </a:lnTo>
                  <a:lnTo>
                    <a:pt x="334" y="5995"/>
                  </a:lnTo>
                  <a:lnTo>
                    <a:pt x="449" y="6072"/>
                  </a:lnTo>
                  <a:lnTo>
                    <a:pt x="590" y="6110"/>
                  </a:lnTo>
                  <a:lnTo>
                    <a:pt x="731" y="6123"/>
                  </a:lnTo>
                  <a:lnTo>
                    <a:pt x="4484" y="6123"/>
                  </a:lnTo>
                  <a:lnTo>
                    <a:pt x="4484" y="10964"/>
                  </a:lnTo>
                  <a:lnTo>
                    <a:pt x="4496" y="11105"/>
                  </a:lnTo>
                  <a:lnTo>
                    <a:pt x="4548" y="11246"/>
                  </a:lnTo>
                  <a:lnTo>
                    <a:pt x="4612" y="11361"/>
                  </a:lnTo>
                  <a:lnTo>
                    <a:pt x="4701" y="11477"/>
                  </a:lnTo>
                  <a:lnTo>
                    <a:pt x="4804" y="11566"/>
                  </a:lnTo>
                  <a:lnTo>
                    <a:pt x="4932" y="11630"/>
                  </a:lnTo>
                  <a:lnTo>
                    <a:pt x="5060" y="11669"/>
                  </a:lnTo>
                  <a:lnTo>
                    <a:pt x="5214" y="11694"/>
                  </a:lnTo>
                  <a:lnTo>
                    <a:pt x="5354" y="11669"/>
                  </a:lnTo>
                  <a:lnTo>
                    <a:pt x="5495" y="11630"/>
                  </a:lnTo>
                  <a:lnTo>
                    <a:pt x="5623" y="11566"/>
                  </a:lnTo>
                  <a:lnTo>
                    <a:pt x="5726" y="11477"/>
                  </a:lnTo>
                  <a:lnTo>
                    <a:pt x="5816" y="11361"/>
                  </a:lnTo>
                  <a:lnTo>
                    <a:pt x="5880" y="11246"/>
                  </a:lnTo>
                  <a:lnTo>
                    <a:pt x="5931" y="11105"/>
                  </a:lnTo>
                  <a:lnTo>
                    <a:pt x="5944" y="10964"/>
                  </a:lnTo>
                  <a:lnTo>
                    <a:pt x="5944" y="5393"/>
                  </a:lnTo>
                  <a:lnTo>
                    <a:pt x="5931" y="5252"/>
                  </a:lnTo>
                  <a:lnTo>
                    <a:pt x="5880" y="5111"/>
                  </a:lnTo>
                  <a:lnTo>
                    <a:pt x="5816" y="4983"/>
                  </a:lnTo>
                  <a:lnTo>
                    <a:pt x="5726" y="4880"/>
                  </a:lnTo>
                  <a:lnTo>
                    <a:pt x="5623" y="4791"/>
                  </a:lnTo>
                  <a:lnTo>
                    <a:pt x="5495" y="4727"/>
                  </a:lnTo>
                  <a:lnTo>
                    <a:pt x="5354" y="4676"/>
                  </a:lnTo>
                  <a:lnTo>
                    <a:pt x="5214" y="4663"/>
                  </a:lnTo>
                  <a:lnTo>
                    <a:pt x="1461" y="4663"/>
                  </a:lnTo>
                  <a:lnTo>
                    <a:pt x="1461" y="731"/>
                  </a:lnTo>
                  <a:lnTo>
                    <a:pt x="1448" y="590"/>
                  </a:lnTo>
                  <a:lnTo>
                    <a:pt x="1410" y="449"/>
                  </a:lnTo>
                  <a:lnTo>
                    <a:pt x="1333" y="321"/>
                  </a:lnTo>
                  <a:lnTo>
                    <a:pt x="1256" y="218"/>
                  </a:lnTo>
                  <a:lnTo>
                    <a:pt x="1141" y="129"/>
                  </a:lnTo>
                  <a:lnTo>
                    <a:pt x="1013" y="65"/>
                  </a:lnTo>
                  <a:lnTo>
                    <a:pt x="884" y="13"/>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 name="Google Shape;2467;p46">
              <a:extLst>
                <a:ext uri="{FF2B5EF4-FFF2-40B4-BE49-F238E27FC236}">
                  <a16:creationId xmlns:a16="http://schemas.microsoft.com/office/drawing/2014/main" id="{9EBE800B-1FE5-CE9B-F6FA-4BF539DD974B}"/>
                </a:ext>
              </a:extLst>
            </p:cNvPr>
            <p:cNvSpPr/>
            <p:nvPr/>
          </p:nvSpPr>
          <p:spPr>
            <a:xfrm>
              <a:off x="1749200" y="2006650"/>
              <a:ext cx="152125" cy="400575"/>
            </a:xfrm>
            <a:custGeom>
              <a:avLst/>
              <a:gdLst/>
              <a:ahLst/>
              <a:cxnLst/>
              <a:rect l="l" t="t" r="r" b="b"/>
              <a:pathLst>
                <a:path w="6085" h="16023" extrusionOk="0">
                  <a:moveTo>
                    <a:pt x="2895" y="0"/>
                  </a:moveTo>
                  <a:lnTo>
                    <a:pt x="2742" y="13"/>
                  </a:lnTo>
                  <a:lnTo>
                    <a:pt x="2601" y="51"/>
                  </a:lnTo>
                  <a:lnTo>
                    <a:pt x="2485" y="128"/>
                  </a:lnTo>
                  <a:lnTo>
                    <a:pt x="2370" y="218"/>
                  </a:lnTo>
                  <a:lnTo>
                    <a:pt x="2280" y="320"/>
                  </a:lnTo>
                  <a:lnTo>
                    <a:pt x="2216" y="448"/>
                  </a:lnTo>
                  <a:lnTo>
                    <a:pt x="2178" y="576"/>
                  </a:lnTo>
                  <a:lnTo>
                    <a:pt x="2165" y="730"/>
                  </a:lnTo>
                  <a:lnTo>
                    <a:pt x="2165" y="4163"/>
                  </a:lnTo>
                  <a:lnTo>
                    <a:pt x="2178" y="4304"/>
                  </a:lnTo>
                  <a:lnTo>
                    <a:pt x="2216" y="4444"/>
                  </a:lnTo>
                  <a:lnTo>
                    <a:pt x="2280" y="4573"/>
                  </a:lnTo>
                  <a:lnTo>
                    <a:pt x="2370" y="4675"/>
                  </a:lnTo>
                  <a:lnTo>
                    <a:pt x="2485" y="4765"/>
                  </a:lnTo>
                  <a:lnTo>
                    <a:pt x="2601" y="4829"/>
                  </a:lnTo>
                  <a:lnTo>
                    <a:pt x="2742" y="4880"/>
                  </a:lnTo>
                  <a:lnTo>
                    <a:pt x="2895" y="4893"/>
                  </a:lnTo>
                  <a:lnTo>
                    <a:pt x="4624" y="4893"/>
                  </a:lnTo>
                  <a:lnTo>
                    <a:pt x="4624" y="10157"/>
                  </a:lnTo>
                  <a:lnTo>
                    <a:pt x="731" y="10157"/>
                  </a:lnTo>
                  <a:lnTo>
                    <a:pt x="590" y="10170"/>
                  </a:lnTo>
                  <a:lnTo>
                    <a:pt x="449" y="10208"/>
                  </a:lnTo>
                  <a:lnTo>
                    <a:pt x="321" y="10285"/>
                  </a:lnTo>
                  <a:lnTo>
                    <a:pt x="218" y="10362"/>
                  </a:lnTo>
                  <a:lnTo>
                    <a:pt x="129" y="10477"/>
                  </a:lnTo>
                  <a:lnTo>
                    <a:pt x="65" y="10605"/>
                  </a:lnTo>
                  <a:lnTo>
                    <a:pt x="26" y="10733"/>
                  </a:lnTo>
                  <a:lnTo>
                    <a:pt x="1" y="10887"/>
                  </a:lnTo>
                  <a:lnTo>
                    <a:pt x="1" y="15293"/>
                  </a:lnTo>
                  <a:lnTo>
                    <a:pt x="26" y="15434"/>
                  </a:lnTo>
                  <a:lnTo>
                    <a:pt x="65" y="15574"/>
                  </a:lnTo>
                  <a:lnTo>
                    <a:pt x="129" y="15703"/>
                  </a:lnTo>
                  <a:lnTo>
                    <a:pt x="218" y="15805"/>
                  </a:lnTo>
                  <a:lnTo>
                    <a:pt x="321" y="15895"/>
                  </a:lnTo>
                  <a:lnTo>
                    <a:pt x="449" y="15959"/>
                  </a:lnTo>
                  <a:lnTo>
                    <a:pt x="590" y="16010"/>
                  </a:lnTo>
                  <a:lnTo>
                    <a:pt x="731" y="16023"/>
                  </a:lnTo>
                  <a:lnTo>
                    <a:pt x="884" y="16010"/>
                  </a:lnTo>
                  <a:lnTo>
                    <a:pt x="1012" y="15959"/>
                  </a:lnTo>
                  <a:lnTo>
                    <a:pt x="1141" y="15895"/>
                  </a:lnTo>
                  <a:lnTo>
                    <a:pt x="1243" y="15805"/>
                  </a:lnTo>
                  <a:lnTo>
                    <a:pt x="1333" y="15703"/>
                  </a:lnTo>
                  <a:lnTo>
                    <a:pt x="1410" y="15574"/>
                  </a:lnTo>
                  <a:lnTo>
                    <a:pt x="1448" y="15434"/>
                  </a:lnTo>
                  <a:lnTo>
                    <a:pt x="1461" y="15293"/>
                  </a:lnTo>
                  <a:lnTo>
                    <a:pt x="1461" y="11617"/>
                  </a:lnTo>
                  <a:lnTo>
                    <a:pt x="5354" y="11617"/>
                  </a:lnTo>
                  <a:lnTo>
                    <a:pt x="5495" y="11591"/>
                  </a:lnTo>
                  <a:lnTo>
                    <a:pt x="5636" y="11553"/>
                  </a:lnTo>
                  <a:lnTo>
                    <a:pt x="5764" y="11489"/>
                  </a:lnTo>
                  <a:lnTo>
                    <a:pt x="5867" y="11399"/>
                  </a:lnTo>
                  <a:lnTo>
                    <a:pt x="5956" y="11284"/>
                  </a:lnTo>
                  <a:lnTo>
                    <a:pt x="6020" y="11169"/>
                  </a:lnTo>
                  <a:lnTo>
                    <a:pt x="6072" y="11028"/>
                  </a:lnTo>
                  <a:lnTo>
                    <a:pt x="6084" y="10887"/>
                  </a:lnTo>
                  <a:lnTo>
                    <a:pt x="6084" y="4163"/>
                  </a:lnTo>
                  <a:lnTo>
                    <a:pt x="6072" y="4009"/>
                  </a:lnTo>
                  <a:lnTo>
                    <a:pt x="6020" y="3881"/>
                  </a:lnTo>
                  <a:lnTo>
                    <a:pt x="5956" y="3753"/>
                  </a:lnTo>
                  <a:lnTo>
                    <a:pt x="5867" y="3650"/>
                  </a:lnTo>
                  <a:lnTo>
                    <a:pt x="5764" y="3561"/>
                  </a:lnTo>
                  <a:lnTo>
                    <a:pt x="5636" y="3497"/>
                  </a:lnTo>
                  <a:lnTo>
                    <a:pt x="5495" y="3445"/>
                  </a:lnTo>
                  <a:lnTo>
                    <a:pt x="5354" y="3433"/>
                  </a:lnTo>
                  <a:lnTo>
                    <a:pt x="3612" y="3433"/>
                  </a:lnTo>
                  <a:lnTo>
                    <a:pt x="3612" y="730"/>
                  </a:lnTo>
                  <a:lnTo>
                    <a:pt x="3600" y="576"/>
                  </a:lnTo>
                  <a:lnTo>
                    <a:pt x="3561" y="448"/>
                  </a:lnTo>
                  <a:lnTo>
                    <a:pt x="3497" y="320"/>
                  </a:lnTo>
                  <a:lnTo>
                    <a:pt x="3408" y="218"/>
                  </a:lnTo>
                  <a:lnTo>
                    <a:pt x="3292" y="128"/>
                  </a:lnTo>
                  <a:lnTo>
                    <a:pt x="3177" y="51"/>
                  </a:lnTo>
                  <a:lnTo>
                    <a:pt x="3036" y="13"/>
                  </a:lnTo>
                  <a:lnTo>
                    <a:pt x="28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0" name="Google Shape;2468;p46">
              <a:extLst>
                <a:ext uri="{FF2B5EF4-FFF2-40B4-BE49-F238E27FC236}">
                  <a16:creationId xmlns:a16="http://schemas.microsoft.com/office/drawing/2014/main" id="{73FA066C-162C-B416-D8A9-7868A2D0DA2E}"/>
                </a:ext>
              </a:extLst>
            </p:cNvPr>
            <p:cNvSpPr/>
            <p:nvPr/>
          </p:nvSpPr>
          <p:spPr>
            <a:xfrm>
              <a:off x="1496900" y="1950925"/>
              <a:ext cx="160125" cy="256825"/>
            </a:xfrm>
            <a:custGeom>
              <a:avLst/>
              <a:gdLst/>
              <a:ahLst/>
              <a:cxnLst/>
              <a:rect l="l" t="t" r="r" b="b"/>
              <a:pathLst>
                <a:path w="6405" h="10273" extrusionOk="0">
                  <a:moveTo>
                    <a:pt x="5597" y="1"/>
                  </a:moveTo>
                  <a:lnTo>
                    <a:pt x="5469" y="26"/>
                  </a:lnTo>
                  <a:lnTo>
                    <a:pt x="5328" y="77"/>
                  </a:lnTo>
                  <a:lnTo>
                    <a:pt x="5213" y="154"/>
                  </a:lnTo>
                  <a:lnTo>
                    <a:pt x="5110" y="269"/>
                  </a:lnTo>
                  <a:lnTo>
                    <a:pt x="167" y="6353"/>
                  </a:lnTo>
                  <a:lnTo>
                    <a:pt x="90" y="6456"/>
                  </a:lnTo>
                  <a:lnTo>
                    <a:pt x="39" y="6584"/>
                  </a:lnTo>
                  <a:lnTo>
                    <a:pt x="13" y="6699"/>
                  </a:lnTo>
                  <a:lnTo>
                    <a:pt x="0" y="6827"/>
                  </a:lnTo>
                  <a:lnTo>
                    <a:pt x="26" y="6955"/>
                  </a:lnTo>
                  <a:lnTo>
                    <a:pt x="51" y="7083"/>
                  </a:lnTo>
                  <a:lnTo>
                    <a:pt x="115" y="7199"/>
                  </a:lnTo>
                  <a:lnTo>
                    <a:pt x="192" y="7301"/>
                  </a:lnTo>
                  <a:lnTo>
                    <a:pt x="2664" y="10029"/>
                  </a:lnTo>
                  <a:lnTo>
                    <a:pt x="2715" y="10080"/>
                  </a:lnTo>
                  <a:lnTo>
                    <a:pt x="2779" y="10132"/>
                  </a:lnTo>
                  <a:lnTo>
                    <a:pt x="2843" y="10170"/>
                  </a:lnTo>
                  <a:lnTo>
                    <a:pt x="2920" y="10208"/>
                  </a:lnTo>
                  <a:lnTo>
                    <a:pt x="2984" y="10234"/>
                  </a:lnTo>
                  <a:lnTo>
                    <a:pt x="3061" y="10260"/>
                  </a:lnTo>
                  <a:lnTo>
                    <a:pt x="3202" y="10272"/>
                  </a:lnTo>
                  <a:lnTo>
                    <a:pt x="3330" y="10260"/>
                  </a:lnTo>
                  <a:lnTo>
                    <a:pt x="3458" y="10221"/>
                  </a:lnTo>
                  <a:lnTo>
                    <a:pt x="3586" y="10170"/>
                  </a:lnTo>
                  <a:lnTo>
                    <a:pt x="3689" y="10080"/>
                  </a:lnTo>
                  <a:lnTo>
                    <a:pt x="3791" y="9978"/>
                  </a:lnTo>
                  <a:lnTo>
                    <a:pt x="3868" y="9850"/>
                  </a:lnTo>
                  <a:lnTo>
                    <a:pt x="3906" y="9722"/>
                  </a:lnTo>
                  <a:lnTo>
                    <a:pt x="3932" y="9581"/>
                  </a:lnTo>
                  <a:lnTo>
                    <a:pt x="3932" y="9440"/>
                  </a:lnTo>
                  <a:lnTo>
                    <a:pt x="3894" y="9299"/>
                  </a:lnTo>
                  <a:lnTo>
                    <a:pt x="3830" y="9171"/>
                  </a:lnTo>
                  <a:lnTo>
                    <a:pt x="3740" y="9056"/>
                  </a:lnTo>
                  <a:lnTo>
                    <a:pt x="1691" y="6789"/>
                  </a:lnTo>
                  <a:lnTo>
                    <a:pt x="6238" y="1179"/>
                  </a:lnTo>
                  <a:lnTo>
                    <a:pt x="6327" y="1064"/>
                  </a:lnTo>
                  <a:lnTo>
                    <a:pt x="6378" y="923"/>
                  </a:lnTo>
                  <a:lnTo>
                    <a:pt x="6404" y="795"/>
                  </a:lnTo>
                  <a:lnTo>
                    <a:pt x="6404" y="654"/>
                  </a:lnTo>
                  <a:lnTo>
                    <a:pt x="6378" y="513"/>
                  </a:lnTo>
                  <a:lnTo>
                    <a:pt x="6314" y="385"/>
                  </a:lnTo>
                  <a:lnTo>
                    <a:pt x="6238" y="257"/>
                  </a:lnTo>
                  <a:lnTo>
                    <a:pt x="6135" y="154"/>
                  </a:lnTo>
                  <a:lnTo>
                    <a:pt x="6007" y="77"/>
                  </a:lnTo>
                  <a:lnTo>
                    <a:pt x="5879" y="26"/>
                  </a:lnTo>
                  <a:lnTo>
                    <a:pt x="57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 name="Google Shape;2469;p46">
              <a:extLst>
                <a:ext uri="{FF2B5EF4-FFF2-40B4-BE49-F238E27FC236}">
                  <a16:creationId xmlns:a16="http://schemas.microsoft.com/office/drawing/2014/main" id="{5EE0F856-EFF7-69EF-D928-9707A370C33A}"/>
                </a:ext>
              </a:extLst>
            </p:cNvPr>
            <p:cNvSpPr/>
            <p:nvPr/>
          </p:nvSpPr>
          <p:spPr>
            <a:xfrm>
              <a:off x="1203275" y="1889125"/>
              <a:ext cx="391950" cy="276675"/>
            </a:xfrm>
            <a:custGeom>
              <a:avLst/>
              <a:gdLst/>
              <a:ahLst/>
              <a:cxnLst/>
              <a:rect l="l" t="t" r="r" b="b"/>
              <a:pathLst>
                <a:path w="15678" h="11067" extrusionOk="0">
                  <a:moveTo>
                    <a:pt x="14909" y="1"/>
                  </a:moveTo>
                  <a:lnTo>
                    <a:pt x="14768" y="26"/>
                  </a:lnTo>
                  <a:lnTo>
                    <a:pt x="14627" y="65"/>
                  </a:lnTo>
                  <a:lnTo>
                    <a:pt x="14512" y="141"/>
                  </a:lnTo>
                  <a:lnTo>
                    <a:pt x="14396" y="244"/>
                  </a:lnTo>
                  <a:lnTo>
                    <a:pt x="8594" y="6878"/>
                  </a:lnTo>
                  <a:lnTo>
                    <a:pt x="3561" y="6878"/>
                  </a:lnTo>
                  <a:lnTo>
                    <a:pt x="3420" y="6891"/>
                  </a:lnTo>
                  <a:lnTo>
                    <a:pt x="3292" y="6930"/>
                  </a:lnTo>
                  <a:lnTo>
                    <a:pt x="3164" y="6994"/>
                  </a:lnTo>
                  <a:lnTo>
                    <a:pt x="3061" y="7083"/>
                  </a:lnTo>
                  <a:lnTo>
                    <a:pt x="218" y="9811"/>
                  </a:lnTo>
                  <a:lnTo>
                    <a:pt x="128" y="9927"/>
                  </a:lnTo>
                  <a:lnTo>
                    <a:pt x="64" y="10042"/>
                  </a:lnTo>
                  <a:lnTo>
                    <a:pt x="13" y="10183"/>
                  </a:lnTo>
                  <a:lnTo>
                    <a:pt x="0" y="10324"/>
                  </a:lnTo>
                  <a:lnTo>
                    <a:pt x="13" y="10465"/>
                  </a:lnTo>
                  <a:lnTo>
                    <a:pt x="52" y="10593"/>
                  </a:lnTo>
                  <a:lnTo>
                    <a:pt x="116" y="10721"/>
                  </a:lnTo>
                  <a:lnTo>
                    <a:pt x="205" y="10836"/>
                  </a:lnTo>
                  <a:lnTo>
                    <a:pt x="256" y="10887"/>
                  </a:lnTo>
                  <a:lnTo>
                    <a:pt x="320" y="10939"/>
                  </a:lnTo>
                  <a:lnTo>
                    <a:pt x="449" y="11003"/>
                  </a:lnTo>
                  <a:lnTo>
                    <a:pt x="589" y="11054"/>
                  </a:lnTo>
                  <a:lnTo>
                    <a:pt x="730" y="11067"/>
                  </a:lnTo>
                  <a:lnTo>
                    <a:pt x="871" y="11054"/>
                  </a:lnTo>
                  <a:lnTo>
                    <a:pt x="999" y="11015"/>
                  </a:lnTo>
                  <a:lnTo>
                    <a:pt x="1127" y="10951"/>
                  </a:lnTo>
                  <a:lnTo>
                    <a:pt x="1230" y="10862"/>
                  </a:lnTo>
                  <a:lnTo>
                    <a:pt x="3855" y="8339"/>
                  </a:lnTo>
                  <a:lnTo>
                    <a:pt x="8915" y="8339"/>
                  </a:lnTo>
                  <a:lnTo>
                    <a:pt x="9004" y="8326"/>
                  </a:lnTo>
                  <a:lnTo>
                    <a:pt x="9068" y="8313"/>
                  </a:lnTo>
                  <a:lnTo>
                    <a:pt x="9145" y="8300"/>
                  </a:lnTo>
                  <a:lnTo>
                    <a:pt x="9222" y="8274"/>
                  </a:lnTo>
                  <a:lnTo>
                    <a:pt x="9286" y="8236"/>
                  </a:lnTo>
                  <a:lnTo>
                    <a:pt x="9350" y="8185"/>
                  </a:lnTo>
                  <a:lnTo>
                    <a:pt x="9414" y="8146"/>
                  </a:lnTo>
                  <a:lnTo>
                    <a:pt x="9465" y="8082"/>
                  </a:lnTo>
                  <a:lnTo>
                    <a:pt x="15498" y="1205"/>
                  </a:lnTo>
                  <a:lnTo>
                    <a:pt x="15587" y="1089"/>
                  </a:lnTo>
                  <a:lnTo>
                    <a:pt x="15639" y="948"/>
                  </a:lnTo>
                  <a:lnTo>
                    <a:pt x="15677" y="820"/>
                  </a:lnTo>
                  <a:lnTo>
                    <a:pt x="15677" y="679"/>
                  </a:lnTo>
                  <a:lnTo>
                    <a:pt x="15651" y="539"/>
                  </a:lnTo>
                  <a:lnTo>
                    <a:pt x="15600" y="410"/>
                  </a:lnTo>
                  <a:lnTo>
                    <a:pt x="15536" y="282"/>
                  </a:lnTo>
                  <a:lnTo>
                    <a:pt x="15434" y="180"/>
                  </a:lnTo>
                  <a:lnTo>
                    <a:pt x="15306" y="90"/>
                  </a:lnTo>
                  <a:lnTo>
                    <a:pt x="15178" y="39"/>
                  </a:lnTo>
                  <a:lnTo>
                    <a:pt x="150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 name="Google Shape;2470;p46">
              <a:extLst>
                <a:ext uri="{FF2B5EF4-FFF2-40B4-BE49-F238E27FC236}">
                  <a16:creationId xmlns:a16="http://schemas.microsoft.com/office/drawing/2014/main" id="{AC836312-40BA-40B4-C203-12943CC8176F}"/>
                </a:ext>
              </a:extLst>
            </p:cNvPr>
            <p:cNvSpPr/>
            <p:nvPr/>
          </p:nvSpPr>
          <p:spPr>
            <a:xfrm>
              <a:off x="1282050" y="1700525"/>
              <a:ext cx="251375" cy="36225"/>
            </a:xfrm>
            <a:custGeom>
              <a:avLst/>
              <a:gdLst/>
              <a:ahLst/>
              <a:cxnLst/>
              <a:rect l="l" t="t" r="r" b="b"/>
              <a:pathLst>
                <a:path w="10055" h="1449" extrusionOk="0">
                  <a:moveTo>
                    <a:pt x="730" y="1"/>
                  </a:moveTo>
                  <a:lnTo>
                    <a:pt x="576" y="14"/>
                  </a:lnTo>
                  <a:lnTo>
                    <a:pt x="448" y="52"/>
                  </a:lnTo>
                  <a:lnTo>
                    <a:pt x="320" y="116"/>
                  </a:lnTo>
                  <a:lnTo>
                    <a:pt x="218" y="206"/>
                  </a:lnTo>
                  <a:lnTo>
                    <a:pt x="128" y="321"/>
                  </a:lnTo>
                  <a:lnTo>
                    <a:pt x="51" y="436"/>
                  </a:lnTo>
                  <a:lnTo>
                    <a:pt x="13" y="577"/>
                  </a:lnTo>
                  <a:lnTo>
                    <a:pt x="0" y="718"/>
                  </a:lnTo>
                  <a:lnTo>
                    <a:pt x="13" y="872"/>
                  </a:lnTo>
                  <a:lnTo>
                    <a:pt x="51" y="1013"/>
                  </a:lnTo>
                  <a:lnTo>
                    <a:pt x="128" y="1128"/>
                  </a:lnTo>
                  <a:lnTo>
                    <a:pt x="218" y="1243"/>
                  </a:lnTo>
                  <a:lnTo>
                    <a:pt x="320" y="1333"/>
                  </a:lnTo>
                  <a:lnTo>
                    <a:pt x="448" y="1397"/>
                  </a:lnTo>
                  <a:lnTo>
                    <a:pt x="576" y="1435"/>
                  </a:lnTo>
                  <a:lnTo>
                    <a:pt x="730" y="1448"/>
                  </a:lnTo>
                  <a:lnTo>
                    <a:pt x="9324" y="1448"/>
                  </a:lnTo>
                  <a:lnTo>
                    <a:pt x="9478" y="1435"/>
                  </a:lnTo>
                  <a:lnTo>
                    <a:pt x="9606" y="1397"/>
                  </a:lnTo>
                  <a:lnTo>
                    <a:pt x="9734" y="1333"/>
                  </a:lnTo>
                  <a:lnTo>
                    <a:pt x="9849" y="1243"/>
                  </a:lnTo>
                  <a:lnTo>
                    <a:pt x="9926" y="1128"/>
                  </a:lnTo>
                  <a:lnTo>
                    <a:pt x="10003" y="1013"/>
                  </a:lnTo>
                  <a:lnTo>
                    <a:pt x="10041" y="872"/>
                  </a:lnTo>
                  <a:lnTo>
                    <a:pt x="10054" y="718"/>
                  </a:lnTo>
                  <a:lnTo>
                    <a:pt x="10041" y="577"/>
                  </a:lnTo>
                  <a:lnTo>
                    <a:pt x="10003" y="436"/>
                  </a:lnTo>
                  <a:lnTo>
                    <a:pt x="9926" y="321"/>
                  </a:lnTo>
                  <a:lnTo>
                    <a:pt x="9849" y="206"/>
                  </a:lnTo>
                  <a:lnTo>
                    <a:pt x="9734" y="116"/>
                  </a:lnTo>
                  <a:lnTo>
                    <a:pt x="9606" y="52"/>
                  </a:lnTo>
                  <a:lnTo>
                    <a:pt x="9478" y="14"/>
                  </a:lnTo>
                  <a:lnTo>
                    <a:pt x="9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3" name="Google Shape;2471;p46">
              <a:extLst>
                <a:ext uri="{FF2B5EF4-FFF2-40B4-BE49-F238E27FC236}">
                  <a16:creationId xmlns:a16="http://schemas.microsoft.com/office/drawing/2014/main" id="{C0FF01F3-DD6D-B9AE-DA80-E62569EE9AE1}"/>
                </a:ext>
              </a:extLst>
            </p:cNvPr>
            <p:cNvSpPr/>
            <p:nvPr/>
          </p:nvSpPr>
          <p:spPr>
            <a:xfrm>
              <a:off x="1263775" y="1375850"/>
              <a:ext cx="330800" cy="172925"/>
            </a:xfrm>
            <a:custGeom>
              <a:avLst/>
              <a:gdLst/>
              <a:ahLst/>
              <a:cxnLst/>
              <a:rect l="l" t="t" r="r" b="b"/>
              <a:pathLst>
                <a:path w="13232" h="6917" extrusionOk="0">
                  <a:moveTo>
                    <a:pt x="757" y="1"/>
                  </a:moveTo>
                  <a:lnTo>
                    <a:pt x="616" y="13"/>
                  </a:lnTo>
                  <a:lnTo>
                    <a:pt x="475" y="39"/>
                  </a:lnTo>
                  <a:lnTo>
                    <a:pt x="347" y="103"/>
                  </a:lnTo>
                  <a:lnTo>
                    <a:pt x="232" y="193"/>
                  </a:lnTo>
                  <a:lnTo>
                    <a:pt x="129" y="308"/>
                  </a:lnTo>
                  <a:lnTo>
                    <a:pt x="65" y="423"/>
                  </a:lnTo>
                  <a:lnTo>
                    <a:pt x="14" y="564"/>
                  </a:lnTo>
                  <a:lnTo>
                    <a:pt x="1" y="692"/>
                  </a:lnTo>
                  <a:lnTo>
                    <a:pt x="1" y="833"/>
                  </a:lnTo>
                  <a:lnTo>
                    <a:pt x="39" y="974"/>
                  </a:lnTo>
                  <a:lnTo>
                    <a:pt x="103" y="1102"/>
                  </a:lnTo>
                  <a:lnTo>
                    <a:pt x="193" y="1217"/>
                  </a:lnTo>
                  <a:lnTo>
                    <a:pt x="5227" y="6686"/>
                  </a:lnTo>
                  <a:lnTo>
                    <a:pt x="5278" y="6737"/>
                  </a:lnTo>
                  <a:lnTo>
                    <a:pt x="5342" y="6776"/>
                  </a:lnTo>
                  <a:lnTo>
                    <a:pt x="5406" y="6827"/>
                  </a:lnTo>
                  <a:lnTo>
                    <a:pt x="5470" y="6853"/>
                  </a:lnTo>
                  <a:lnTo>
                    <a:pt x="5534" y="6878"/>
                  </a:lnTo>
                  <a:lnTo>
                    <a:pt x="5611" y="6904"/>
                  </a:lnTo>
                  <a:lnTo>
                    <a:pt x="5688" y="6917"/>
                  </a:lnTo>
                  <a:lnTo>
                    <a:pt x="12514" y="6917"/>
                  </a:lnTo>
                  <a:lnTo>
                    <a:pt x="12655" y="6904"/>
                  </a:lnTo>
                  <a:lnTo>
                    <a:pt x="12796" y="6853"/>
                  </a:lnTo>
                  <a:lnTo>
                    <a:pt x="12911" y="6789"/>
                  </a:lnTo>
                  <a:lnTo>
                    <a:pt x="13027" y="6699"/>
                  </a:lnTo>
                  <a:lnTo>
                    <a:pt x="13116" y="6597"/>
                  </a:lnTo>
                  <a:lnTo>
                    <a:pt x="13180" y="6469"/>
                  </a:lnTo>
                  <a:lnTo>
                    <a:pt x="13219" y="6340"/>
                  </a:lnTo>
                  <a:lnTo>
                    <a:pt x="13231" y="6187"/>
                  </a:lnTo>
                  <a:lnTo>
                    <a:pt x="13219" y="6046"/>
                  </a:lnTo>
                  <a:lnTo>
                    <a:pt x="13180" y="5905"/>
                  </a:lnTo>
                  <a:lnTo>
                    <a:pt x="13116" y="5777"/>
                  </a:lnTo>
                  <a:lnTo>
                    <a:pt x="13027" y="5674"/>
                  </a:lnTo>
                  <a:lnTo>
                    <a:pt x="12911" y="5585"/>
                  </a:lnTo>
                  <a:lnTo>
                    <a:pt x="12796" y="5521"/>
                  </a:lnTo>
                  <a:lnTo>
                    <a:pt x="12655" y="5470"/>
                  </a:lnTo>
                  <a:lnTo>
                    <a:pt x="12514" y="5457"/>
                  </a:lnTo>
                  <a:lnTo>
                    <a:pt x="6072" y="5457"/>
                  </a:lnTo>
                  <a:lnTo>
                    <a:pt x="1256" y="231"/>
                  </a:lnTo>
                  <a:lnTo>
                    <a:pt x="1154" y="141"/>
                  </a:lnTo>
                  <a:lnTo>
                    <a:pt x="1026" y="65"/>
                  </a:lnTo>
                  <a:lnTo>
                    <a:pt x="898" y="13"/>
                  </a:lnTo>
                  <a:lnTo>
                    <a:pt x="7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4" name="Google Shape;2472;p46">
              <a:extLst>
                <a:ext uri="{FF2B5EF4-FFF2-40B4-BE49-F238E27FC236}">
                  <a16:creationId xmlns:a16="http://schemas.microsoft.com/office/drawing/2014/main" id="{45EB6DFC-9A08-0E65-5054-458939B33C84}"/>
                </a:ext>
              </a:extLst>
            </p:cNvPr>
            <p:cNvSpPr/>
            <p:nvPr/>
          </p:nvSpPr>
          <p:spPr>
            <a:xfrm>
              <a:off x="1601275" y="1325900"/>
              <a:ext cx="36525" cy="179975"/>
            </a:xfrm>
            <a:custGeom>
              <a:avLst/>
              <a:gdLst/>
              <a:ahLst/>
              <a:cxnLst/>
              <a:rect l="l" t="t" r="r" b="b"/>
              <a:pathLst>
                <a:path w="1461" h="7199" extrusionOk="0">
                  <a:moveTo>
                    <a:pt x="730" y="1"/>
                  </a:moveTo>
                  <a:lnTo>
                    <a:pt x="577" y="13"/>
                  </a:lnTo>
                  <a:lnTo>
                    <a:pt x="449" y="65"/>
                  </a:lnTo>
                  <a:lnTo>
                    <a:pt x="321" y="129"/>
                  </a:lnTo>
                  <a:lnTo>
                    <a:pt x="218" y="218"/>
                  </a:lnTo>
                  <a:lnTo>
                    <a:pt x="129" y="321"/>
                  </a:lnTo>
                  <a:lnTo>
                    <a:pt x="52" y="449"/>
                  </a:lnTo>
                  <a:lnTo>
                    <a:pt x="13" y="590"/>
                  </a:lnTo>
                  <a:lnTo>
                    <a:pt x="0" y="731"/>
                  </a:lnTo>
                  <a:lnTo>
                    <a:pt x="0" y="6468"/>
                  </a:lnTo>
                  <a:lnTo>
                    <a:pt x="13" y="6609"/>
                  </a:lnTo>
                  <a:lnTo>
                    <a:pt x="52" y="6750"/>
                  </a:lnTo>
                  <a:lnTo>
                    <a:pt x="129" y="6878"/>
                  </a:lnTo>
                  <a:lnTo>
                    <a:pt x="218" y="6981"/>
                  </a:lnTo>
                  <a:lnTo>
                    <a:pt x="321" y="7070"/>
                  </a:lnTo>
                  <a:lnTo>
                    <a:pt x="449" y="7135"/>
                  </a:lnTo>
                  <a:lnTo>
                    <a:pt x="577" y="7173"/>
                  </a:lnTo>
                  <a:lnTo>
                    <a:pt x="730" y="7199"/>
                  </a:lnTo>
                  <a:lnTo>
                    <a:pt x="871" y="7173"/>
                  </a:lnTo>
                  <a:lnTo>
                    <a:pt x="1012" y="7135"/>
                  </a:lnTo>
                  <a:lnTo>
                    <a:pt x="1140" y="7070"/>
                  </a:lnTo>
                  <a:lnTo>
                    <a:pt x="1243" y="6981"/>
                  </a:lnTo>
                  <a:lnTo>
                    <a:pt x="1332" y="6878"/>
                  </a:lnTo>
                  <a:lnTo>
                    <a:pt x="1396" y="6750"/>
                  </a:lnTo>
                  <a:lnTo>
                    <a:pt x="1448" y="6609"/>
                  </a:lnTo>
                  <a:lnTo>
                    <a:pt x="1461" y="6468"/>
                  </a:lnTo>
                  <a:lnTo>
                    <a:pt x="1461" y="731"/>
                  </a:lnTo>
                  <a:lnTo>
                    <a:pt x="1448" y="590"/>
                  </a:lnTo>
                  <a:lnTo>
                    <a:pt x="1396" y="449"/>
                  </a:lnTo>
                  <a:lnTo>
                    <a:pt x="1332" y="321"/>
                  </a:lnTo>
                  <a:lnTo>
                    <a:pt x="1243" y="218"/>
                  </a:lnTo>
                  <a:lnTo>
                    <a:pt x="1140" y="129"/>
                  </a:lnTo>
                  <a:lnTo>
                    <a:pt x="1012" y="65"/>
                  </a:lnTo>
                  <a:lnTo>
                    <a:pt x="871" y="13"/>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5" name="Google Shape;2473;p46">
              <a:extLst>
                <a:ext uri="{FF2B5EF4-FFF2-40B4-BE49-F238E27FC236}">
                  <a16:creationId xmlns:a16="http://schemas.microsoft.com/office/drawing/2014/main" id="{70FC08AE-F5E4-02B3-6C0E-B2E9D2E5CD1C}"/>
                </a:ext>
              </a:extLst>
            </p:cNvPr>
            <p:cNvSpPr/>
            <p:nvPr/>
          </p:nvSpPr>
          <p:spPr>
            <a:xfrm>
              <a:off x="1494325" y="1391550"/>
              <a:ext cx="654200" cy="654175"/>
            </a:xfrm>
            <a:custGeom>
              <a:avLst/>
              <a:gdLst/>
              <a:ahLst/>
              <a:cxnLst/>
              <a:rect l="l" t="t" r="r" b="b"/>
              <a:pathLst>
                <a:path w="26168" h="26167" extrusionOk="0">
                  <a:moveTo>
                    <a:pt x="9952" y="0"/>
                  </a:moveTo>
                  <a:lnTo>
                    <a:pt x="9952" y="2933"/>
                  </a:lnTo>
                  <a:lnTo>
                    <a:pt x="9478" y="3087"/>
                  </a:lnTo>
                  <a:lnTo>
                    <a:pt x="9005" y="3266"/>
                  </a:lnTo>
                  <a:lnTo>
                    <a:pt x="8556" y="3458"/>
                  </a:lnTo>
                  <a:lnTo>
                    <a:pt x="8108" y="3676"/>
                  </a:lnTo>
                  <a:lnTo>
                    <a:pt x="6046" y="1614"/>
                  </a:lnTo>
                  <a:lnTo>
                    <a:pt x="1627" y="6045"/>
                  </a:lnTo>
                  <a:lnTo>
                    <a:pt x="3600" y="8031"/>
                  </a:lnTo>
                  <a:lnTo>
                    <a:pt x="3356" y="8492"/>
                  </a:lnTo>
                  <a:lnTo>
                    <a:pt x="3126" y="8966"/>
                  </a:lnTo>
                  <a:lnTo>
                    <a:pt x="2934" y="9452"/>
                  </a:lnTo>
                  <a:lnTo>
                    <a:pt x="2754" y="9952"/>
                  </a:lnTo>
                  <a:lnTo>
                    <a:pt x="1" y="9952"/>
                  </a:lnTo>
                  <a:lnTo>
                    <a:pt x="1" y="16215"/>
                  </a:lnTo>
                  <a:lnTo>
                    <a:pt x="2588" y="16215"/>
                  </a:lnTo>
                  <a:lnTo>
                    <a:pt x="2754" y="16766"/>
                  </a:lnTo>
                  <a:lnTo>
                    <a:pt x="2946" y="17291"/>
                  </a:lnTo>
                  <a:lnTo>
                    <a:pt x="3164" y="17816"/>
                  </a:lnTo>
                  <a:lnTo>
                    <a:pt x="3420" y="18328"/>
                  </a:lnTo>
                  <a:lnTo>
                    <a:pt x="1627" y="20121"/>
                  </a:lnTo>
                  <a:lnTo>
                    <a:pt x="6046" y="24553"/>
                  </a:lnTo>
                  <a:lnTo>
                    <a:pt x="7762" y="22837"/>
                  </a:lnTo>
                  <a:lnTo>
                    <a:pt x="8018" y="22977"/>
                  </a:lnTo>
                  <a:lnTo>
                    <a:pt x="8287" y="23106"/>
                  </a:lnTo>
                  <a:lnTo>
                    <a:pt x="8556" y="23234"/>
                  </a:lnTo>
                  <a:lnTo>
                    <a:pt x="8825" y="23362"/>
                  </a:lnTo>
                  <a:lnTo>
                    <a:pt x="9107" y="23477"/>
                  </a:lnTo>
                  <a:lnTo>
                    <a:pt x="9389" y="23579"/>
                  </a:lnTo>
                  <a:lnTo>
                    <a:pt x="9671" y="23669"/>
                  </a:lnTo>
                  <a:lnTo>
                    <a:pt x="9952" y="23772"/>
                  </a:lnTo>
                  <a:lnTo>
                    <a:pt x="9952" y="26167"/>
                  </a:lnTo>
                  <a:lnTo>
                    <a:pt x="16215" y="26167"/>
                  </a:lnTo>
                  <a:lnTo>
                    <a:pt x="16215" y="23772"/>
                  </a:lnTo>
                  <a:lnTo>
                    <a:pt x="16497" y="23669"/>
                  </a:lnTo>
                  <a:lnTo>
                    <a:pt x="16792" y="23579"/>
                  </a:lnTo>
                  <a:lnTo>
                    <a:pt x="17061" y="23477"/>
                  </a:lnTo>
                  <a:lnTo>
                    <a:pt x="17342" y="23362"/>
                  </a:lnTo>
                  <a:lnTo>
                    <a:pt x="17611" y="23234"/>
                  </a:lnTo>
                  <a:lnTo>
                    <a:pt x="17880" y="23106"/>
                  </a:lnTo>
                  <a:lnTo>
                    <a:pt x="18149" y="22977"/>
                  </a:lnTo>
                  <a:lnTo>
                    <a:pt x="18406" y="22837"/>
                  </a:lnTo>
                  <a:lnTo>
                    <a:pt x="20122" y="24553"/>
                  </a:lnTo>
                  <a:lnTo>
                    <a:pt x="24553" y="20121"/>
                  </a:lnTo>
                  <a:lnTo>
                    <a:pt x="22760" y="18328"/>
                  </a:lnTo>
                  <a:lnTo>
                    <a:pt x="23004" y="17816"/>
                  </a:lnTo>
                  <a:lnTo>
                    <a:pt x="23221" y="17291"/>
                  </a:lnTo>
                  <a:lnTo>
                    <a:pt x="23413" y="16766"/>
                  </a:lnTo>
                  <a:lnTo>
                    <a:pt x="23580" y="16215"/>
                  </a:lnTo>
                  <a:lnTo>
                    <a:pt x="26167" y="16215"/>
                  </a:lnTo>
                  <a:lnTo>
                    <a:pt x="26167" y="9952"/>
                  </a:lnTo>
                  <a:lnTo>
                    <a:pt x="23426" y="9952"/>
                  </a:lnTo>
                  <a:lnTo>
                    <a:pt x="23247" y="9452"/>
                  </a:lnTo>
                  <a:lnTo>
                    <a:pt x="23042" y="8966"/>
                  </a:lnTo>
                  <a:lnTo>
                    <a:pt x="22811" y="8492"/>
                  </a:lnTo>
                  <a:lnTo>
                    <a:pt x="22568" y="8031"/>
                  </a:lnTo>
                  <a:lnTo>
                    <a:pt x="24553" y="6045"/>
                  </a:lnTo>
                  <a:lnTo>
                    <a:pt x="20122" y="1614"/>
                  </a:lnTo>
                  <a:lnTo>
                    <a:pt x="18060" y="3676"/>
                  </a:lnTo>
                  <a:lnTo>
                    <a:pt x="17624" y="3458"/>
                  </a:lnTo>
                  <a:lnTo>
                    <a:pt x="17163" y="3266"/>
                  </a:lnTo>
                  <a:lnTo>
                    <a:pt x="16689" y="3087"/>
                  </a:lnTo>
                  <a:lnTo>
                    <a:pt x="16215" y="2933"/>
                  </a:lnTo>
                  <a:lnTo>
                    <a:pt x="16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6" name="Google Shape;2474;p46">
              <a:extLst>
                <a:ext uri="{FF2B5EF4-FFF2-40B4-BE49-F238E27FC236}">
                  <a16:creationId xmlns:a16="http://schemas.microsoft.com/office/drawing/2014/main" id="{7F9F90C1-36F7-CBC1-9CD9-818B0B710D31}"/>
                </a:ext>
              </a:extLst>
            </p:cNvPr>
            <p:cNvSpPr/>
            <p:nvPr/>
          </p:nvSpPr>
          <p:spPr>
            <a:xfrm>
              <a:off x="1579175" y="1483125"/>
              <a:ext cx="484475" cy="484150"/>
            </a:xfrm>
            <a:custGeom>
              <a:avLst/>
              <a:gdLst/>
              <a:ahLst/>
              <a:cxnLst/>
              <a:rect l="l" t="t" r="r" b="b"/>
              <a:pathLst>
                <a:path w="19379" h="19366" extrusionOk="0">
                  <a:moveTo>
                    <a:pt x="9696" y="0"/>
                  </a:moveTo>
                  <a:lnTo>
                    <a:pt x="9197" y="13"/>
                  </a:lnTo>
                  <a:lnTo>
                    <a:pt x="8697" y="51"/>
                  </a:lnTo>
                  <a:lnTo>
                    <a:pt x="8211" y="115"/>
                  </a:lnTo>
                  <a:lnTo>
                    <a:pt x="7737" y="192"/>
                  </a:lnTo>
                  <a:lnTo>
                    <a:pt x="7276" y="308"/>
                  </a:lnTo>
                  <a:lnTo>
                    <a:pt x="6814" y="436"/>
                  </a:lnTo>
                  <a:lnTo>
                    <a:pt x="6366" y="589"/>
                  </a:lnTo>
                  <a:lnTo>
                    <a:pt x="5918" y="756"/>
                  </a:lnTo>
                  <a:lnTo>
                    <a:pt x="5495" y="948"/>
                  </a:lnTo>
                  <a:lnTo>
                    <a:pt x="5073" y="1166"/>
                  </a:lnTo>
                  <a:lnTo>
                    <a:pt x="4676" y="1396"/>
                  </a:lnTo>
                  <a:lnTo>
                    <a:pt x="4279" y="1652"/>
                  </a:lnTo>
                  <a:lnTo>
                    <a:pt x="3894" y="1921"/>
                  </a:lnTo>
                  <a:lnTo>
                    <a:pt x="3536" y="2216"/>
                  </a:lnTo>
                  <a:lnTo>
                    <a:pt x="3177" y="2511"/>
                  </a:lnTo>
                  <a:lnTo>
                    <a:pt x="2844" y="2831"/>
                  </a:lnTo>
                  <a:lnTo>
                    <a:pt x="2524" y="3177"/>
                  </a:lnTo>
                  <a:lnTo>
                    <a:pt x="2216" y="3522"/>
                  </a:lnTo>
                  <a:lnTo>
                    <a:pt x="1935" y="3894"/>
                  </a:lnTo>
                  <a:lnTo>
                    <a:pt x="1666" y="4265"/>
                  </a:lnTo>
                  <a:lnTo>
                    <a:pt x="1410" y="4662"/>
                  </a:lnTo>
                  <a:lnTo>
                    <a:pt x="1179" y="5072"/>
                  </a:lnTo>
                  <a:lnTo>
                    <a:pt x="961" y="5482"/>
                  </a:lnTo>
                  <a:lnTo>
                    <a:pt x="769" y="5917"/>
                  </a:lnTo>
                  <a:lnTo>
                    <a:pt x="590" y="6353"/>
                  </a:lnTo>
                  <a:lnTo>
                    <a:pt x="436" y="6801"/>
                  </a:lnTo>
                  <a:lnTo>
                    <a:pt x="308" y="7262"/>
                  </a:lnTo>
                  <a:lnTo>
                    <a:pt x="206" y="7736"/>
                  </a:lnTo>
                  <a:lnTo>
                    <a:pt x="116" y="8210"/>
                  </a:lnTo>
                  <a:lnTo>
                    <a:pt x="52" y="8697"/>
                  </a:lnTo>
                  <a:lnTo>
                    <a:pt x="14" y="9183"/>
                  </a:lnTo>
                  <a:lnTo>
                    <a:pt x="1" y="9683"/>
                  </a:lnTo>
                  <a:lnTo>
                    <a:pt x="14" y="10182"/>
                  </a:lnTo>
                  <a:lnTo>
                    <a:pt x="52" y="10669"/>
                  </a:lnTo>
                  <a:lnTo>
                    <a:pt x="116" y="11156"/>
                  </a:lnTo>
                  <a:lnTo>
                    <a:pt x="206" y="11630"/>
                  </a:lnTo>
                  <a:lnTo>
                    <a:pt x="308" y="12104"/>
                  </a:lnTo>
                  <a:lnTo>
                    <a:pt x="436" y="12565"/>
                  </a:lnTo>
                  <a:lnTo>
                    <a:pt x="590" y="13013"/>
                  </a:lnTo>
                  <a:lnTo>
                    <a:pt x="769" y="13448"/>
                  </a:lnTo>
                  <a:lnTo>
                    <a:pt x="961" y="13884"/>
                  </a:lnTo>
                  <a:lnTo>
                    <a:pt x="1179" y="14307"/>
                  </a:lnTo>
                  <a:lnTo>
                    <a:pt x="1410" y="14704"/>
                  </a:lnTo>
                  <a:lnTo>
                    <a:pt x="1666" y="15101"/>
                  </a:lnTo>
                  <a:lnTo>
                    <a:pt x="1935" y="15485"/>
                  </a:lnTo>
                  <a:lnTo>
                    <a:pt x="2216" y="15844"/>
                  </a:lnTo>
                  <a:lnTo>
                    <a:pt x="2524" y="16202"/>
                  </a:lnTo>
                  <a:lnTo>
                    <a:pt x="2844" y="16535"/>
                  </a:lnTo>
                  <a:lnTo>
                    <a:pt x="3177" y="16855"/>
                  </a:lnTo>
                  <a:lnTo>
                    <a:pt x="3536" y="17163"/>
                  </a:lnTo>
                  <a:lnTo>
                    <a:pt x="3894" y="17445"/>
                  </a:lnTo>
                  <a:lnTo>
                    <a:pt x="4279" y="17714"/>
                  </a:lnTo>
                  <a:lnTo>
                    <a:pt x="4676" y="17970"/>
                  </a:lnTo>
                  <a:lnTo>
                    <a:pt x="5073" y="18200"/>
                  </a:lnTo>
                  <a:lnTo>
                    <a:pt x="5495" y="18418"/>
                  </a:lnTo>
                  <a:lnTo>
                    <a:pt x="5918" y="18610"/>
                  </a:lnTo>
                  <a:lnTo>
                    <a:pt x="6366" y="18777"/>
                  </a:lnTo>
                  <a:lnTo>
                    <a:pt x="6814" y="18930"/>
                  </a:lnTo>
                  <a:lnTo>
                    <a:pt x="7276" y="19058"/>
                  </a:lnTo>
                  <a:lnTo>
                    <a:pt x="7737" y="19174"/>
                  </a:lnTo>
                  <a:lnTo>
                    <a:pt x="8211" y="19263"/>
                  </a:lnTo>
                  <a:lnTo>
                    <a:pt x="8697" y="19314"/>
                  </a:lnTo>
                  <a:lnTo>
                    <a:pt x="9197" y="19353"/>
                  </a:lnTo>
                  <a:lnTo>
                    <a:pt x="9696" y="19366"/>
                  </a:lnTo>
                  <a:lnTo>
                    <a:pt x="10196" y="19353"/>
                  </a:lnTo>
                  <a:lnTo>
                    <a:pt x="10682" y="19314"/>
                  </a:lnTo>
                  <a:lnTo>
                    <a:pt x="11169" y="19263"/>
                  </a:lnTo>
                  <a:lnTo>
                    <a:pt x="11643" y="19174"/>
                  </a:lnTo>
                  <a:lnTo>
                    <a:pt x="12117" y="19058"/>
                  </a:lnTo>
                  <a:lnTo>
                    <a:pt x="12565" y="18930"/>
                  </a:lnTo>
                  <a:lnTo>
                    <a:pt x="13026" y="18777"/>
                  </a:lnTo>
                  <a:lnTo>
                    <a:pt x="13462" y="18610"/>
                  </a:lnTo>
                  <a:lnTo>
                    <a:pt x="13884" y="18418"/>
                  </a:lnTo>
                  <a:lnTo>
                    <a:pt x="14307" y="18200"/>
                  </a:lnTo>
                  <a:lnTo>
                    <a:pt x="14717" y="17970"/>
                  </a:lnTo>
                  <a:lnTo>
                    <a:pt x="15101" y="17714"/>
                  </a:lnTo>
                  <a:lnTo>
                    <a:pt x="15485" y="17445"/>
                  </a:lnTo>
                  <a:lnTo>
                    <a:pt x="15857" y="17163"/>
                  </a:lnTo>
                  <a:lnTo>
                    <a:pt x="16203" y="16855"/>
                  </a:lnTo>
                  <a:lnTo>
                    <a:pt x="16536" y="16535"/>
                  </a:lnTo>
                  <a:lnTo>
                    <a:pt x="16856" y="16202"/>
                  </a:lnTo>
                  <a:lnTo>
                    <a:pt x="17163" y="15844"/>
                  </a:lnTo>
                  <a:lnTo>
                    <a:pt x="17458" y="15485"/>
                  </a:lnTo>
                  <a:lnTo>
                    <a:pt x="17727" y="15101"/>
                  </a:lnTo>
                  <a:lnTo>
                    <a:pt x="17970" y="14704"/>
                  </a:lnTo>
                  <a:lnTo>
                    <a:pt x="18201" y="14307"/>
                  </a:lnTo>
                  <a:lnTo>
                    <a:pt x="18418" y="13884"/>
                  </a:lnTo>
                  <a:lnTo>
                    <a:pt x="18611" y="13448"/>
                  </a:lnTo>
                  <a:lnTo>
                    <a:pt x="18790" y="13013"/>
                  </a:lnTo>
                  <a:lnTo>
                    <a:pt x="18944" y="12565"/>
                  </a:lnTo>
                  <a:lnTo>
                    <a:pt x="19072" y="12104"/>
                  </a:lnTo>
                  <a:lnTo>
                    <a:pt x="19174" y="11630"/>
                  </a:lnTo>
                  <a:lnTo>
                    <a:pt x="19264" y="11156"/>
                  </a:lnTo>
                  <a:lnTo>
                    <a:pt x="19328" y="10669"/>
                  </a:lnTo>
                  <a:lnTo>
                    <a:pt x="19366" y="10182"/>
                  </a:lnTo>
                  <a:lnTo>
                    <a:pt x="19379" y="9683"/>
                  </a:lnTo>
                  <a:lnTo>
                    <a:pt x="19366" y="9183"/>
                  </a:lnTo>
                  <a:lnTo>
                    <a:pt x="19328" y="8697"/>
                  </a:lnTo>
                  <a:lnTo>
                    <a:pt x="19264" y="8210"/>
                  </a:lnTo>
                  <a:lnTo>
                    <a:pt x="19174" y="7736"/>
                  </a:lnTo>
                  <a:lnTo>
                    <a:pt x="19072" y="7262"/>
                  </a:lnTo>
                  <a:lnTo>
                    <a:pt x="18944" y="6801"/>
                  </a:lnTo>
                  <a:lnTo>
                    <a:pt x="18790" y="6353"/>
                  </a:lnTo>
                  <a:lnTo>
                    <a:pt x="18611" y="5917"/>
                  </a:lnTo>
                  <a:lnTo>
                    <a:pt x="18418" y="5482"/>
                  </a:lnTo>
                  <a:lnTo>
                    <a:pt x="18201" y="5072"/>
                  </a:lnTo>
                  <a:lnTo>
                    <a:pt x="17970" y="4662"/>
                  </a:lnTo>
                  <a:lnTo>
                    <a:pt x="17727" y="4265"/>
                  </a:lnTo>
                  <a:lnTo>
                    <a:pt x="17458" y="3894"/>
                  </a:lnTo>
                  <a:lnTo>
                    <a:pt x="17163" y="3522"/>
                  </a:lnTo>
                  <a:lnTo>
                    <a:pt x="16856" y="3177"/>
                  </a:lnTo>
                  <a:lnTo>
                    <a:pt x="16536" y="2831"/>
                  </a:lnTo>
                  <a:lnTo>
                    <a:pt x="16203" y="2511"/>
                  </a:lnTo>
                  <a:lnTo>
                    <a:pt x="15857" y="2216"/>
                  </a:lnTo>
                  <a:lnTo>
                    <a:pt x="15485" y="1921"/>
                  </a:lnTo>
                  <a:lnTo>
                    <a:pt x="15101" y="1652"/>
                  </a:lnTo>
                  <a:lnTo>
                    <a:pt x="14717" y="1396"/>
                  </a:lnTo>
                  <a:lnTo>
                    <a:pt x="14307" y="1166"/>
                  </a:lnTo>
                  <a:lnTo>
                    <a:pt x="13884" y="948"/>
                  </a:lnTo>
                  <a:lnTo>
                    <a:pt x="13462" y="756"/>
                  </a:lnTo>
                  <a:lnTo>
                    <a:pt x="13026" y="589"/>
                  </a:lnTo>
                  <a:lnTo>
                    <a:pt x="12565" y="436"/>
                  </a:lnTo>
                  <a:lnTo>
                    <a:pt x="12117" y="308"/>
                  </a:lnTo>
                  <a:lnTo>
                    <a:pt x="11643" y="192"/>
                  </a:lnTo>
                  <a:lnTo>
                    <a:pt x="11169" y="115"/>
                  </a:lnTo>
                  <a:lnTo>
                    <a:pt x="10682" y="51"/>
                  </a:lnTo>
                  <a:lnTo>
                    <a:pt x="10196" y="13"/>
                  </a:lnTo>
                  <a:lnTo>
                    <a:pt x="9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7" name="Google Shape;2475;p46">
              <a:extLst>
                <a:ext uri="{FF2B5EF4-FFF2-40B4-BE49-F238E27FC236}">
                  <a16:creationId xmlns:a16="http://schemas.microsoft.com/office/drawing/2014/main" id="{88D3B607-39A7-1283-AC4D-B7B830788D70}"/>
                </a:ext>
              </a:extLst>
            </p:cNvPr>
            <p:cNvSpPr/>
            <p:nvPr/>
          </p:nvSpPr>
          <p:spPr>
            <a:xfrm>
              <a:off x="1612150" y="1515775"/>
              <a:ext cx="418525" cy="418850"/>
            </a:xfrm>
            <a:custGeom>
              <a:avLst/>
              <a:gdLst/>
              <a:ahLst/>
              <a:cxnLst/>
              <a:rect l="l" t="t" r="r" b="b"/>
              <a:pathLst>
                <a:path w="16741" h="16754" extrusionOk="0">
                  <a:moveTo>
                    <a:pt x="8377" y="1"/>
                  </a:moveTo>
                  <a:lnTo>
                    <a:pt x="7942" y="13"/>
                  </a:lnTo>
                  <a:lnTo>
                    <a:pt x="7519" y="52"/>
                  </a:lnTo>
                  <a:lnTo>
                    <a:pt x="7096" y="103"/>
                  </a:lnTo>
                  <a:lnTo>
                    <a:pt x="6687" y="180"/>
                  </a:lnTo>
                  <a:lnTo>
                    <a:pt x="6277" y="270"/>
                  </a:lnTo>
                  <a:lnTo>
                    <a:pt x="5880" y="385"/>
                  </a:lnTo>
                  <a:lnTo>
                    <a:pt x="5495" y="513"/>
                  </a:lnTo>
                  <a:lnTo>
                    <a:pt x="5111" y="667"/>
                  </a:lnTo>
                  <a:lnTo>
                    <a:pt x="4740" y="833"/>
                  </a:lnTo>
                  <a:lnTo>
                    <a:pt x="4381" y="1012"/>
                  </a:lnTo>
                  <a:lnTo>
                    <a:pt x="4035" y="1217"/>
                  </a:lnTo>
                  <a:lnTo>
                    <a:pt x="3690" y="1435"/>
                  </a:lnTo>
                  <a:lnTo>
                    <a:pt x="3357" y="1666"/>
                  </a:lnTo>
                  <a:lnTo>
                    <a:pt x="3049" y="1922"/>
                  </a:lnTo>
                  <a:lnTo>
                    <a:pt x="2742" y="2178"/>
                  </a:lnTo>
                  <a:lnTo>
                    <a:pt x="2447" y="2460"/>
                  </a:lnTo>
                  <a:lnTo>
                    <a:pt x="2178" y="2754"/>
                  </a:lnTo>
                  <a:lnTo>
                    <a:pt x="1909" y="3049"/>
                  </a:lnTo>
                  <a:lnTo>
                    <a:pt x="1666" y="3369"/>
                  </a:lnTo>
                  <a:lnTo>
                    <a:pt x="1423" y="3702"/>
                  </a:lnTo>
                  <a:lnTo>
                    <a:pt x="1205" y="4035"/>
                  </a:lnTo>
                  <a:lnTo>
                    <a:pt x="1013" y="4381"/>
                  </a:lnTo>
                  <a:lnTo>
                    <a:pt x="821" y="4752"/>
                  </a:lnTo>
                  <a:lnTo>
                    <a:pt x="654" y="5124"/>
                  </a:lnTo>
                  <a:lnTo>
                    <a:pt x="513" y="5495"/>
                  </a:lnTo>
                  <a:lnTo>
                    <a:pt x="372" y="5892"/>
                  </a:lnTo>
                  <a:lnTo>
                    <a:pt x="257" y="6289"/>
                  </a:lnTo>
                  <a:lnTo>
                    <a:pt x="167" y="6686"/>
                  </a:lnTo>
                  <a:lnTo>
                    <a:pt x="91" y="7109"/>
                  </a:lnTo>
                  <a:lnTo>
                    <a:pt x="39" y="7519"/>
                  </a:lnTo>
                  <a:lnTo>
                    <a:pt x="14" y="7941"/>
                  </a:lnTo>
                  <a:lnTo>
                    <a:pt x="1" y="8377"/>
                  </a:lnTo>
                  <a:lnTo>
                    <a:pt x="14" y="8812"/>
                  </a:lnTo>
                  <a:lnTo>
                    <a:pt x="39" y="9235"/>
                  </a:lnTo>
                  <a:lnTo>
                    <a:pt x="91" y="9658"/>
                  </a:lnTo>
                  <a:lnTo>
                    <a:pt x="167" y="10068"/>
                  </a:lnTo>
                  <a:lnTo>
                    <a:pt x="257" y="10465"/>
                  </a:lnTo>
                  <a:lnTo>
                    <a:pt x="372" y="10862"/>
                  </a:lnTo>
                  <a:lnTo>
                    <a:pt x="513" y="11259"/>
                  </a:lnTo>
                  <a:lnTo>
                    <a:pt x="654" y="11643"/>
                  </a:lnTo>
                  <a:lnTo>
                    <a:pt x="821" y="12014"/>
                  </a:lnTo>
                  <a:lnTo>
                    <a:pt x="1013" y="12373"/>
                  </a:lnTo>
                  <a:lnTo>
                    <a:pt x="1205" y="12719"/>
                  </a:lnTo>
                  <a:lnTo>
                    <a:pt x="1423" y="13065"/>
                  </a:lnTo>
                  <a:lnTo>
                    <a:pt x="1666" y="13385"/>
                  </a:lnTo>
                  <a:lnTo>
                    <a:pt x="1909" y="13705"/>
                  </a:lnTo>
                  <a:lnTo>
                    <a:pt x="2178" y="14012"/>
                  </a:lnTo>
                  <a:lnTo>
                    <a:pt x="2447" y="14294"/>
                  </a:lnTo>
                  <a:lnTo>
                    <a:pt x="2742" y="14576"/>
                  </a:lnTo>
                  <a:lnTo>
                    <a:pt x="3049" y="14845"/>
                  </a:lnTo>
                  <a:lnTo>
                    <a:pt x="3357" y="15088"/>
                  </a:lnTo>
                  <a:lnTo>
                    <a:pt x="3690" y="15319"/>
                  </a:lnTo>
                  <a:lnTo>
                    <a:pt x="4035" y="15537"/>
                  </a:lnTo>
                  <a:lnTo>
                    <a:pt x="4381" y="15741"/>
                  </a:lnTo>
                  <a:lnTo>
                    <a:pt x="4740" y="15921"/>
                  </a:lnTo>
                  <a:lnTo>
                    <a:pt x="5111" y="16087"/>
                  </a:lnTo>
                  <a:lnTo>
                    <a:pt x="5495" y="16241"/>
                  </a:lnTo>
                  <a:lnTo>
                    <a:pt x="5880" y="16369"/>
                  </a:lnTo>
                  <a:lnTo>
                    <a:pt x="6277" y="16484"/>
                  </a:lnTo>
                  <a:lnTo>
                    <a:pt x="6687" y="16587"/>
                  </a:lnTo>
                  <a:lnTo>
                    <a:pt x="7096" y="16651"/>
                  </a:lnTo>
                  <a:lnTo>
                    <a:pt x="7519" y="16702"/>
                  </a:lnTo>
                  <a:lnTo>
                    <a:pt x="7942" y="16741"/>
                  </a:lnTo>
                  <a:lnTo>
                    <a:pt x="8377" y="16753"/>
                  </a:lnTo>
                  <a:lnTo>
                    <a:pt x="8800" y="16741"/>
                  </a:lnTo>
                  <a:lnTo>
                    <a:pt x="9223" y="16702"/>
                  </a:lnTo>
                  <a:lnTo>
                    <a:pt x="9645" y="16651"/>
                  </a:lnTo>
                  <a:lnTo>
                    <a:pt x="10055" y="16587"/>
                  </a:lnTo>
                  <a:lnTo>
                    <a:pt x="10465" y="16484"/>
                  </a:lnTo>
                  <a:lnTo>
                    <a:pt x="10862" y="16369"/>
                  </a:lnTo>
                  <a:lnTo>
                    <a:pt x="11246" y="16241"/>
                  </a:lnTo>
                  <a:lnTo>
                    <a:pt x="11630" y="16087"/>
                  </a:lnTo>
                  <a:lnTo>
                    <a:pt x="12002" y="15921"/>
                  </a:lnTo>
                  <a:lnTo>
                    <a:pt x="12360" y="15741"/>
                  </a:lnTo>
                  <a:lnTo>
                    <a:pt x="12719" y="15537"/>
                  </a:lnTo>
                  <a:lnTo>
                    <a:pt x="13052" y="15319"/>
                  </a:lnTo>
                  <a:lnTo>
                    <a:pt x="13385" y="15088"/>
                  </a:lnTo>
                  <a:lnTo>
                    <a:pt x="13693" y="14845"/>
                  </a:lnTo>
                  <a:lnTo>
                    <a:pt x="14000" y="14576"/>
                  </a:lnTo>
                  <a:lnTo>
                    <a:pt x="14294" y="14294"/>
                  </a:lnTo>
                  <a:lnTo>
                    <a:pt x="14576" y="14012"/>
                  </a:lnTo>
                  <a:lnTo>
                    <a:pt x="14832" y="13705"/>
                  </a:lnTo>
                  <a:lnTo>
                    <a:pt x="15076" y="13385"/>
                  </a:lnTo>
                  <a:lnTo>
                    <a:pt x="15319" y="13065"/>
                  </a:lnTo>
                  <a:lnTo>
                    <a:pt x="15537" y="12719"/>
                  </a:lnTo>
                  <a:lnTo>
                    <a:pt x="15729" y="12373"/>
                  </a:lnTo>
                  <a:lnTo>
                    <a:pt x="15921" y="12014"/>
                  </a:lnTo>
                  <a:lnTo>
                    <a:pt x="16088" y="11643"/>
                  </a:lnTo>
                  <a:lnTo>
                    <a:pt x="16241" y="11259"/>
                  </a:lnTo>
                  <a:lnTo>
                    <a:pt x="16369" y="10862"/>
                  </a:lnTo>
                  <a:lnTo>
                    <a:pt x="16485" y="10465"/>
                  </a:lnTo>
                  <a:lnTo>
                    <a:pt x="16574" y="10068"/>
                  </a:lnTo>
                  <a:lnTo>
                    <a:pt x="16651" y="9658"/>
                  </a:lnTo>
                  <a:lnTo>
                    <a:pt x="16702" y="9235"/>
                  </a:lnTo>
                  <a:lnTo>
                    <a:pt x="16741" y="8812"/>
                  </a:lnTo>
                  <a:lnTo>
                    <a:pt x="16741" y="8377"/>
                  </a:lnTo>
                  <a:lnTo>
                    <a:pt x="16741" y="7941"/>
                  </a:lnTo>
                  <a:lnTo>
                    <a:pt x="16702" y="7519"/>
                  </a:lnTo>
                  <a:lnTo>
                    <a:pt x="16651" y="7109"/>
                  </a:lnTo>
                  <a:lnTo>
                    <a:pt x="16574" y="6686"/>
                  </a:lnTo>
                  <a:lnTo>
                    <a:pt x="16485" y="6289"/>
                  </a:lnTo>
                  <a:lnTo>
                    <a:pt x="16369" y="5892"/>
                  </a:lnTo>
                  <a:lnTo>
                    <a:pt x="16241" y="5495"/>
                  </a:lnTo>
                  <a:lnTo>
                    <a:pt x="16088" y="5124"/>
                  </a:lnTo>
                  <a:lnTo>
                    <a:pt x="15921" y="4752"/>
                  </a:lnTo>
                  <a:lnTo>
                    <a:pt x="15729" y="4381"/>
                  </a:lnTo>
                  <a:lnTo>
                    <a:pt x="15537" y="4035"/>
                  </a:lnTo>
                  <a:lnTo>
                    <a:pt x="15319" y="3702"/>
                  </a:lnTo>
                  <a:lnTo>
                    <a:pt x="15076" y="3369"/>
                  </a:lnTo>
                  <a:lnTo>
                    <a:pt x="14832" y="3049"/>
                  </a:lnTo>
                  <a:lnTo>
                    <a:pt x="14576" y="2754"/>
                  </a:lnTo>
                  <a:lnTo>
                    <a:pt x="14294" y="2460"/>
                  </a:lnTo>
                  <a:lnTo>
                    <a:pt x="14000" y="2178"/>
                  </a:lnTo>
                  <a:lnTo>
                    <a:pt x="13693" y="1922"/>
                  </a:lnTo>
                  <a:lnTo>
                    <a:pt x="13385" y="1666"/>
                  </a:lnTo>
                  <a:lnTo>
                    <a:pt x="13052" y="1435"/>
                  </a:lnTo>
                  <a:lnTo>
                    <a:pt x="12719" y="1217"/>
                  </a:lnTo>
                  <a:lnTo>
                    <a:pt x="12360" y="1012"/>
                  </a:lnTo>
                  <a:lnTo>
                    <a:pt x="12002" y="833"/>
                  </a:lnTo>
                  <a:lnTo>
                    <a:pt x="11630" y="667"/>
                  </a:lnTo>
                  <a:lnTo>
                    <a:pt x="11246" y="513"/>
                  </a:lnTo>
                  <a:lnTo>
                    <a:pt x="10862" y="385"/>
                  </a:lnTo>
                  <a:lnTo>
                    <a:pt x="10465" y="270"/>
                  </a:lnTo>
                  <a:lnTo>
                    <a:pt x="10055" y="180"/>
                  </a:lnTo>
                  <a:lnTo>
                    <a:pt x="9645" y="103"/>
                  </a:lnTo>
                  <a:lnTo>
                    <a:pt x="9223" y="52"/>
                  </a:lnTo>
                  <a:lnTo>
                    <a:pt x="8800" y="13"/>
                  </a:lnTo>
                  <a:lnTo>
                    <a:pt x="8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8" name="Google Shape;2476;p46">
              <a:extLst>
                <a:ext uri="{FF2B5EF4-FFF2-40B4-BE49-F238E27FC236}">
                  <a16:creationId xmlns:a16="http://schemas.microsoft.com/office/drawing/2014/main" id="{2C9D768B-82FA-555D-B269-B1EDA15E9C32}"/>
                </a:ext>
              </a:extLst>
            </p:cNvPr>
            <p:cNvSpPr/>
            <p:nvPr/>
          </p:nvSpPr>
          <p:spPr>
            <a:xfrm>
              <a:off x="1690600" y="1594550"/>
              <a:ext cx="261625" cy="261300"/>
            </a:xfrm>
            <a:custGeom>
              <a:avLst/>
              <a:gdLst/>
              <a:ahLst/>
              <a:cxnLst/>
              <a:rect l="l" t="t" r="r" b="b"/>
              <a:pathLst>
                <a:path w="10465" h="10452" extrusionOk="0">
                  <a:moveTo>
                    <a:pt x="4970" y="0"/>
                  </a:moveTo>
                  <a:lnTo>
                    <a:pt x="4701" y="26"/>
                  </a:lnTo>
                  <a:lnTo>
                    <a:pt x="4432" y="52"/>
                  </a:lnTo>
                  <a:lnTo>
                    <a:pt x="4176" y="103"/>
                  </a:lnTo>
                  <a:lnTo>
                    <a:pt x="3933" y="167"/>
                  </a:lnTo>
                  <a:lnTo>
                    <a:pt x="3677" y="231"/>
                  </a:lnTo>
                  <a:lnTo>
                    <a:pt x="3433" y="321"/>
                  </a:lnTo>
                  <a:lnTo>
                    <a:pt x="3203" y="410"/>
                  </a:lnTo>
                  <a:lnTo>
                    <a:pt x="2972" y="513"/>
                  </a:lnTo>
                  <a:lnTo>
                    <a:pt x="2742" y="628"/>
                  </a:lnTo>
                  <a:lnTo>
                    <a:pt x="2524" y="756"/>
                  </a:lnTo>
                  <a:lnTo>
                    <a:pt x="2306" y="884"/>
                  </a:lnTo>
                  <a:lnTo>
                    <a:pt x="2101" y="1038"/>
                  </a:lnTo>
                  <a:lnTo>
                    <a:pt x="1909" y="1191"/>
                  </a:lnTo>
                  <a:lnTo>
                    <a:pt x="1717" y="1358"/>
                  </a:lnTo>
                  <a:lnTo>
                    <a:pt x="1538" y="1524"/>
                  </a:lnTo>
                  <a:lnTo>
                    <a:pt x="1358" y="1717"/>
                  </a:lnTo>
                  <a:lnTo>
                    <a:pt x="1205" y="1896"/>
                  </a:lnTo>
                  <a:lnTo>
                    <a:pt x="1038" y="2101"/>
                  </a:lnTo>
                  <a:lnTo>
                    <a:pt x="897" y="2306"/>
                  </a:lnTo>
                  <a:lnTo>
                    <a:pt x="756" y="2511"/>
                  </a:lnTo>
                  <a:lnTo>
                    <a:pt x="641" y="2728"/>
                  </a:lnTo>
                  <a:lnTo>
                    <a:pt x="526" y="2959"/>
                  </a:lnTo>
                  <a:lnTo>
                    <a:pt x="411" y="3189"/>
                  </a:lnTo>
                  <a:lnTo>
                    <a:pt x="321" y="3433"/>
                  </a:lnTo>
                  <a:lnTo>
                    <a:pt x="244" y="3676"/>
                  </a:lnTo>
                  <a:lnTo>
                    <a:pt x="167" y="3920"/>
                  </a:lnTo>
                  <a:lnTo>
                    <a:pt x="116" y="4176"/>
                  </a:lnTo>
                  <a:lnTo>
                    <a:pt x="65" y="4432"/>
                  </a:lnTo>
                  <a:lnTo>
                    <a:pt x="26" y="4688"/>
                  </a:lnTo>
                  <a:lnTo>
                    <a:pt x="14" y="4957"/>
                  </a:lnTo>
                  <a:lnTo>
                    <a:pt x="1" y="5226"/>
                  </a:lnTo>
                  <a:lnTo>
                    <a:pt x="14" y="5495"/>
                  </a:lnTo>
                  <a:lnTo>
                    <a:pt x="26" y="5764"/>
                  </a:lnTo>
                  <a:lnTo>
                    <a:pt x="65" y="6020"/>
                  </a:lnTo>
                  <a:lnTo>
                    <a:pt x="116" y="6276"/>
                  </a:lnTo>
                  <a:lnTo>
                    <a:pt x="167" y="6532"/>
                  </a:lnTo>
                  <a:lnTo>
                    <a:pt x="244" y="6789"/>
                  </a:lnTo>
                  <a:lnTo>
                    <a:pt x="321" y="7019"/>
                  </a:lnTo>
                  <a:lnTo>
                    <a:pt x="411" y="7262"/>
                  </a:lnTo>
                  <a:lnTo>
                    <a:pt x="526" y="7493"/>
                  </a:lnTo>
                  <a:lnTo>
                    <a:pt x="641" y="7723"/>
                  </a:lnTo>
                  <a:lnTo>
                    <a:pt x="756" y="7941"/>
                  </a:lnTo>
                  <a:lnTo>
                    <a:pt x="897" y="8146"/>
                  </a:lnTo>
                  <a:lnTo>
                    <a:pt x="1038" y="8351"/>
                  </a:lnTo>
                  <a:lnTo>
                    <a:pt x="1205" y="8556"/>
                  </a:lnTo>
                  <a:lnTo>
                    <a:pt x="1358" y="8748"/>
                  </a:lnTo>
                  <a:lnTo>
                    <a:pt x="1538" y="8927"/>
                  </a:lnTo>
                  <a:lnTo>
                    <a:pt x="1717" y="9094"/>
                  </a:lnTo>
                  <a:lnTo>
                    <a:pt x="1909" y="9260"/>
                  </a:lnTo>
                  <a:lnTo>
                    <a:pt x="2101" y="9414"/>
                  </a:lnTo>
                  <a:lnTo>
                    <a:pt x="2306" y="9568"/>
                  </a:lnTo>
                  <a:lnTo>
                    <a:pt x="2524" y="9696"/>
                  </a:lnTo>
                  <a:lnTo>
                    <a:pt x="2742" y="9824"/>
                  </a:lnTo>
                  <a:lnTo>
                    <a:pt x="2972" y="9939"/>
                  </a:lnTo>
                  <a:lnTo>
                    <a:pt x="3203" y="10042"/>
                  </a:lnTo>
                  <a:lnTo>
                    <a:pt x="3433" y="10144"/>
                  </a:lnTo>
                  <a:lnTo>
                    <a:pt x="3677" y="10221"/>
                  </a:lnTo>
                  <a:lnTo>
                    <a:pt x="3933" y="10298"/>
                  </a:lnTo>
                  <a:lnTo>
                    <a:pt x="4176" y="10349"/>
                  </a:lnTo>
                  <a:lnTo>
                    <a:pt x="4432" y="10400"/>
                  </a:lnTo>
                  <a:lnTo>
                    <a:pt x="4701" y="10426"/>
                  </a:lnTo>
                  <a:lnTo>
                    <a:pt x="4970" y="10452"/>
                  </a:lnTo>
                  <a:lnTo>
                    <a:pt x="5508" y="10452"/>
                  </a:lnTo>
                  <a:lnTo>
                    <a:pt x="5764" y="10426"/>
                  </a:lnTo>
                  <a:lnTo>
                    <a:pt x="6033" y="10400"/>
                  </a:lnTo>
                  <a:lnTo>
                    <a:pt x="6289" y="10349"/>
                  </a:lnTo>
                  <a:lnTo>
                    <a:pt x="6546" y="10298"/>
                  </a:lnTo>
                  <a:lnTo>
                    <a:pt x="6789" y="10221"/>
                  </a:lnTo>
                  <a:lnTo>
                    <a:pt x="7032" y="10144"/>
                  </a:lnTo>
                  <a:lnTo>
                    <a:pt x="7276" y="10042"/>
                  </a:lnTo>
                  <a:lnTo>
                    <a:pt x="7506" y="9939"/>
                  </a:lnTo>
                  <a:lnTo>
                    <a:pt x="7724" y="9824"/>
                  </a:lnTo>
                  <a:lnTo>
                    <a:pt x="7942" y="9696"/>
                  </a:lnTo>
                  <a:lnTo>
                    <a:pt x="8159" y="9568"/>
                  </a:lnTo>
                  <a:lnTo>
                    <a:pt x="8364" y="9414"/>
                  </a:lnTo>
                  <a:lnTo>
                    <a:pt x="8556" y="9260"/>
                  </a:lnTo>
                  <a:lnTo>
                    <a:pt x="8749" y="9094"/>
                  </a:lnTo>
                  <a:lnTo>
                    <a:pt x="8928" y="8927"/>
                  </a:lnTo>
                  <a:lnTo>
                    <a:pt x="9107" y="8748"/>
                  </a:lnTo>
                  <a:lnTo>
                    <a:pt x="9274" y="8556"/>
                  </a:lnTo>
                  <a:lnTo>
                    <a:pt x="9427" y="8351"/>
                  </a:lnTo>
                  <a:lnTo>
                    <a:pt x="9568" y="8146"/>
                  </a:lnTo>
                  <a:lnTo>
                    <a:pt x="9709" y="7941"/>
                  </a:lnTo>
                  <a:lnTo>
                    <a:pt x="9837" y="7723"/>
                  </a:lnTo>
                  <a:lnTo>
                    <a:pt x="9953" y="7493"/>
                  </a:lnTo>
                  <a:lnTo>
                    <a:pt x="10055" y="7262"/>
                  </a:lnTo>
                  <a:lnTo>
                    <a:pt x="10145" y="7019"/>
                  </a:lnTo>
                  <a:lnTo>
                    <a:pt x="10234" y="6789"/>
                  </a:lnTo>
                  <a:lnTo>
                    <a:pt x="10298" y="6532"/>
                  </a:lnTo>
                  <a:lnTo>
                    <a:pt x="10362" y="6276"/>
                  </a:lnTo>
                  <a:lnTo>
                    <a:pt x="10401" y="6020"/>
                  </a:lnTo>
                  <a:lnTo>
                    <a:pt x="10439" y="5764"/>
                  </a:lnTo>
                  <a:lnTo>
                    <a:pt x="10452" y="5495"/>
                  </a:lnTo>
                  <a:lnTo>
                    <a:pt x="10465" y="5226"/>
                  </a:lnTo>
                  <a:lnTo>
                    <a:pt x="10452" y="4957"/>
                  </a:lnTo>
                  <a:lnTo>
                    <a:pt x="10439" y="4688"/>
                  </a:lnTo>
                  <a:lnTo>
                    <a:pt x="10401" y="4432"/>
                  </a:lnTo>
                  <a:lnTo>
                    <a:pt x="10362" y="4176"/>
                  </a:lnTo>
                  <a:lnTo>
                    <a:pt x="10298" y="3920"/>
                  </a:lnTo>
                  <a:lnTo>
                    <a:pt x="10234" y="3676"/>
                  </a:lnTo>
                  <a:lnTo>
                    <a:pt x="10145" y="3433"/>
                  </a:lnTo>
                  <a:lnTo>
                    <a:pt x="10055" y="3189"/>
                  </a:lnTo>
                  <a:lnTo>
                    <a:pt x="9953" y="2959"/>
                  </a:lnTo>
                  <a:lnTo>
                    <a:pt x="9837" y="2728"/>
                  </a:lnTo>
                  <a:lnTo>
                    <a:pt x="9709" y="2511"/>
                  </a:lnTo>
                  <a:lnTo>
                    <a:pt x="9568" y="2306"/>
                  </a:lnTo>
                  <a:lnTo>
                    <a:pt x="9427" y="2101"/>
                  </a:lnTo>
                  <a:lnTo>
                    <a:pt x="9274" y="1896"/>
                  </a:lnTo>
                  <a:lnTo>
                    <a:pt x="9107" y="1717"/>
                  </a:lnTo>
                  <a:lnTo>
                    <a:pt x="8928" y="1524"/>
                  </a:lnTo>
                  <a:lnTo>
                    <a:pt x="8749" y="1358"/>
                  </a:lnTo>
                  <a:lnTo>
                    <a:pt x="8556" y="1191"/>
                  </a:lnTo>
                  <a:lnTo>
                    <a:pt x="8364" y="1038"/>
                  </a:lnTo>
                  <a:lnTo>
                    <a:pt x="8159" y="884"/>
                  </a:lnTo>
                  <a:lnTo>
                    <a:pt x="7942" y="756"/>
                  </a:lnTo>
                  <a:lnTo>
                    <a:pt x="7724" y="628"/>
                  </a:lnTo>
                  <a:lnTo>
                    <a:pt x="7506" y="513"/>
                  </a:lnTo>
                  <a:lnTo>
                    <a:pt x="7276" y="410"/>
                  </a:lnTo>
                  <a:lnTo>
                    <a:pt x="7032" y="321"/>
                  </a:lnTo>
                  <a:lnTo>
                    <a:pt x="6789" y="231"/>
                  </a:lnTo>
                  <a:lnTo>
                    <a:pt x="6546" y="167"/>
                  </a:lnTo>
                  <a:lnTo>
                    <a:pt x="6289" y="103"/>
                  </a:lnTo>
                  <a:lnTo>
                    <a:pt x="6033" y="52"/>
                  </a:lnTo>
                  <a:lnTo>
                    <a:pt x="5764" y="26"/>
                  </a:lnTo>
                  <a:lnTo>
                    <a:pt x="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9" name="Google Shape;2477;p46">
              <a:extLst>
                <a:ext uri="{FF2B5EF4-FFF2-40B4-BE49-F238E27FC236}">
                  <a16:creationId xmlns:a16="http://schemas.microsoft.com/office/drawing/2014/main" id="{9551B423-ED9A-765E-5CAF-3555BA27A723}"/>
                </a:ext>
              </a:extLst>
            </p:cNvPr>
            <p:cNvSpPr/>
            <p:nvPr/>
          </p:nvSpPr>
          <p:spPr>
            <a:xfrm>
              <a:off x="1721025" y="1624650"/>
              <a:ext cx="200800" cy="201100"/>
            </a:xfrm>
            <a:custGeom>
              <a:avLst/>
              <a:gdLst/>
              <a:ahLst/>
              <a:cxnLst/>
              <a:rect l="l" t="t" r="r" b="b"/>
              <a:pathLst>
                <a:path w="8032" h="8044" extrusionOk="0">
                  <a:moveTo>
                    <a:pt x="4022" y="0"/>
                  </a:moveTo>
                  <a:lnTo>
                    <a:pt x="3805" y="13"/>
                  </a:lnTo>
                  <a:lnTo>
                    <a:pt x="3612" y="26"/>
                  </a:lnTo>
                  <a:lnTo>
                    <a:pt x="3407" y="52"/>
                  </a:lnTo>
                  <a:lnTo>
                    <a:pt x="3203" y="90"/>
                  </a:lnTo>
                  <a:lnTo>
                    <a:pt x="3010" y="128"/>
                  </a:lnTo>
                  <a:lnTo>
                    <a:pt x="2818" y="180"/>
                  </a:lnTo>
                  <a:lnTo>
                    <a:pt x="2639" y="244"/>
                  </a:lnTo>
                  <a:lnTo>
                    <a:pt x="2447" y="320"/>
                  </a:lnTo>
                  <a:lnTo>
                    <a:pt x="2280" y="397"/>
                  </a:lnTo>
                  <a:lnTo>
                    <a:pt x="2101" y="487"/>
                  </a:lnTo>
                  <a:lnTo>
                    <a:pt x="1935" y="589"/>
                  </a:lnTo>
                  <a:lnTo>
                    <a:pt x="1768" y="692"/>
                  </a:lnTo>
                  <a:lnTo>
                    <a:pt x="1614" y="807"/>
                  </a:lnTo>
                  <a:lnTo>
                    <a:pt x="1461" y="922"/>
                  </a:lnTo>
                  <a:lnTo>
                    <a:pt x="1320" y="1051"/>
                  </a:lnTo>
                  <a:lnTo>
                    <a:pt x="1179" y="1179"/>
                  </a:lnTo>
                  <a:lnTo>
                    <a:pt x="1038" y="1319"/>
                  </a:lnTo>
                  <a:lnTo>
                    <a:pt x="910" y="1460"/>
                  </a:lnTo>
                  <a:lnTo>
                    <a:pt x="795" y="1614"/>
                  </a:lnTo>
                  <a:lnTo>
                    <a:pt x="679" y="1781"/>
                  </a:lnTo>
                  <a:lnTo>
                    <a:pt x="577" y="1934"/>
                  </a:lnTo>
                  <a:lnTo>
                    <a:pt x="487" y="2101"/>
                  </a:lnTo>
                  <a:lnTo>
                    <a:pt x="398" y="2280"/>
                  </a:lnTo>
                  <a:lnTo>
                    <a:pt x="308" y="2459"/>
                  </a:lnTo>
                  <a:lnTo>
                    <a:pt x="244" y="2639"/>
                  </a:lnTo>
                  <a:lnTo>
                    <a:pt x="180" y="2831"/>
                  </a:lnTo>
                  <a:lnTo>
                    <a:pt x="129" y="3023"/>
                  </a:lnTo>
                  <a:lnTo>
                    <a:pt x="77" y="3215"/>
                  </a:lnTo>
                  <a:lnTo>
                    <a:pt x="39" y="3407"/>
                  </a:lnTo>
                  <a:lnTo>
                    <a:pt x="13" y="3612"/>
                  </a:lnTo>
                  <a:lnTo>
                    <a:pt x="1" y="3817"/>
                  </a:lnTo>
                  <a:lnTo>
                    <a:pt x="1" y="4022"/>
                  </a:lnTo>
                  <a:lnTo>
                    <a:pt x="1" y="4227"/>
                  </a:lnTo>
                  <a:lnTo>
                    <a:pt x="13" y="4432"/>
                  </a:lnTo>
                  <a:lnTo>
                    <a:pt x="39" y="4637"/>
                  </a:lnTo>
                  <a:lnTo>
                    <a:pt x="77" y="4829"/>
                  </a:lnTo>
                  <a:lnTo>
                    <a:pt x="129" y="5034"/>
                  </a:lnTo>
                  <a:lnTo>
                    <a:pt x="180" y="5213"/>
                  </a:lnTo>
                  <a:lnTo>
                    <a:pt x="244" y="5405"/>
                  </a:lnTo>
                  <a:lnTo>
                    <a:pt x="308" y="5585"/>
                  </a:lnTo>
                  <a:lnTo>
                    <a:pt x="398" y="5764"/>
                  </a:lnTo>
                  <a:lnTo>
                    <a:pt x="487" y="5943"/>
                  </a:lnTo>
                  <a:lnTo>
                    <a:pt x="577" y="6110"/>
                  </a:lnTo>
                  <a:lnTo>
                    <a:pt x="679" y="6276"/>
                  </a:lnTo>
                  <a:lnTo>
                    <a:pt x="795" y="6430"/>
                  </a:lnTo>
                  <a:lnTo>
                    <a:pt x="910" y="6584"/>
                  </a:lnTo>
                  <a:lnTo>
                    <a:pt x="1038" y="6724"/>
                  </a:lnTo>
                  <a:lnTo>
                    <a:pt x="1179" y="6865"/>
                  </a:lnTo>
                  <a:lnTo>
                    <a:pt x="1320" y="6993"/>
                  </a:lnTo>
                  <a:lnTo>
                    <a:pt x="1461" y="7121"/>
                  </a:lnTo>
                  <a:lnTo>
                    <a:pt x="1614" y="7250"/>
                  </a:lnTo>
                  <a:lnTo>
                    <a:pt x="1768" y="7352"/>
                  </a:lnTo>
                  <a:lnTo>
                    <a:pt x="1935" y="7467"/>
                  </a:lnTo>
                  <a:lnTo>
                    <a:pt x="2101" y="7557"/>
                  </a:lnTo>
                  <a:lnTo>
                    <a:pt x="2280" y="7647"/>
                  </a:lnTo>
                  <a:lnTo>
                    <a:pt x="2447" y="7723"/>
                  </a:lnTo>
                  <a:lnTo>
                    <a:pt x="2639" y="7800"/>
                  </a:lnTo>
                  <a:lnTo>
                    <a:pt x="2818" y="7864"/>
                  </a:lnTo>
                  <a:lnTo>
                    <a:pt x="3010" y="7916"/>
                  </a:lnTo>
                  <a:lnTo>
                    <a:pt x="3203" y="7967"/>
                  </a:lnTo>
                  <a:lnTo>
                    <a:pt x="3407" y="7992"/>
                  </a:lnTo>
                  <a:lnTo>
                    <a:pt x="3612" y="8018"/>
                  </a:lnTo>
                  <a:lnTo>
                    <a:pt x="3805" y="8044"/>
                  </a:lnTo>
                  <a:lnTo>
                    <a:pt x="4227" y="8044"/>
                  </a:lnTo>
                  <a:lnTo>
                    <a:pt x="4432" y="8018"/>
                  </a:lnTo>
                  <a:lnTo>
                    <a:pt x="4624" y="7992"/>
                  </a:lnTo>
                  <a:lnTo>
                    <a:pt x="4829" y="7967"/>
                  </a:lnTo>
                  <a:lnTo>
                    <a:pt x="5021" y="7916"/>
                  </a:lnTo>
                  <a:lnTo>
                    <a:pt x="5213" y="7864"/>
                  </a:lnTo>
                  <a:lnTo>
                    <a:pt x="5405" y="7800"/>
                  </a:lnTo>
                  <a:lnTo>
                    <a:pt x="5585" y="7723"/>
                  </a:lnTo>
                  <a:lnTo>
                    <a:pt x="5764" y="7647"/>
                  </a:lnTo>
                  <a:lnTo>
                    <a:pt x="5931" y="7557"/>
                  </a:lnTo>
                  <a:lnTo>
                    <a:pt x="6097" y="7467"/>
                  </a:lnTo>
                  <a:lnTo>
                    <a:pt x="6264" y="7352"/>
                  </a:lnTo>
                  <a:lnTo>
                    <a:pt x="6417" y="7250"/>
                  </a:lnTo>
                  <a:lnTo>
                    <a:pt x="6571" y="7121"/>
                  </a:lnTo>
                  <a:lnTo>
                    <a:pt x="6725" y="6993"/>
                  </a:lnTo>
                  <a:lnTo>
                    <a:pt x="6866" y="6865"/>
                  </a:lnTo>
                  <a:lnTo>
                    <a:pt x="6994" y="6724"/>
                  </a:lnTo>
                  <a:lnTo>
                    <a:pt x="7122" y="6584"/>
                  </a:lnTo>
                  <a:lnTo>
                    <a:pt x="7237" y="6430"/>
                  </a:lnTo>
                  <a:lnTo>
                    <a:pt x="7352" y="6276"/>
                  </a:lnTo>
                  <a:lnTo>
                    <a:pt x="7455" y="6110"/>
                  </a:lnTo>
                  <a:lnTo>
                    <a:pt x="7557" y="5943"/>
                  </a:lnTo>
                  <a:lnTo>
                    <a:pt x="7647" y="5764"/>
                  </a:lnTo>
                  <a:lnTo>
                    <a:pt x="7724" y="5585"/>
                  </a:lnTo>
                  <a:lnTo>
                    <a:pt x="7788" y="5405"/>
                  </a:lnTo>
                  <a:lnTo>
                    <a:pt x="7852" y="5213"/>
                  </a:lnTo>
                  <a:lnTo>
                    <a:pt x="7916" y="5034"/>
                  </a:lnTo>
                  <a:lnTo>
                    <a:pt x="7954" y="4829"/>
                  </a:lnTo>
                  <a:lnTo>
                    <a:pt x="7993" y="4637"/>
                  </a:lnTo>
                  <a:lnTo>
                    <a:pt x="8018" y="4432"/>
                  </a:lnTo>
                  <a:lnTo>
                    <a:pt x="8031" y="4227"/>
                  </a:lnTo>
                  <a:lnTo>
                    <a:pt x="8031" y="4022"/>
                  </a:lnTo>
                  <a:lnTo>
                    <a:pt x="8031" y="3817"/>
                  </a:lnTo>
                  <a:lnTo>
                    <a:pt x="8018" y="3612"/>
                  </a:lnTo>
                  <a:lnTo>
                    <a:pt x="7993" y="3407"/>
                  </a:lnTo>
                  <a:lnTo>
                    <a:pt x="7954" y="3215"/>
                  </a:lnTo>
                  <a:lnTo>
                    <a:pt x="7916" y="3023"/>
                  </a:lnTo>
                  <a:lnTo>
                    <a:pt x="7852" y="2831"/>
                  </a:lnTo>
                  <a:lnTo>
                    <a:pt x="7788" y="2639"/>
                  </a:lnTo>
                  <a:lnTo>
                    <a:pt x="7724" y="2459"/>
                  </a:lnTo>
                  <a:lnTo>
                    <a:pt x="7647" y="2280"/>
                  </a:lnTo>
                  <a:lnTo>
                    <a:pt x="7557" y="2101"/>
                  </a:lnTo>
                  <a:lnTo>
                    <a:pt x="7455" y="1934"/>
                  </a:lnTo>
                  <a:lnTo>
                    <a:pt x="7352" y="1781"/>
                  </a:lnTo>
                  <a:lnTo>
                    <a:pt x="7237" y="1614"/>
                  </a:lnTo>
                  <a:lnTo>
                    <a:pt x="7122" y="1460"/>
                  </a:lnTo>
                  <a:lnTo>
                    <a:pt x="6994" y="1319"/>
                  </a:lnTo>
                  <a:lnTo>
                    <a:pt x="6866" y="1179"/>
                  </a:lnTo>
                  <a:lnTo>
                    <a:pt x="6725" y="1051"/>
                  </a:lnTo>
                  <a:lnTo>
                    <a:pt x="6571" y="922"/>
                  </a:lnTo>
                  <a:lnTo>
                    <a:pt x="6417" y="807"/>
                  </a:lnTo>
                  <a:lnTo>
                    <a:pt x="6264" y="692"/>
                  </a:lnTo>
                  <a:lnTo>
                    <a:pt x="6097" y="589"/>
                  </a:lnTo>
                  <a:lnTo>
                    <a:pt x="5931" y="487"/>
                  </a:lnTo>
                  <a:lnTo>
                    <a:pt x="5764" y="397"/>
                  </a:lnTo>
                  <a:lnTo>
                    <a:pt x="5585" y="320"/>
                  </a:lnTo>
                  <a:lnTo>
                    <a:pt x="5405" y="244"/>
                  </a:lnTo>
                  <a:lnTo>
                    <a:pt x="5213" y="180"/>
                  </a:lnTo>
                  <a:lnTo>
                    <a:pt x="5021" y="128"/>
                  </a:lnTo>
                  <a:lnTo>
                    <a:pt x="4829" y="90"/>
                  </a:lnTo>
                  <a:lnTo>
                    <a:pt x="4624" y="52"/>
                  </a:lnTo>
                  <a:lnTo>
                    <a:pt x="4432" y="26"/>
                  </a:lnTo>
                  <a:lnTo>
                    <a:pt x="4227" y="13"/>
                  </a:lnTo>
                  <a:lnTo>
                    <a:pt x="4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 name="Google Shape;2478;p46">
              <a:extLst>
                <a:ext uri="{FF2B5EF4-FFF2-40B4-BE49-F238E27FC236}">
                  <a16:creationId xmlns:a16="http://schemas.microsoft.com/office/drawing/2014/main" id="{2F7733C7-D8F5-725F-7F32-95B793CC37DC}"/>
                </a:ext>
              </a:extLst>
            </p:cNvPr>
            <p:cNvSpPr/>
            <p:nvPr/>
          </p:nvSpPr>
          <p:spPr>
            <a:xfrm>
              <a:off x="1788900" y="1120025"/>
              <a:ext cx="65025" cy="65025"/>
            </a:xfrm>
            <a:custGeom>
              <a:avLst/>
              <a:gdLst/>
              <a:ahLst/>
              <a:cxnLst/>
              <a:rect l="l" t="t" r="r" b="b"/>
              <a:pathLst>
                <a:path w="2601" h="2601" extrusionOk="0">
                  <a:moveTo>
                    <a:pt x="1166" y="0"/>
                  </a:moveTo>
                  <a:lnTo>
                    <a:pt x="1038" y="26"/>
                  </a:lnTo>
                  <a:lnTo>
                    <a:pt x="910" y="51"/>
                  </a:lnTo>
                  <a:lnTo>
                    <a:pt x="795" y="102"/>
                  </a:lnTo>
                  <a:lnTo>
                    <a:pt x="680" y="154"/>
                  </a:lnTo>
                  <a:lnTo>
                    <a:pt x="577" y="218"/>
                  </a:lnTo>
                  <a:lnTo>
                    <a:pt x="475" y="295"/>
                  </a:lnTo>
                  <a:lnTo>
                    <a:pt x="385" y="384"/>
                  </a:lnTo>
                  <a:lnTo>
                    <a:pt x="295" y="474"/>
                  </a:lnTo>
                  <a:lnTo>
                    <a:pt x="219" y="576"/>
                  </a:lnTo>
                  <a:lnTo>
                    <a:pt x="155" y="679"/>
                  </a:lnTo>
                  <a:lnTo>
                    <a:pt x="103" y="794"/>
                  </a:lnTo>
                  <a:lnTo>
                    <a:pt x="65" y="909"/>
                  </a:lnTo>
                  <a:lnTo>
                    <a:pt x="26" y="1037"/>
                  </a:lnTo>
                  <a:lnTo>
                    <a:pt x="14" y="1166"/>
                  </a:lnTo>
                  <a:lnTo>
                    <a:pt x="1" y="1294"/>
                  </a:lnTo>
                  <a:lnTo>
                    <a:pt x="14" y="1435"/>
                  </a:lnTo>
                  <a:lnTo>
                    <a:pt x="26" y="1563"/>
                  </a:lnTo>
                  <a:lnTo>
                    <a:pt x="65" y="1691"/>
                  </a:lnTo>
                  <a:lnTo>
                    <a:pt x="103" y="1806"/>
                  </a:lnTo>
                  <a:lnTo>
                    <a:pt x="155" y="1921"/>
                  </a:lnTo>
                  <a:lnTo>
                    <a:pt x="219" y="2024"/>
                  </a:lnTo>
                  <a:lnTo>
                    <a:pt x="295" y="2126"/>
                  </a:lnTo>
                  <a:lnTo>
                    <a:pt x="385" y="2216"/>
                  </a:lnTo>
                  <a:lnTo>
                    <a:pt x="475" y="2305"/>
                  </a:lnTo>
                  <a:lnTo>
                    <a:pt x="577" y="2382"/>
                  </a:lnTo>
                  <a:lnTo>
                    <a:pt x="680" y="2446"/>
                  </a:lnTo>
                  <a:lnTo>
                    <a:pt x="795" y="2498"/>
                  </a:lnTo>
                  <a:lnTo>
                    <a:pt x="910" y="2536"/>
                  </a:lnTo>
                  <a:lnTo>
                    <a:pt x="1038" y="2574"/>
                  </a:lnTo>
                  <a:lnTo>
                    <a:pt x="1166" y="2600"/>
                  </a:lnTo>
                  <a:lnTo>
                    <a:pt x="1435" y="2600"/>
                  </a:lnTo>
                  <a:lnTo>
                    <a:pt x="1563" y="2574"/>
                  </a:lnTo>
                  <a:lnTo>
                    <a:pt x="1691" y="2536"/>
                  </a:lnTo>
                  <a:lnTo>
                    <a:pt x="1807" y="2498"/>
                  </a:lnTo>
                  <a:lnTo>
                    <a:pt x="1922" y="2446"/>
                  </a:lnTo>
                  <a:lnTo>
                    <a:pt x="2024" y="2382"/>
                  </a:lnTo>
                  <a:lnTo>
                    <a:pt x="2127" y="2305"/>
                  </a:lnTo>
                  <a:lnTo>
                    <a:pt x="2217" y="2216"/>
                  </a:lnTo>
                  <a:lnTo>
                    <a:pt x="2306" y="2126"/>
                  </a:lnTo>
                  <a:lnTo>
                    <a:pt x="2383" y="2024"/>
                  </a:lnTo>
                  <a:lnTo>
                    <a:pt x="2447" y="1921"/>
                  </a:lnTo>
                  <a:lnTo>
                    <a:pt x="2498" y="1806"/>
                  </a:lnTo>
                  <a:lnTo>
                    <a:pt x="2550" y="1691"/>
                  </a:lnTo>
                  <a:lnTo>
                    <a:pt x="2575" y="1563"/>
                  </a:lnTo>
                  <a:lnTo>
                    <a:pt x="2601" y="1435"/>
                  </a:lnTo>
                  <a:lnTo>
                    <a:pt x="2601" y="1294"/>
                  </a:lnTo>
                  <a:lnTo>
                    <a:pt x="2601" y="1166"/>
                  </a:lnTo>
                  <a:lnTo>
                    <a:pt x="2575" y="1037"/>
                  </a:lnTo>
                  <a:lnTo>
                    <a:pt x="2550" y="909"/>
                  </a:lnTo>
                  <a:lnTo>
                    <a:pt x="2498" y="794"/>
                  </a:lnTo>
                  <a:lnTo>
                    <a:pt x="2447" y="679"/>
                  </a:lnTo>
                  <a:lnTo>
                    <a:pt x="2383" y="576"/>
                  </a:lnTo>
                  <a:lnTo>
                    <a:pt x="2306" y="474"/>
                  </a:lnTo>
                  <a:lnTo>
                    <a:pt x="2217" y="384"/>
                  </a:lnTo>
                  <a:lnTo>
                    <a:pt x="2127" y="295"/>
                  </a:lnTo>
                  <a:lnTo>
                    <a:pt x="2024" y="218"/>
                  </a:lnTo>
                  <a:lnTo>
                    <a:pt x="1922" y="154"/>
                  </a:lnTo>
                  <a:lnTo>
                    <a:pt x="1807" y="102"/>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 name="Google Shape;2479;p46">
              <a:extLst>
                <a:ext uri="{FF2B5EF4-FFF2-40B4-BE49-F238E27FC236}">
                  <a16:creationId xmlns:a16="http://schemas.microsoft.com/office/drawing/2014/main" id="{D1008B44-9661-677B-1A94-AB1572A72F24}"/>
                </a:ext>
              </a:extLst>
            </p:cNvPr>
            <p:cNvSpPr/>
            <p:nvPr/>
          </p:nvSpPr>
          <p:spPr>
            <a:xfrm>
              <a:off x="2186600" y="1203900"/>
              <a:ext cx="65025" cy="65025"/>
            </a:xfrm>
            <a:custGeom>
              <a:avLst/>
              <a:gdLst/>
              <a:ahLst/>
              <a:cxnLst/>
              <a:rect l="l" t="t" r="r" b="b"/>
              <a:pathLst>
                <a:path w="2601" h="2601" extrusionOk="0">
                  <a:moveTo>
                    <a:pt x="1294" y="1"/>
                  </a:moveTo>
                  <a:lnTo>
                    <a:pt x="1166" y="14"/>
                  </a:lnTo>
                  <a:lnTo>
                    <a:pt x="1038" y="26"/>
                  </a:lnTo>
                  <a:lnTo>
                    <a:pt x="910" y="65"/>
                  </a:lnTo>
                  <a:lnTo>
                    <a:pt x="794" y="103"/>
                  </a:lnTo>
                  <a:lnTo>
                    <a:pt x="679" y="167"/>
                  </a:lnTo>
                  <a:lnTo>
                    <a:pt x="577" y="231"/>
                  </a:lnTo>
                  <a:lnTo>
                    <a:pt x="474" y="295"/>
                  </a:lnTo>
                  <a:lnTo>
                    <a:pt x="384" y="385"/>
                  </a:lnTo>
                  <a:lnTo>
                    <a:pt x="295" y="475"/>
                  </a:lnTo>
                  <a:lnTo>
                    <a:pt x="218" y="577"/>
                  </a:lnTo>
                  <a:lnTo>
                    <a:pt x="154" y="680"/>
                  </a:lnTo>
                  <a:lnTo>
                    <a:pt x="103" y="795"/>
                  </a:lnTo>
                  <a:lnTo>
                    <a:pt x="51" y="923"/>
                  </a:lnTo>
                  <a:lnTo>
                    <a:pt x="26" y="1038"/>
                  </a:lnTo>
                  <a:lnTo>
                    <a:pt x="0" y="1166"/>
                  </a:lnTo>
                  <a:lnTo>
                    <a:pt x="0" y="1307"/>
                  </a:lnTo>
                  <a:lnTo>
                    <a:pt x="0" y="1435"/>
                  </a:lnTo>
                  <a:lnTo>
                    <a:pt x="26" y="1563"/>
                  </a:lnTo>
                  <a:lnTo>
                    <a:pt x="51" y="1691"/>
                  </a:lnTo>
                  <a:lnTo>
                    <a:pt x="103" y="1807"/>
                  </a:lnTo>
                  <a:lnTo>
                    <a:pt x="154" y="1922"/>
                  </a:lnTo>
                  <a:lnTo>
                    <a:pt x="218" y="2037"/>
                  </a:lnTo>
                  <a:lnTo>
                    <a:pt x="295" y="2127"/>
                  </a:lnTo>
                  <a:lnTo>
                    <a:pt x="384" y="2229"/>
                  </a:lnTo>
                  <a:lnTo>
                    <a:pt x="474" y="2306"/>
                  </a:lnTo>
                  <a:lnTo>
                    <a:pt x="577" y="2383"/>
                  </a:lnTo>
                  <a:lnTo>
                    <a:pt x="679" y="2447"/>
                  </a:lnTo>
                  <a:lnTo>
                    <a:pt x="794" y="2498"/>
                  </a:lnTo>
                  <a:lnTo>
                    <a:pt x="910" y="2549"/>
                  </a:lnTo>
                  <a:lnTo>
                    <a:pt x="1038" y="2575"/>
                  </a:lnTo>
                  <a:lnTo>
                    <a:pt x="1166" y="2601"/>
                  </a:lnTo>
                  <a:lnTo>
                    <a:pt x="1435" y="2601"/>
                  </a:lnTo>
                  <a:lnTo>
                    <a:pt x="1563" y="2575"/>
                  </a:lnTo>
                  <a:lnTo>
                    <a:pt x="1691" y="2549"/>
                  </a:lnTo>
                  <a:lnTo>
                    <a:pt x="1806" y="2498"/>
                  </a:lnTo>
                  <a:lnTo>
                    <a:pt x="1921" y="2447"/>
                  </a:lnTo>
                  <a:lnTo>
                    <a:pt x="2024" y="2383"/>
                  </a:lnTo>
                  <a:lnTo>
                    <a:pt x="2126" y="2306"/>
                  </a:lnTo>
                  <a:lnTo>
                    <a:pt x="2216" y="2229"/>
                  </a:lnTo>
                  <a:lnTo>
                    <a:pt x="2306" y="2127"/>
                  </a:lnTo>
                  <a:lnTo>
                    <a:pt x="2382" y="2037"/>
                  </a:lnTo>
                  <a:lnTo>
                    <a:pt x="2446" y="1922"/>
                  </a:lnTo>
                  <a:lnTo>
                    <a:pt x="2498" y="1807"/>
                  </a:lnTo>
                  <a:lnTo>
                    <a:pt x="2536" y="1691"/>
                  </a:lnTo>
                  <a:lnTo>
                    <a:pt x="2575" y="1563"/>
                  </a:lnTo>
                  <a:lnTo>
                    <a:pt x="2587" y="1435"/>
                  </a:lnTo>
                  <a:lnTo>
                    <a:pt x="2600" y="1307"/>
                  </a:lnTo>
                  <a:lnTo>
                    <a:pt x="2587" y="1166"/>
                  </a:lnTo>
                  <a:lnTo>
                    <a:pt x="2575" y="1038"/>
                  </a:lnTo>
                  <a:lnTo>
                    <a:pt x="2536" y="923"/>
                  </a:lnTo>
                  <a:lnTo>
                    <a:pt x="2498" y="795"/>
                  </a:lnTo>
                  <a:lnTo>
                    <a:pt x="2446" y="680"/>
                  </a:lnTo>
                  <a:lnTo>
                    <a:pt x="2382" y="577"/>
                  </a:lnTo>
                  <a:lnTo>
                    <a:pt x="2306" y="475"/>
                  </a:lnTo>
                  <a:lnTo>
                    <a:pt x="2216" y="385"/>
                  </a:lnTo>
                  <a:lnTo>
                    <a:pt x="2126" y="295"/>
                  </a:lnTo>
                  <a:lnTo>
                    <a:pt x="2024" y="231"/>
                  </a:lnTo>
                  <a:lnTo>
                    <a:pt x="1921" y="167"/>
                  </a:lnTo>
                  <a:lnTo>
                    <a:pt x="1806" y="103"/>
                  </a:lnTo>
                  <a:lnTo>
                    <a:pt x="1691" y="65"/>
                  </a:lnTo>
                  <a:lnTo>
                    <a:pt x="1563" y="26"/>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2" name="Google Shape;2480;p46">
              <a:extLst>
                <a:ext uri="{FF2B5EF4-FFF2-40B4-BE49-F238E27FC236}">
                  <a16:creationId xmlns:a16="http://schemas.microsoft.com/office/drawing/2014/main" id="{BCB2A8EF-DAC2-CA47-5DEB-08763B1CE71C}"/>
                </a:ext>
              </a:extLst>
            </p:cNvPr>
            <p:cNvSpPr/>
            <p:nvPr/>
          </p:nvSpPr>
          <p:spPr>
            <a:xfrm>
              <a:off x="1267625" y="1686125"/>
              <a:ext cx="65025" cy="65025"/>
            </a:xfrm>
            <a:custGeom>
              <a:avLst/>
              <a:gdLst/>
              <a:ahLst/>
              <a:cxnLst/>
              <a:rect l="l" t="t" r="r" b="b"/>
              <a:pathLst>
                <a:path w="2601" h="2601" extrusionOk="0">
                  <a:moveTo>
                    <a:pt x="1166" y="0"/>
                  </a:moveTo>
                  <a:lnTo>
                    <a:pt x="1038" y="26"/>
                  </a:lnTo>
                  <a:lnTo>
                    <a:pt x="923" y="52"/>
                  </a:lnTo>
                  <a:lnTo>
                    <a:pt x="795" y="103"/>
                  </a:lnTo>
                  <a:lnTo>
                    <a:pt x="679" y="154"/>
                  </a:lnTo>
                  <a:lnTo>
                    <a:pt x="577" y="218"/>
                  </a:lnTo>
                  <a:lnTo>
                    <a:pt x="475" y="295"/>
                  </a:lnTo>
                  <a:lnTo>
                    <a:pt x="385" y="385"/>
                  </a:lnTo>
                  <a:lnTo>
                    <a:pt x="295" y="474"/>
                  </a:lnTo>
                  <a:lnTo>
                    <a:pt x="231" y="577"/>
                  </a:lnTo>
                  <a:lnTo>
                    <a:pt x="167" y="679"/>
                  </a:lnTo>
                  <a:lnTo>
                    <a:pt x="103" y="794"/>
                  </a:lnTo>
                  <a:lnTo>
                    <a:pt x="65" y="910"/>
                  </a:lnTo>
                  <a:lnTo>
                    <a:pt x="26" y="1038"/>
                  </a:lnTo>
                  <a:lnTo>
                    <a:pt x="13" y="1166"/>
                  </a:lnTo>
                  <a:lnTo>
                    <a:pt x="1" y="1294"/>
                  </a:lnTo>
                  <a:lnTo>
                    <a:pt x="13" y="1435"/>
                  </a:lnTo>
                  <a:lnTo>
                    <a:pt x="26" y="1563"/>
                  </a:lnTo>
                  <a:lnTo>
                    <a:pt x="65" y="1691"/>
                  </a:lnTo>
                  <a:lnTo>
                    <a:pt x="103" y="1806"/>
                  </a:lnTo>
                  <a:lnTo>
                    <a:pt x="167" y="1922"/>
                  </a:lnTo>
                  <a:lnTo>
                    <a:pt x="231" y="2024"/>
                  </a:lnTo>
                  <a:lnTo>
                    <a:pt x="295" y="2126"/>
                  </a:lnTo>
                  <a:lnTo>
                    <a:pt x="385" y="2216"/>
                  </a:lnTo>
                  <a:lnTo>
                    <a:pt x="475" y="2306"/>
                  </a:lnTo>
                  <a:lnTo>
                    <a:pt x="577" y="2383"/>
                  </a:lnTo>
                  <a:lnTo>
                    <a:pt x="679" y="2447"/>
                  </a:lnTo>
                  <a:lnTo>
                    <a:pt x="795" y="2498"/>
                  </a:lnTo>
                  <a:lnTo>
                    <a:pt x="923" y="2536"/>
                  </a:lnTo>
                  <a:lnTo>
                    <a:pt x="1038" y="2575"/>
                  </a:lnTo>
                  <a:lnTo>
                    <a:pt x="1166" y="2600"/>
                  </a:lnTo>
                  <a:lnTo>
                    <a:pt x="1435" y="2600"/>
                  </a:lnTo>
                  <a:lnTo>
                    <a:pt x="1563" y="2575"/>
                  </a:lnTo>
                  <a:lnTo>
                    <a:pt x="1691" y="2536"/>
                  </a:lnTo>
                  <a:lnTo>
                    <a:pt x="1807" y="2498"/>
                  </a:lnTo>
                  <a:lnTo>
                    <a:pt x="1922" y="2447"/>
                  </a:lnTo>
                  <a:lnTo>
                    <a:pt x="2037" y="2383"/>
                  </a:lnTo>
                  <a:lnTo>
                    <a:pt x="2127" y="2306"/>
                  </a:lnTo>
                  <a:lnTo>
                    <a:pt x="2229" y="2216"/>
                  </a:lnTo>
                  <a:lnTo>
                    <a:pt x="2306" y="2126"/>
                  </a:lnTo>
                  <a:lnTo>
                    <a:pt x="2383" y="2024"/>
                  </a:lnTo>
                  <a:lnTo>
                    <a:pt x="2447" y="1922"/>
                  </a:lnTo>
                  <a:lnTo>
                    <a:pt x="2498" y="1806"/>
                  </a:lnTo>
                  <a:lnTo>
                    <a:pt x="2549" y="1691"/>
                  </a:lnTo>
                  <a:lnTo>
                    <a:pt x="2575" y="1563"/>
                  </a:lnTo>
                  <a:lnTo>
                    <a:pt x="2601" y="1435"/>
                  </a:lnTo>
                  <a:lnTo>
                    <a:pt x="2601" y="1294"/>
                  </a:lnTo>
                  <a:lnTo>
                    <a:pt x="2601" y="1166"/>
                  </a:lnTo>
                  <a:lnTo>
                    <a:pt x="2575" y="1038"/>
                  </a:lnTo>
                  <a:lnTo>
                    <a:pt x="2549" y="910"/>
                  </a:lnTo>
                  <a:lnTo>
                    <a:pt x="2498" y="794"/>
                  </a:lnTo>
                  <a:lnTo>
                    <a:pt x="2447" y="679"/>
                  </a:lnTo>
                  <a:lnTo>
                    <a:pt x="2383" y="577"/>
                  </a:lnTo>
                  <a:lnTo>
                    <a:pt x="2306" y="474"/>
                  </a:lnTo>
                  <a:lnTo>
                    <a:pt x="2229" y="385"/>
                  </a:lnTo>
                  <a:lnTo>
                    <a:pt x="2127" y="295"/>
                  </a:lnTo>
                  <a:lnTo>
                    <a:pt x="2037" y="218"/>
                  </a:lnTo>
                  <a:lnTo>
                    <a:pt x="1922" y="154"/>
                  </a:lnTo>
                  <a:lnTo>
                    <a:pt x="1807" y="103"/>
                  </a:lnTo>
                  <a:lnTo>
                    <a:pt x="1691" y="52"/>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3" name="Google Shape;2481;p46">
              <a:extLst>
                <a:ext uri="{FF2B5EF4-FFF2-40B4-BE49-F238E27FC236}">
                  <a16:creationId xmlns:a16="http://schemas.microsoft.com/office/drawing/2014/main" id="{D76FEB04-527A-2BE1-6179-88E80E13AEC6}"/>
                </a:ext>
              </a:extLst>
            </p:cNvPr>
            <p:cNvSpPr/>
            <p:nvPr/>
          </p:nvSpPr>
          <p:spPr>
            <a:xfrm>
              <a:off x="1183750" y="2118075"/>
              <a:ext cx="65000" cy="65025"/>
            </a:xfrm>
            <a:custGeom>
              <a:avLst/>
              <a:gdLst/>
              <a:ahLst/>
              <a:cxnLst/>
              <a:rect l="l" t="t" r="r" b="b"/>
              <a:pathLst>
                <a:path w="2600" h="2601" extrusionOk="0">
                  <a:moveTo>
                    <a:pt x="1166" y="0"/>
                  </a:moveTo>
                  <a:lnTo>
                    <a:pt x="1037" y="26"/>
                  </a:lnTo>
                  <a:lnTo>
                    <a:pt x="909" y="51"/>
                  </a:lnTo>
                  <a:lnTo>
                    <a:pt x="794" y="103"/>
                  </a:lnTo>
                  <a:lnTo>
                    <a:pt x="679" y="154"/>
                  </a:lnTo>
                  <a:lnTo>
                    <a:pt x="576" y="218"/>
                  </a:lnTo>
                  <a:lnTo>
                    <a:pt x="474" y="295"/>
                  </a:lnTo>
                  <a:lnTo>
                    <a:pt x="384" y="372"/>
                  </a:lnTo>
                  <a:lnTo>
                    <a:pt x="295" y="474"/>
                  </a:lnTo>
                  <a:lnTo>
                    <a:pt x="218" y="564"/>
                  </a:lnTo>
                  <a:lnTo>
                    <a:pt x="154" y="679"/>
                  </a:lnTo>
                  <a:lnTo>
                    <a:pt x="102" y="794"/>
                  </a:lnTo>
                  <a:lnTo>
                    <a:pt x="51" y="910"/>
                  </a:lnTo>
                  <a:lnTo>
                    <a:pt x="26" y="1038"/>
                  </a:lnTo>
                  <a:lnTo>
                    <a:pt x="0" y="1166"/>
                  </a:lnTo>
                  <a:lnTo>
                    <a:pt x="0" y="1294"/>
                  </a:lnTo>
                  <a:lnTo>
                    <a:pt x="0" y="1435"/>
                  </a:lnTo>
                  <a:lnTo>
                    <a:pt x="26" y="1563"/>
                  </a:lnTo>
                  <a:lnTo>
                    <a:pt x="51" y="1678"/>
                  </a:lnTo>
                  <a:lnTo>
                    <a:pt x="102" y="1806"/>
                  </a:lnTo>
                  <a:lnTo>
                    <a:pt x="154" y="1921"/>
                  </a:lnTo>
                  <a:lnTo>
                    <a:pt x="218" y="2024"/>
                  </a:lnTo>
                  <a:lnTo>
                    <a:pt x="295" y="2126"/>
                  </a:lnTo>
                  <a:lnTo>
                    <a:pt x="384" y="2216"/>
                  </a:lnTo>
                  <a:lnTo>
                    <a:pt x="474" y="2306"/>
                  </a:lnTo>
                  <a:lnTo>
                    <a:pt x="576" y="2370"/>
                  </a:lnTo>
                  <a:lnTo>
                    <a:pt x="679" y="2447"/>
                  </a:lnTo>
                  <a:lnTo>
                    <a:pt x="794" y="2498"/>
                  </a:lnTo>
                  <a:lnTo>
                    <a:pt x="909" y="2536"/>
                  </a:lnTo>
                  <a:lnTo>
                    <a:pt x="1037" y="2575"/>
                  </a:lnTo>
                  <a:lnTo>
                    <a:pt x="1166" y="2587"/>
                  </a:lnTo>
                  <a:lnTo>
                    <a:pt x="1306" y="2600"/>
                  </a:lnTo>
                  <a:lnTo>
                    <a:pt x="1434" y="2587"/>
                  </a:lnTo>
                  <a:lnTo>
                    <a:pt x="1563" y="2575"/>
                  </a:lnTo>
                  <a:lnTo>
                    <a:pt x="1691" y="2536"/>
                  </a:lnTo>
                  <a:lnTo>
                    <a:pt x="1806" y="2498"/>
                  </a:lnTo>
                  <a:lnTo>
                    <a:pt x="1921" y="2447"/>
                  </a:lnTo>
                  <a:lnTo>
                    <a:pt x="2024" y="2370"/>
                  </a:lnTo>
                  <a:lnTo>
                    <a:pt x="2126" y="2306"/>
                  </a:lnTo>
                  <a:lnTo>
                    <a:pt x="2216" y="2216"/>
                  </a:lnTo>
                  <a:lnTo>
                    <a:pt x="2305" y="2126"/>
                  </a:lnTo>
                  <a:lnTo>
                    <a:pt x="2382" y="2024"/>
                  </a:lnTo>
                  <a:lnTo>
                    <a:pt x="2446" y="1921"/>
                  </a:lnTo>
                  <a:lnTo>
                    <a:pt x="2498" y="1806"/>
                  </a:lnTo>
                  <a:lnTo>
                    <a:pt x="2549" y="1678"/>
                  </a:lnTo>
                  <a:lnTo>
                    <a:pt x="2574" y="1563"/>
                  </a:lnTo>
                  <a:lnTo>
                    <a:pt x="2600" y="1435"/>
                  </a:lnTo>
                  <a:lnTo>
                    <a:pt x="2600" y="1294"/>
                  </a:lnTo>
                  <a:lnTo>
                    <a:pt x="2600" y="1166"/>
                  </a:lnTo>
                  <a:lnTo>
                    <a:pt x="2574" y="1038"/>
                  </a:lnTo>
                  <a:lnTo>
                    <a:pt x="2549" y="910"/>
                  </a:lnTo>
                  <a:lnTo>
                    <a:pt x="2498" y="794"/>
                  </a:lnTo>
                  <a:lnTo>
                    <a:pt x="2446" y="679"/>
                  </a:lnTo>
                  <a:lnTo>
                    <a:pt x="2382" y="564"/>
                  </a:lnTo>
                  <a:lnTo>
                    <a:pt x="2305" y="474"/>
                  </a:lnTo>
                  <a:lnTo>
                    <a:pt x="2216" y="372"/>
                  </a:lnTo>
                  <a:lnTo>
                    <a:pt x="2126" y="295"/>
                  </a:lnTo>
                  <a:lnTo>
                    <a:pt x="2024" y="218"/>
                  </a:lnTo>
                  <a:lnTo>
                    <a:pt x="1921" y="154"/>
                  </a:lnTo>
                  <a:lnTo>
                    <a:pt x="1806" y="103"/>
                  </a:lnTo>
                  <a:lnTo>
                    <a:pt x="1691" y="51"/>
                  </a:lnTo>
                  <a:lnTo>
                    <a:pt x="1563" y="26"/>
                  </a:lnTo>
                  <a:lnTo>
                    <a:pt x="1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 name="Google Shape;2482;p46">
              <a:extLst>
                <a:ext uri="{FF2B5EF4-FFF2-40B4-BE49-F238E27FC236}">
                  <a16:creationId xmlns:a16="http://schemas.microsoft.com/office/drawing/2014/main" id="{09DA52A3-24ED-6C4B-7259-AED66F207895}"/>
                </a:ext>
              </a:extLst>
            </p:cNvPr>
            <p:cNvSpPr/>
            <p:nvPr/>
          </p:nvSpPr>
          <p:spPr>
            <a:xfrm>
              <a:off x="1544600" y="2156800"/>
              <a:ext cx="65025" cy="65350"/>
            </a:xfrm>
            <a:custGeom>
              <a:avLst/>
              <a:gdLst/>
              <a:ahLst/>
              <a:cxnLst/>
              <a:rect l="l" t="t" r="r" b="b"/>
              <a:pathLst>
                <a:path w="2601" h="2614" extrusionOk="0">
                  <a:moveTo>
                    <a:pt x="1294" y="1"/>
                  </a:moveTo>
                  <a:lnTo>
                    <a:pt x="1166" y="14"/>
                  </a:lnTo>
                  <a:lnTo>
                    <a:pt x="1038" y="27"/>
                  </a:lnTo>
                  <a:lnTo>
                    <a:pt x="910" y="65"/>
                  </a:lnTo>
                  <a:lnTo>
                    <a:pt x="795" y="103"/>
                  </a:lnTo>
                  <a:lnTo>
                    <a:pt x="679" y="167"/>
                  </a:lnTo>
                  <a:lnTo>
                    <a:pt x="564" y="232"/>
                  </a:lnTo>
                  <a:lnTo>
                    <a:pt x="474" y="308"/>
                  </a:lnTo>
                  <a:lnTo>
                    <a:pt x="372" y="385"/>
                  </a:lnTo>
                  <a:lnTo>
                    <a:pt x="295" y="475"/>
                  </a:lnTo>
                  <a:lnTo>
                    <a:pt x="218" y="577"/>
                  </a:lnTo>
                  <a:lnTo>
                    <a:pt x="154" y="693"/>
                  </a:lnTo>
                  <a:lnTo>
                    <a:pt x="103" y="795"/>
                  </a:lnTo>
                  <a:lnTo>
                    <a:pt x="52" y="923"/>
                  </a:lnTo>
                  <a:lnTo>
                    <a:pt x="26" y="1038"/>
                  </a:lnTo>
                  <a:lnTo>
                    <a:pt x="0" y="1179"/>
                  </a:lnTo>
                  <a:lnTo>
                    <a:pt x="0" y="1307"/>
                  </a:lnTo>
                  <a:lnTo>
                    <a:pt x="0" y="1435"/>
                  </a:lnTo>
                  <a:lnTo>
                    <a:pt x="26" y="1564"/>
                  </a:lnTo>
                  <a:lnTo>
                    <a:pt x="52" y="1692"/>
                  </a:lnTo>
                  <a:lnTo>
                    <a:pt x="103" y="1807"/>
                  </a:lnTo>
                  <a:lnTo>
                    <a:pt x="154" y="1922"/>
                  </a:lnTo>
                  <a:lnTo>
                    <a:pt x="218" y="2037"/>
                  </a:lnTo>
                  <a:lnTo>
                    <a:pt x="295" y="2140"/>
                  </a:lnTo>
                  <a:lnTo>
                    <a:pt x="372" y="2230"/>
                  </a:lnTo>
                  <a:lnTo>
                    <a:pt x="474" y="2306"/>
                  </a:lnTo>
                  <a:lnTo>
                    <a:pt x="564" y="2383"/>
                  </a:lnTo>
                  <a:lnTo>
                    <a:pt x="679" y="2447"/>
                  </a:lnTo>
                  <a:lnTo>
                    <a:pt x="795" y="2511"/>
                  </a:lnTo>
                  <a:lnTo>
                    <a:pt x="910" y="2550"/>
                  </a:lnTo>
                  <a:lnTo>
                    <a:pt x="1038" y="2575"/>
                  </a:lnTo>
                  <a:lnTo>
                    <a:pt x="1166" y="2601"/>
                  </a:lnTo>
                  <a:lnTo>
                    <a:pt x="1294" y="2614"/>
                  </a:lnTo>
                  <a:lnTo>
                    <a:pt x="1435" y="2601"/>
                  </a:lnTo>
                  <a:lnTo>
                    <a:pt x="1563" y="2575"/>
                  </a:lnTo>
                  <a:lnTo>
                    <a:pt x="1678" y="2550"/>
                  </a:lnTo>
                  <a:lnTo>
                    <a:pt x="1806" y="2511"/>
                  </a:lnTo>
                  <a:lnTo>
                    <a:pt x="1922" y="2447"/>
                  </a:lnTo>
                  <a:lnTo>
                    <a:pt x="2024" y="2383"/>
                  </a:lnTo>
                  <a:lnTo>
                    <a:pt x="2127" y="2306"/>
                  </a:lnTo>
                  <a:lnTo>
                    <a:pt x="2216" y="2230"/>
                  </a:lnTo>
                  <a:lnTo>
                    <a:pt x="2306" y="2140"/>
                  </a:lnTo>
                  <a:lnTo>
                    <a:pt x="2370" y="2037"/>
                  </a:lnTo>
                  <a:lnTo>
                    <a:pt x="2447" y="1922"/>
                  </a:lnTo>
                  <a:lnTo>
                    <a:pt x="2498" y="1807"/>
                  </a:lnTo>
                  <a:lnTo>
                    <a:pt x="2536" y="1692"/>
                  </a:lnTo>
                  <a:lnTo>
                    <a:pt x="2575" y="1564"/>
                  </a:lnTo>
                  <a:lnTo>
                    <a:pt x="2588" y="1435"/>
                  </a:lnTo>
                  <a:lnTo>
                    <a:pt x="2600" y="1307"/>
                  </a:lnTo>
                  <a:lnTo>
                    <a:pt x="2588" y="1179"/>
                  </a:lnTo>
                  <a:lnTo>
                    <a:pt x="2575" y="1038"/>
                  </a:lnTo>
                  <a:lnTo>
                    <a:pt x="2536" y="923"/>
                  </a:lnTo>
                  <a:lnTo>
                    <a:pt x="2498" y="795"/>
                  </a:lnTo>
                  <a:lnTo>
                    <a:pt x="2447" y="693"/>
                  </a:lnTo>
                  <a:lnTo>
                    <a:pt x="2370" y="577"/>
                  </a:lnTo>
                  <a:lnTo>
                    <a:pt x="2306" y="475"/>
                  </a:lnTo>
                  <a:lnTo>
                    <a:pt x="2216" y="385"/>
                  </a:lnTo>
                  <a:lnTo>
                    <a:pt x="2127" y="308"/>
                  </a:lnTo>
                  <a:lnTo>
                    <a:pt x="2024" y="232"/>
                  </a:lnTo>
                  <a:lnTo>
                    <a:pt x="1922" y="167"/>
                  </a:lnTo>
                  <a:lnTo>
                    <a:pt x="1806" y="103"/>
                  </a:lnTo>
                  <a:lnTo>
                    <a:pt x="1678" y="65"/>
                  </a:lnTo>
                  <a:lnTo>
                    <a:pt x="1563" y="27"/>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 name="Google Shape;2483;p46">
              <a:extLst>
                <a:ext uri="{FF2B5EF4-FFF2-40B4-BE49-F238E27FC236}">
                  <a16:creationId xmlns:a16="http://schemas.microsoft.com/office/drawing/2014/main" id="{49D25679-2CC1-5006-83EF-A223665011E5}"/>
                </a:ext>
              </a:extLst>
            </p:cNvPr>
            <p:cNvSpPr/>
            <p:nvPr/>
          </p:nvSpPr>
          <p:spPr>
            <a:xfrm>
              <a:off x="1735125" y="2356300"/>
              <a:ext cx="65025" cy="65350"/>
            </a:xfrm>
            <a:custGeom>
              <a:avLst/>
              <a:gdLst/>
              <a:ahLst/>
              <a:cxnLst/>
              <a:rect l="l" t="t" r="r" b="b"/>
              <a:pathLst>
                <a:path w="2601" h="2614" extrusionOk="0">
                  <a:moveTo>
                    <a:pt x="1294" y="0"/>
                  </a:moveTo>
                  <a:lnTo>
                    <a:pt x="1166" y="13"/>
                  </a:lnTo>
                  <a:lnTo>
                    <a:pt x="1038" y="26"/>
                  </a:lnTo>
                  <a:lnTo>
                    <a:pt x="909" y="64"/>
                  </a:lnTo>
                  <a:lnTo>
                    <a:pt x="794" y="103"/>
                  </a:lnTo>
                  <a:lnTo>
                    <a:pt x="679" y="167"/>
                  </a:lnTo>
                  <a:lnTo>
                    <a:pt x="564" y="231"/>
                  </a:lnTo>
                  <a:lnTo>
                    <a:pt x="474" y="308"/>
                  </a:lnTo>
                  <a:lnTo>
                    <a:pt x="372" y="385"/>
                  </a:lnTo>
                  <a:lnTo>
                    <a:pt x="295" y="474"/>
                  </a:lnTo>
                  <a:lnTo>
                    <a:pt x="218" y="577"/>
                  </a:lnTo>
                  <a:lnTo>
                    <a:pt x="154" y="692"/>
                  </a:lnTo>
                  <a:lnTo>
                    <a:pt x="103" y="794"/>
                  </a:lnTo>
                  <a:lnTo>
                    <a:pt x="51" y="922"/>
                  </a:lnTo>
                  <a:lnTo>
                    <a:pt x="26" y="1051"/>
                  </a:lnTo>
                  <a:lnTo>
                    <a:pt x="0" y="1179"/>
                  </a:lnTo>
                  <a:lnTo>
                    <a:pt x="0" y="1307"/>
                  </a:lnTo>
                  <a:lnTo>
                    <a:pt x="0" y="1435"/>
                  </a:lnTo>
                  <a:lnTo>
                    <a:pt x="26" y="1563"/>
                  </a:lnTo>
                  <a:lnTo>
                    <a:pt x="51" y="1691"/>
                  </a:lnTo>
                  <a:lnTo>
                    <a:pt x="103" y="1819"/>
                  </a:lnTo>
                  <a:lnTo>
                    <a:pt x="154" y="1921"/>
                  </a:lnTo>
                  <a:lnTo>
                    <a:pt x="218" y="2037"/>
                  </a:lnTo>
                  <a:lnTo>
                    <a:pt x="295" y="2139"/>
                  </a:lnTo>
                  <a:lnTo>
                    <a:pt x="372" y="2229"/>
                  </a:lnTo>
                  <a:lnTo>
                    <a:pt x="474" y="2306"/>
                  </a:lnTo>
                  <a:lnTo>
                    <a:pt x="564" y="2383"/>
                  </a:lnTo>
                  <a:lnTo>
                    <a:pt x="679" y="2447"/>
                  </a:lnTo>
                  <a:lnTo>
                    <a:pt x="794" y="2511"/>
                  </a:lnTo>
                  <a:lnTo>
                    <a:pt x="909" y="2549"/>
                  </a:lnTo>
                  <a:lnTo>
                    <a:pt x="1038" y="2588"/>
                  </a:lnTo>
                  <a:lnTo>
                    <a:pt x="1166" y="2600"/>
                  </a:lnTo>
                  <a:lnTo>
                    <a:pt x="1294" y="2613"/>
                  </a:lnTo>
                  <a:lnTo>
                    <a:pt x="1435" y="2600"/>
                  </a:lnTo>
                  <a:lnTo>
                    <a:pt x="1563" y="2588"/>
                  </a:lnTo>
                  <a:lnTo>
                    <a:pt x="1678" y="2549"/>
                  </a:lnTo>
                  <a:lnTo>
                    <a:pt x="1806" y="2511"/>
                  </a:lnTo>
                  <a:lnTo>
                    <a:pt x="1921" y="2447"/>
                  </a:lnTo>
                  <a:lnTo>
                    <a:pt x="2024" y="2383"/>
                  </a:lnTo>
                  <a:lnTo>
                    <a:pt x="2126" y="2306"/>
                  </a:lnTo>
                  <a:lnTo>
                    <a:pt x="2216" y="2229"/>
                  </a:lnTo>
                  <a:lnTo>
                    <a:pt x="2306" y="2139"/>
                  </a:lnTo>
                  <a:lnTo>
                    <a:pt x="2370" y="2037"/>
                  </a:lnTo>
                  <a:lnTo>
                    <a:pt x="2446" y="1921"/>
                  </a:lnTo>
                  <a:lnTo>
                    <a:pt x="2498" y="1819"/>
                  </a:lnTo>
                  <a:lnTo>
                    <a:pt x="2536" y="1691"/>
                  </a:lnTo>
                  <a:lnTo>
                    <a:pt x="2575" y="1563"/>
                  </a:lnTo>
                  <a:lnTo>
                    <a:pt x="2587" y="1435"/>
                  </a:lnTo>
                  <a:lnTo>
                    <a:pt x="2600" y="1307"/>
                  </a:lnTo>
                  <a:lnTo>
                    <a:pt x="2587" y="1179"/>
                  </a:lnTo>
                  <a:lnTo>
                    <a:pt x="2575" y="1051"/>
                  </a:lnTo>
                  <a:lnTo>
                    <a:pt x="2536" y="922"/>
                  </a:lnTo>
                  <a:lnTo>
                    <a:pt x="2498" y="794"/>
                  </a:lnTo>
                  <a:lnTo>
                    <a:pt x="2446" y="692"/>
                  </a:lnTo>
                  <a:lnTo>
                    <a:pt x="2370" y="577"/>
                  </a:lnTo>
                  <a:lnTo>
                    <a:pt x="2306" y="474"/>
                  </a:lnTo>
                  <a:lnTo>
                    <a:pt x="2216" y="385"/>
                  </a:lnTo>
                  <a:lnTo>
                    <a:pt x="2126" y="308"/>
                  </a:lnTo>
                  <a:lnTo>
                    <a:pt x="2024" y="231"/>
                  </a:lnTo>
                  <a:lnTo>
                    <a:pt x="1921" y="167"/>
                  </a:lnTo>
                  <a:lnTo>
                    <a:pt x="1806" y="103"/>
                  </a:lnTo>
                  <a:lnTo>
                    <a:pt x="1678"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 name="Google Shape;2484;p46">
              <a:extLst>
                <a:ext uri="{FF2B5EF4-FFF2-40B4-BE49-F238E27FC236}">
                  <a16:creationId xmlns:a16="http://schemas.microsoft.com/office/drawing/2014/main" id="{95C4BEDF-DC02-8157-C3C4-B3BEBA92A5E0}"/>
                </a:ext>
              </a:extLst>
            </p:cNvPr>
            <p:cNvSpPr/>
            <p:nvPr/>
          </p:nvSpPr>
          <p:spPr>
            <a:xfrm>
              <a:off x="2095025" y="2180500"/>
              <a:ext cx="65325" cy="65025"/>
            </a:xfrm>
            <a:custGeom>
              <a:avLst/>
              <a:gdLst/>
              <a:ahLst/>
              <a:cxnLst/>
              <a:rect l="l" t="t" r="r" b="b"/>
              <a:pathLst>
                <a:path w="2613" h="2601" extrusionOk="0">
                  <a:moveTo>
                    <a:pt x="1307" y="1"/>
                  </a:moveTo>
                  <a:lnTo>
                    <a:pt x="1178" y="14"/>
                  </a:lnTo>
                  <a:lnTo>
                    <a:pt x="1038" y="26"/>
                  </a:lnTo>
                  <a:lnTo>
                    <a:pt x="922" y="65"/>
                  </a:lnTo>
                  <a:lnTo>
                    <a:pt x="794" y="103"/>
                  </a:lnTo>
                  <a:lnTo>
                    <a:pt x="692" y="154"/>
                  </a:lnTo>
                  <a:lnTo>
                    <a:pt x="577" y="219"/>
                  </a:lnTo>
                  <a:lnTo>
                    <a:pt x="474" y="295"/>
                  </a:lnTo>
                  <a:lnTo>
                    <a:pt x="384" y="385"/>
                  </a:lnTo>
                  <a:lnTo>
                    <a:pt x="308" y="475"/>
                  </a:lnTo>
                  <a:lnTo>
                    <a:pt x="231" y="577"/>
                  </a:lnTo>
                  <a:lnTo>
                    <a:pt x="167" y="680"/>
                  </a:lnTo>
                  <a:lnTo>
                    <a:pt x="103" y="795"/>
                  </a:lnTo>
                  <a:lnTo>
                    <a:pt x="64" y="923"/>
                  </a:lnTo>
                  <a:lnTo>
                    <a:pt x="26" y="1038"/>
                  </a:lnTo>
                  <a:lnTo>
                    <a:pt x="13" y="1166"/>
                  </a:lnTo>
                  <a:lnTo>
                    <a:pt x="0" y="1307"/>
                  </a:lnTo>
                  <a:lnTo>
                    <a:pt x="13" y="1435"/>
                  </a:lnTo>
                  <a:lnTo>
                    <a:pt x="26" y="1563"/>
                  </a:lnTo>
                  <a:lnTo>
                    <a:pt x="64" y="1691"/>
                  </a:lnTo>
                  <a:lnTo>
                    <a:pt x="103" y="1807"/>
                  </a:lnTo>
                  <a:lnTo>
                    <a:pt x="167" y="1922"/>
                  </a:lnTo>
                  <a:lnTo>
                    <a:pt x="231" y="2037"/>
                  </a:lnTo>
                  <a:lnTo>
                    <a:pt x="308" y="2127"/>
                  </a:lnTo>
                  <a:lnTo>
                    <a:pt x="384" y="2229"/>
                  </a:lnTo>
                  <a:lnTo>
                    <a:pt x="474" y="2306"/>
                  </a:lnTo>
                  <a:lnTo>
                    <a:pt x="577" y="2383"/>
                  </a:lnTo>
                  <a:lnTo>
                    <a:pt x="692" y="2447"/>
                  </a:lnTo>
                  <a:lnTo>
                    <a:pt x="794" y="2498"/>
                  </a:lnTo>
                  <a:lnTo>
                    <a:pt x="922" y="2550"/>
                  </a:lnTo>
                  <a:lnTo>
                    <a:pt x="1038" y="2575"/>
                  </a:lnTo>
                  <a:lnTo>
                    <a:pt x="1178" y="2601"/>
                  </a:lnTo>
                  <a:lnTo>
                    <a:pt x="1435" y="2601"/>
                  </a:lnTo>
                  <a:lnTo>
                    <a:pt x="1563" y="2575"/>
                  </a:lnTo>
                  <a:lnTo>
                    <a:pt x="1691" y="2550"/>
                  </a:lnTo>
                  <a:lnTo>
                    <a:pt x="1806" y="2498"/>
                  </a:lnTo>
                  <a:lnTo>
                    <a:pt x="1921" y="2447"/>
                  </a:lnTo>
                  <a:lnTo>
                    <a:pt x="2037" y="2383"/>
                  </a:lnTo>
                  <a:lnTo>
                    <a:pt x="2139" y="2306"/>
                  </a:lnTo>
                  <a:lnTo>
                    <a:pt x="2229" y="2229"/>
                  </a:lnTo>
                  <a:lnTo>
                    <a:pt x="2306" y="2127"/>
                  </a:lnTo>
                  <a:lnTo>
                    <a:pt x="2382" y="2037"/>
                  </a:lnTo>
                  <a:lnTo>
                    <a:pt x="2446" y="1922"/>
                  </a:lnTo>
                  <a:lnTo>
                    <a:pt x="2510" y="1807"/>
                  </a:lnTo>
                  <a:lnTo>
                    <a:pt x="2549" y="1691"/>
                  </a:lnTo>
                  <a:lnTo>
                    <a:pt x="2575" y="1563"/>
                  </a:lnTo>
                  <a:lnTo>
                    <a:pt x="2600" y="1435"/>
                  </a:lnTo>
                  <a:lnTo>
                    <a:pt x="2613" y="1307"/>
                  </a:lnTo>
                  <a:lnTo>
                    <a:pt x="2600" y="1166"/>
                  </a:lnTo>
                  <a:lnTo>
                    <a:pt x="2575" y="1038"/>
                  </a:lnTo>
                  <a:lnTo>
                    <a:pt x="2549" y="923"/>
                  </a:lnTo>
                  <a:lnTo>
                    <a:pt x="2510" y="795"/>
                  </a:lnTo>
                  <a:lnTo>
                    <a:pt x="2446" y="680"/>
                  </a:lnTo>
                  <a:lnTo>
                    <a:pt x="2382" y="577"/>
                  </a:lnTo>
                  <a:lnTo>
                    <a:pt x="2306" y="475"/>
                  </a:lnTo>
                  <a:lnTo>
                    <a:pt x="2229" y="385"/>
                  </a:lnTo>
                  <a:lnTo>
                    <a:pt x="2139" y="295"/>
                  </a:lnTo>
                  <a:lnTo>
                    <a:pt x="2037" y="219"/>
                  </a:lnTo>
                  <a:lnTo>
                    <a:pt x="1921" y="154"/>
                  </a:lnTo>
                  <a:lnTo>
                    <a:pt x="1806" y="103"/>
                  </a:lnTo>
                  <a:lnTo>
                    <a:pt x="1691" y="65"/>
                  </a:lnTo>
                  <a:lnTo>
                    <a:pt x="1563" y="26"/>
                  </a:lnTo>
                  <a:lnTo>
                    <a:pt x="1435" y="14"/>
                  </a:lnTo>
                  <a:lnTo>
                    <a:pt x="1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 name="Google Shape;2485;p46">
              <a:extLst>
                <a:ext uri="{FF2B5EF4-FFF2-40B4-BE49-F238E27FC236}">
                  <a16:creationId xmlns:a16="http://schemas.microsoft.com/office/drawing/2014/main" id="{9BC2C062-1A36-8FDA-7697-0E794845AC03}"/>
                </a:ext>
              </a:extLst>
            </p:cNvPr>
            <p:cNvSpPr/>
            <p:nvPr/>
          </p:nvSpPr>
          <p:spPr>
            <a:xfrm>
              <a:off x="2270475" y="2041550"/>
              <a:ext cx="65025" cy="65025"/>
            </a:xfrm>
            <a:custGeom>
              <a:avLst/>
              <a:gdLst/>
              <a:ahLst/>
              <a:cxnLst/>
              <a:rect l="l" t="t" r="r" b="b"/>
              <a:pathLst>
                <a:path w="2601" h="2601" extrusionOk="0">
                  <a:moveTo>
                    <a:pt x="1166" y="0"/>
                  </a:moveTo>
                  <a:lnTo>
                    <a:pt x="1038" y="26"/>
                  </a:lnTo>
                  <a:lnTo>
                    <a:pt x="923" y="51"/>
                  </a:lnTo>
                  <a:lnTo>
                    <a:pt x="795" y="103"/>
                  </a:lnTo>
                  <a:lnTo>
                    <a:pt x="680" y="154"/>
                  </a:lnTo>
                  <a:lnTo>
                    <a:pt x="577" y="218"/>
                  </a:lnTo>
                  <a:lnTo>
                    <a:pt x="475" y="295"/>
                  </a:lnTo>
                  <a:lnTo>
                    <a:pt x="385" y="372"/>
                  </a:lnTo>
                  <a:lnTo>
                    <a:pt x="295" y="474"/>
                  </a:lnTo>
                  <a:lnTo>
                    <a:pt x="219" y="564"/>
                  </a:lnTo>
                  <a:lnTo>
                    <a:pt x="155" y="679"/>
                  </a:lnTo>
                  <a:lnTo>
                    <a:pt x="103" y="794"/>
                  </a:lnTo>
                  <a:lnTo>
                    <a:pt x="65" y="910"/>
                  </a:lnTo>
                  <a:lnTo>
                    <a:pt x="26" y="1038"/>
                  </a:lnTo>
                  <a:lnTo>
                    <a:pt x="14" y="1166"/>
                  </a:lnTo>
                  <a:lnTo>
                    <a:pt x="1" y="1294"/>
                  </a:lnTo>
                  <a:lnTo>
                    <a:pt x="14" y="1435"/>
                  </a:lnTo>
                  <a:lnTo>
                    <a:pt x="26" y="1563"/>
                  </a:lnTo>
                  <a:lnTo>
                    <a:pt x="65" y="1678"/>
                  </a:lnTo>
                  <a:lnTo>
                    <a:pt x="103" y="1806"/>
                  </a:lnTo>
                  <a:lnTo>
                    <a:pt x="155" y="1921"/>
                  </a:lnTo>
                  <a:lnTo>
                    <a:pt x="219" y="2024"/>
                  </a:lnTo>
                  <a:lnTo>
                    <a:pt x="295" y="2126"/>
                  </a:lnTo>
                  <a:lnTo>
                    <a:pt x="385" y="2216"/>
                  </a:lnTo>
                  <a:lnTo>
                    <a:pt x="475" y="2306"/>
                  </a:lnTo>
                  <a:lnTo>
                    <a:pt x="577" y="2370"/>
                  </a:lnTo>
                  <a:lnTo>
                    <a:pt x="680" y="2446"/>
                  </a:lnTo>
                  <a:lnTo>
                    <a:pt x="795" y="2498"/>
                  </a:lnTo>
                  <a:lnTo>
                    <a:pt x="923" y="2536"/>
                  </a:lnTo>
                  <a:lnTo>
                    <a:pt x="1038" y="2575"/>
                  </a:lnTo>
                  <a:lnTo>
                    <a:pt x="1166" y="2587"/>
                  </a:lnTo>
                  <a:lnTo>
                    <a:pt x="1307" y="2600"/>
                  </a:lnTo>
                  <a:lnTo>
                    <a:pt x="1435" y="2587"/>
                  </a:lnTo>
                  <a:lnTo>
                    <a:pt x="1563" y="2575"/>
                  </a:lnTo>
                  <a:lnTo>
                    <a:pt x="1691" y="2536"/>
                  </a:lnTo>
                  <a:lnTo>
                    <a:pt x="1807" y="2498"/>
                  </a:lnTo>
                  <a:lnTo>
                    <a:pt x="1922" y="2446"/>
                  </a:lnTo>
                  <a:lnTo>
                    <a:pt x="2037" y="2370"/>
                  </a:lnTo>
                  <a:lnTo>
                    <a:pt x="2127" y="2306"/>
                  </a:lnTo>
                  <a:lnTo>
                    <a:pt x="2229" y="2216"/>
                  </a:lnTo>
                  <a:lnTo>
                    <a:pt x="2306" y="2126"/>
                  </a:lnTo>
                  <a:lnTo>
                    <a:pt x="2383" y="2024"/>
                  </a:lnTo>
                  <a:lnTo>
                    <a:pt x="2447" y="1921"/>
                  </a:lnTo>
                  <a:lnTo>
                    <a:pt x="2498" y="1806"/>
                  </a:lnTo>
                  <a:lnTo>
                    <a:pt x="2550" y="1678"/>
                  </a:lnTo>
                  <a:lnTo>
                    <a:pt x="2575" y="1563"/>
                  </a:lnTo>
                  <a:lnTo>
                    <a:pt x="2601" y="1435"/>
                  </a:lnTo>
                  <a:lnTo>
                    <a:pt x="2601" y="1294"/>
                  </a:lnTo>
                  <a:lnTo>
                    <a:pt x="2601" y="1166"/>
                  </a:lnTo>
                  <a:lnTo>
                    <a:pt x="2575" y="1038"/>
                  </a:lnTo>
                  <a:lnTo>
                    <a:pt x="2550" y="910"/>
                  </a:lnTo>
                  <a:lnTo>
                    <a:pt x="2498" y="794"/>
                  </a:lnTo>
                  <a:lnTo>
                    <a:pt x="2447" y="679"/>
                  </a:lnTo>
                  <a:lnTo>
                    <a:pt x="2383" y="564"/>
                  </a:lnTo>
                  <a:lnTo>
                    <a:pt x="2306" y="474"/>
                  </a:lnTo>
                  <a:lnTo>
                    <a:pt x="2229" y="372"/>
                  </a:lnTo>
                  <a:lnTo>
                    <a:pt x="2127" y="295"/>
                  </a:lnTo>
                  <a:lnTo>
                    <a:pt x="2037" y="218"/>
                  </a:lnTo>
                  <a:lnTo>
                    <a:pt x="1922" y="154"/>
                  </a:lnTo>
                  <a:lnTo>
                    <a:pt x="1807" y="103"/>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 name="Google Shape;2486;p46">
              <a:extLst>
                <a:ext uri="{FF2B5EF4-FFF2-40B4-BE49-F238E27FC236}">
                  <a16:creationId xmlns:a16="http://schemas.microsoft.com/office/drawing/2014/main" id="{DFAA3BF5-7435-7333-041A-79008783D826}"/>
                </a:ext>
              </a:extLst>
            </p:cNvPr>
            <p:cNvSpPr/>
            <p:nvPr/>
          </p:nvSpPr>
          <p:spPr>
            <a:xfrm>
              <a:off x="2317875" y="1676525"/>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18"/>
                  </a:lnTo>
                  <a:lnTo>
                    <a:pt x="474" y="295"/>
                  </a:lnTo>
                  <a:lnTo>
                    <a:pt x="372" y="384"/>
                  </a:lnTo>
                  <a:lnTo>
                    <a:pt x="295" y="474"/>
                  </a:lnTo>
                  <a:lnTo>
                    <a:pt x="218" y="577"/>
                  </a:lnTo>
                  <a:lnTo>
                    <a:pt x="154" y="679"/>
                  </a:lnTo>
                  <a:lnTo>
                    <a:pt x="103" y="794"/>
                  </a:lnTo>
                  <a:lnTo>
                    <a:pt x="52" y="910"/>
                  </a:lnTo>
                  <a:lnTo>
                    <a:pt x="26" y="1038"/>
                  </a:lnTo>
                  <a:lnTo>
                    <a:pt x="0" y="1166"/>
                  </a:lnTo>
                  <a:lnTo>
                    <a:pt x="0" y="1307"/>
                  </a:lnTo>
                  <a:lnTo>
                    <a:pt x="0" y="1435"/>
                  </a:lnTo>
                  <a:lnTo>
                    <a:pt x="26" y="1563"/>
                  </a:lnTo>
                  <a:lnTo>
                    <a:pt x="52" y="1691"/>
                  </a:lnTo>
                  <a:lnTo>
                    <a:pt x="103" y="1806"/>
                  </a:lnTo>
                  <a:lnTo>
                    <a:pt x="154" y="1921"/>
                  </a:lnTo>
                  <a:lnTo>
                    <a:pt x="218" y="2024"/>
                  </a:lnTo>
                  <a:lnTo>
                    <a:pt x="295" y="2126"/>
                  </a:lnTo>
                  <a:lnTo>
                    <a:pt x="372" y="2216"/>
                  </a:lnTo>
                  <a:lnTo>
                    <a:pt x="474" y="2306"/>
                  </a:lnTo>
                  <a:lnTo>
                    <a:pt x="577" y="2382"/>
                  </a:lnTo>
                  <a:lnTo>
                    <a:pt x="679" y="2446"/>
                  </a:lnTo>
                  <a:lnTo>
                    <a:pt x="795" y="2498"/>
                  </a:lnTo>
                  <a:lnTo>
                    <a:pt x="910" y="2549"/>
                  </a:lnTo>
                  <a:lnTo>
                    <a:pt x="1038" y="2575"/>
                  </a:lnTo>
                  <a:lnTo>
                    <a:pt x="1166" y="2600"/>
                  </a:lnTo>
                  <a:lnTo>
                    <a:pt x="1435" y="2600"/>
                  </a:lnTo>
                  <a:lnTo>
                    <a:pt x="1563" y="2575"/>
                  </a:lnTo>
                  <a:lnTo>
                    <a:pt x="1691" y="2549"/>
                  </a:lnTo>
                  <a:lnTo>
                    <a:pt x="1806" y="2498"/>
                  </a:lnTo>
                  <a:lnTo>
                    <a:pt x="1922" y="2446"/>
                  </a:lnTo>
                  <a:lnTo>
                    <a:pt x="2024" y="2382"/>
                  </a:lnTo>
                  <a:lnTo>
                    <a:pt x="2127" y="2306"/>
                  </a:lnTo>
                  <a:lnTo>
                    <a:pt x="2216" y="2216"/>
                  </a:lnTo>
                  <a:lnTo>
                    <a:pt x="2306" y="2126"/>
                  </a:lnTo>
                  <a:lnTo>
                    <a:pt x="2383" y="2024"/>
                  </a:lnTo>
                  <a:lnTo>
                    <a:pt x="2447" y="1921"/>
                  </a:lnTo>
                  <a:lnTo>
                    <a:pt x="2498" y="1806"/>
                  </a:lnTo>
                  <a:lnTo>
                    <a:pt x="2536" y="1691"/>
                  </a:lnTo>
                  <a:lnTo>
                    <a:pt x="2575" y="1563"/>
                  </a:lnTo>
                  <a:lnTo>
                    <a:pt x="2588" y="1435"/>
                  </a:lnTo>
                  <a:lnTo>
                    <a:pt x="2600" y="1307"/>
                  </a:lnTo>
                  <a:lnTo>
                    <a:pt x="2588" y="1166"/>
                  </a:lnTo>
                  <a:lnTo>
                    <a:pt x="2575" y="1038"/>
                  </a:lnTo>
                  <a:lnTo>
                    <a:pt x="2536" y="910"/>
                  </a:lnTo>
                  <a:lnTo>
                    <a:pt x="2498" y="794"/>
                  </a:lnTo>
                  <a:lnTo>
                    <a:pt x="2447" y="679"/>
                  </a:lnTo>
                  <a:lnTo>
                    <a:pt x="2383" y="577"/>
                  </a:lnTo>
                  <a:lnTo>
                    <a:pt x="2306" y="474"/>
                  </a:lnTo>
                  <a:lnTo>
                    <a:pt x="2216" y="384"/>
                  </a:lnTo>
                  <a:lnTo>
                    <a:pt x="2127" y="295"/>
                  </a:lnTo>
                  <a:lnTo>
                    <a:pt x="2024" y="218"/>
                  </a:lnTo>
                  <a:lnTo>
                    <a:pt x="1922" y="154"/>
                  </a:lnTo>
                  <a:lnTo>
                    <a:pt x="1806"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9" name="Google Shape;2487;p46">
              <a:extLst>
                <a:ext uri="{FF2B5EF4-FFF2-40B4-BE49-F238E27FC236}">
                  <a16:creationId xmlns:a16="http://schemas.microsoft.com/office/drawing/2014/main" id="{886EA370-7F29-8EAB-EEEC-C2080ACFB81B}"/>
                </a:ext>
              </a:extLst>
            </p:cNvPr>
            <p:cNvSpPr/>
            <p:nvPr/>
          </p:nvSpPr>
          <p:spPr>
            <a:xfrm>
              <a:off x="1586875" y="1311500"/>
              <a:ext cx="65025" cy="65325"/>
            </a:xfrm>
            <a:custGeom>
              <a:avLst/>
              <a:gdLst/>
              <a:ahLst/>
              <a:cxnLst/>
              <a:rect l="l" t="t" r="r" b="b"/>
              <a:pathLst>
                <a:path w="2601" h="2613" extrusionOk="0">
                  <a:moveTo>
                    <a:pt x="1306" y="0"/>
                  </a:moveTo>
                  <a:lnTo>
                    <a:pt x="1178" y="13"/>
                  </a:lnTo>
                  <a:lnTo>
                    <a:pt x="1038" y="26"/>
                  </a:lnTo>
                  <a:lnTo>
                    <a:pt x="922" y="64"/>
                  </a:lnTo>
                  <a:lnTo>
                    <a:pt x="794" y="103"/>
                  </a:lnTo>
                  <a:lnTo>
                    <a:pt x="679" y="167"/>
                  </a:lnTo>
                  <a:lnTo>
                    <a:pt x="576" y="231"/>
                  </a:lnTo>
                  <a:lnTo>
                    <a:pt x="474" y="308"/>
                  </a:lnTo>
                  <a:lnTo>
                    <a:pt x="384" y="384"/>
                  </a:lnTo>
                  <a:lnTo>
                    <a:pt x="307" y="474"/>
                  </a:lnTo>
                  <a:lnTo>
                    <a:pt x="231" y="577"/>
                  </a:lnTo>
                  <a:lnTo>
                    <a:pt x="167" y="692"/>
                  </a:lnTo>
                  <a:lnTo>
                    <a:pt x="103" y="794"/>
                  </a:lnTo>
                  <a:lnTo>
                    <a:pt x="64" y="922"/>
                  </a:lnTo>
                  <a:lnTo>
                    <a:pt x="26" y="1050"/>
                  </a:lnTo>
                  <a:lnTo>
                    <a:pt x="13" y="1178"/>
                  </a:lnTo>
                  <a:lnTo>
                    <a:pt x="0" y="1307"/>
                  </a:lnTo>
                  <a:lnTo>
                    <a:pt x="13" y="1435"/>
                  </a:lnTo>
                  <a:lnTo>
                    <a:pt x="26" y="1563"/>
                  </a:lnTo>
                  <a:lnTo>
                    <a:pt x="64" y="1691"/>
                  </a:lnTo>
                  <a:lnTo>
                    <a:pt x="103" y="1819"/>
                  </a:lnTo>
                  <a:lnTo>
                    <a:pt x="167" y="1921"/>
                  </a:lnTo>
                  <a:lnTo>
                    <a:pt x="231" y="2037"/>
                  </a:lnTo>
                  <a:lnTo>
                    <a:pt x="307" y="2139"/>
                  </a:lnTo>
                  <a:lnTo>
                    <a:pt x="384" y="2229"/>
                  </a:lnTo>
                  <a:lnTo>
                    <a:pt x="474" y="2306"/>
                  </a:lnTo>
                  <a:lnTo>
                    <a:pt x="576" y="2382"/>
                  </a:lnTo>
                  <a:lnTo>
                    <a:pt x="679" y="2446"/>
                  </a:lnTo>
                  <a:lnTo>
                    <a:pt x="794" y="2510"/>
                  </a:lnTo>
                  <a:lnTo>
                    <a:pt x="922" y="2549"/>
                  </a:lnTo>
                  <a:lnTo>
                    <a:pt x="1038" y="2575"/>
                  </a:lnTo>
                  <a:lnTo>
                    <a:pt x="1178" y="2600"/>
                  </a:lnTo>
                  <a:lnTo>
                    <a:pt x="1306" y="2613"/>
                  </a:lnTo>
                  <a:lnTo>
                    <a:pt x="1435" y="2600"/>
                  </a:lnTo>
                  <a:lnTo>
                    <a:pt x="1563" y="2575"/>
                  </a:lnTo>
                  <a:lnTo>
                    <a:pt x="1691" y="2549"/>
                  </a:lnTo>
                  <a:lnTo>
                    <a:pt x="1806" y="2510"/>
                  </a:lnTo>
                  <a:lnTo>
                    <a:pt x="1921" y="2446"/>
                  </a:lnTo>
                  <a:lnTo>
                    <a:pt x="2037" y="2382"/>
                  </a:lnTo>
                  <a:lnTo>
                    <a:pt x="2139" y="2306"/>
                  </a:lnTo>
                  <a:lnTo>
                    <a:pt x="2229" y="2229"/>
                  </a:lnTo>
                  <a:lnTo>
                    <a:pt x="2306" y="2139"/>
                  </a:lnTo>
                  <a:lnTo>
                    <a:pt x="2382" y="2037"/>
                  </a:lnTo>
                  <a:lnTo>
                    <a:pt x="2446" y="1921"/>
                  </a:lnTo>
                  <a:lnTo>
                    <a:pt x="2510" y="1819"/>
                  </a:lnTo>
                  <a:lnTo>
                    <a:pt x="2549" y="1691"/>
                  </a:lnTo>
                  <a:lnTo>
                    <a:pt x="2574" y="1563"/>
                  </a:lnTo>
                  <a:lnTo>
                    <a:pt x="2600" y="1435"/>
                  </a:lnTo>
                  <a:lnTo>
                    <a:pt x="2600" y="1307"/>
                  </a:lnTo>
                  <a:lnTo>
                    <a:pt x="2600" y="1178"/>
                  </a:lnTo>
                  <a:lnTo>
                    <a:pt x="2574" y="1050"/>
                  </a:lnTo>
                  <a:lnTo>
                    <a:pt x="2549" y="922"/>
                  </a:lnTo>
                  <a:lnTo>
                    <a:pt x="2510" y="794"/>
                  </a:lnTo>
                  <a:lnTo>
                    <a:pt x="2446" y="692"/>
                  </a:lnTo>
                  <a:lnTo>
                    <a:pt x="2382" y="577"/>
                  </a:lnTo>
                  <a:lnTo>
                    <a:pt x="2306" y="474"/>
                  </a:lnTo>
                  <a:lnTo>
                    <a:pt x="2229" y="384"/>
                  </a:lnTo>
                  <a:lnTo>
                    <a:pt x="2139" y="308"/>
                  </a:lnTo>
                  <a:lnTo>
                    <a:pt x="2037" y="231"/>
                  </a:lnTo>
                  <a:lnTo>
                    <a:pt x="1921" y="167"/>
                  </a:lnTo>
                  <a:lnTo>
                    <a:pt x="1806" y="103"/>
                  </a:lnTo>
                  <a:lnTo>
                    <a:pt x="1691" y="64"/>
                  </a:lnTo>
                  <a:lnTo>
                    <a:pt x="1563" y="26"/>
                  </a:lnTo>
                  <a:lnTo>
                    <a:pt x="1435" y="13"/>
                  </a:lnTo>
                  <a:lnTo>
                    <a:pt x="1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30" name="Google Shape;2488;p46">
              <a:extLst>
                <a:ext uri="{FF2B5EF4-FFF2-40B4-BE49-F238E27FC236}">
                  <a16:creationId xmlns:a16="http://schemas.microsoft.com/office/drawing/2014/main" id="{37F41DFF-38BB-AF55-4123-004E3049E6AE}"/>
                </a:ext>
              </a:extLst>
            </p:cNvPr>
            <p:cNvSpPr/>
            <p:nvPr/>
          </p:nvSpPr>
          <p:spPr>
            <a:xfrm>
              <a:off x="1249375" y="1361450"/>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31"/>
                  </a:lnTo>
                  <a:lnTo>
                    <a:pt x="475" y="295"/>
                  </a:lnTo>
                  <a:lnTo>
                    <a:pt x="385" y="384"/>
                  </a:lnTo>
                  <a:lnTo>
                    <a:pt x="295" y="474"/>
                  </a:lnTo>
                  <a:lnTo>
                    <a:pt x="218" y="577"/>
                  </a:lnTo>
                  <a:lnTo>
                    <a:pt x="154" y="679"/>
                  </a:lnTo>
                  <a:lnTo>
                    <a:pt x="103" y="794"/>
                  </a:lnTo>
                  <a:lnTo>
                    <a:pt x="52" y="922"/>
                  </a:lnTo>
                  <a:lnTo>
                    <a:pt x="26" y="1038"/>
                  </a:lnTo>
                  <a:lnTo>
                    <a:pt x="1" y="1166"/>
                  </a:lnTo>
                  <a:lnTo>
                    <a:pt x="1" y="1307"/>
                  </a:lnTo>
                  <a:lnTo>
                    <a:pt x="1" y="1435"/>
                  </a:lnTo>
                  <a:lnTo>
                    <a:pt x="26" y="1563"/>
                  </a:lnTo>
                  <a:lnTo>
                    <a:pt x="52" y="1691"/>
                  </a:lnTo>
                  <a:lnTo>
                    <a:pt x="103" y="1806"/>
                  </a:lnTo>
                  <a:lnTo>
                    <a:pt x="154" y="1921"/>
                  </a:lnTo>
                  <a:lnTo>
                    <a:pt x="218" y="2037"/>
                  </a:lnTo>
                  <a:lnTo>
                    <a:pt x="295" y="2126"/>
                  </a:lnTo>
                  <a:lnTo>
                    <a:pt x="385" y="2229"/>
                  </a:lnTo>
                  <a:lnTo>
                    <a:pt x="475" y="2306"/>
                  </a:lnTo>
                  <a:lnTo>
                    <a:pt x="577" y="2382"/>
                  </a:lnTo>
                  <a:lnTo>
                    <a:pt x="679" y="2446"/>
                  </a:lnTo>
                  <a:lnTo>
                    <a:pt x="795" y="2498"/>
                  </a:lnTo>
                  <a:lnTo>
                    <a:pt x="910" y="2549"/>
                  </a:lnTo>
                  <a:lnTo>
                    <a:pt x="1038" y="2575"/>
                  </a:lnTo>
                  <a:lnTo>
                    <a:pt x="1166" y="2600"/>
                  </a:lnTo>
                  <a:lnTo>
                    <a:pt x="1435" y="2600"/>
                  </a:lnTo>
                  <a:lnTo>
                    <a:pt x="1563" y="2575"/>
                  </a:lnTo>
                  <a:lnTo>
                    <a:pt x="1691" y="2549"/>
                  </a:lnTo>
                  <a:lnTo>
                    <a:pt x="1807" y="2498"/>
                  </a:lnTo>
                  <a:lnTo>
                    <a:pt x="1922" y="2446"/>
                  </a:lnTo>
                  <a:lnTo>
                    <a:pt x="2024" y="2382"/>
                  </a:lnTo>
                  <a:lnTo>
                    <a:pt x="2127" y="2306"/>
                  </a:lnTo>
                  <a:lnTo>
                    <a:pt x="2216" y="2229"/>
                  </a:lnTo>
                  <a:lnTo>
                    <a:pt x="2306" y="2126"/>
                  </a:lnTo>
                  <a:lnTo>
                    <a:pt x="2383" y="2037"/>
                  </a:lnTo>
                  <a:lnTo>
                    <a:pt x="2447" y="1921"/>
                  </a:lnTo>
                  <a:lnTo>
                    <a:pt x="2498" y="1806"/>
                  </a:lnTo>
                  <a:lnTo>
                    <a:pt x="2537" y="1691"/>
                  </a:lnTo>
                  <a:lnTo>
                    <a:pt x="2575" y="1563"/>
                  </a:lnTo>
                  <a:lnTo>
                    <a:pt x="2601" y="1435"/>
                  </a:lnTo>
                  <a:lnTo>
                    <a:pt x="2601" y="1307"/>
                  </a:lnTo>
                  <a:lnTo>
                    <a:pt x="2601" y="1166"/>
                  </a:lnTo>
                  <a:lnTo>
                    <a:pt x="2575" y="1038"/>
                  </a:lnTo>
                  <a:lnTo>
                    <a:pt x="2537" y="922"/>
                  </a:lnTo>
                  <a:lnTo>
                    <a:pt x="2498" y="794"/>
                  </a:lnTo>
                  <a:lnTo>
                    <a:pt x="2447" y="679"/>
                  </a:lnTo>
                  <a:lnTo>
                    <a:pt x="2383" y="577"/>
                  </a:lnTo>
                  <a:lnTo>
                    <a:pt x="2306" y="474"/>
                  </a:lnTo>
                  <a:lnTo>
                    <a:pt x="2216" y="384"/>
                  </a:lnTo>
                  <a:lnTo>
                    <a:pt x="2127" y="295"/>
                  </a:lnTo>
                  <a:lnTo>
                    <a:pt x="2024" y="231"/>
                  </a:lnTo>
                  <a:lnTo>
                    <a:pt x="1922" y="154"/>
                  </a:lnTo>
                  <a:lnTo>
                    <a:pt x="1807"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
        <p:nvSpPr>
          <p:cNvPr id="31" name="Google Shape;852;p24">
            <a:extLst>
              <a:ext uri="{FF2B5EF4-FFF2-40B4-BE49-F238E27FC236}">
                <a16:creationId xmlns:a16="http://schemas.microsoft.com/office/drawing/2014/main" id="{DE1126E2-E6C7-37FA-FDD9-EC8853156FF1}"/>
              </a:ext>
            </a:extLst>
          </p:cNvPr>
          <p:cNvSpPr txBox="1">
            <a:spLocks noGrp="1"/>
          </p:cNvSpPr>
          <p:nvPr>
            <p:ph type="title"/>
          </p:nvPr>
        </p:nvSpPr>
        <p:spPr>
          <a:xfrm>
            <a:off x="444912" y="18389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panose="020F0502020204030204" pitchFamily="34" charset="0"/>
                <a:cs typeface="Calibri" panose="020F0502020204030204" pitchFamily="34" charset="0"/>
              </a:rPr>
              <a:t>G</a:t>
            </a:r>
            <a:r>
              <a:rPr lang="en" dirty="0">
                <a:latin typeface="Calibri" panose="020F0502020204030204" pitchFamily="34" charset="0"/>
                <a:cs typeface="Calibri" panose="020F0502020204030204" pitchFamily="34" charset="0"/>
              </a:rPr>
              <a:t>raphical represenation</a:t>
            </a:r>
            <a:endParaRPr dirty="0">
              <a:latin typeface="Calibri" panose="020F0502020204030204" pitchFamily="34" charset="0"/>
              <a:cs typeface="Calibri" panose="020F0502020204030204" pitchFamily="34" charset="0"/>
            </a:endParaRPr>
          </a:p>
        </p:txBody>
      </p:sp>
      <p:sp>
        <p:nvSpPr>
          <p:cNvPr id="32" name="Google Shape;1834;p36">
            <a:extLst>
              <a:ext uri="{FF2B5EF4-FFF2-40B4-BE49-F238E27FC236}">
                <a16:creationId xmlns:a16="http://schemas.microsoft.com/office/drawing/2014/main" id="{CC5EFFFC-032D-1D92-F97F-240680D23B93}"/>
              </a:ext>
            </a:extLst>
          </p:cNvPr>
          <p:cNvSpPr txBox="1"/>
          <p:nvPr/>
        </p:nvSpPr>
        <p:spPr>
          <a:xfrm>
            <a:off x="2619082" y="661273"/>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latin typeface="Calibri" panose="020F0502020204030204" pitchFamily="34" charset="0"/>
                <a:ea typeface="Fira Sans Extra Condensed"/>
                <a:cs typeface="Calibri" panose="020F0502020204030204" pitchFamily="34" charset="0"/>
                <a:sym typeface="Fira Sans Extra Condensed"/>
              </a:rPr>
              <a:t>Heatmap</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pic>
        <p:nvPicPr>
          <p:cNvPr id="36" name="Picture 35">
            <a:extLst>
              <a:ext uri="{FF2B5EF4-FFF2-40B4-BE49-F238E27FC236}">
                <a16:creationId xmlns:a16="http://schemas.microsoft.com/office/drawing/2014/main" id="{98025B8C-64FB-1E6F-E723-C74827950F2D}"/>
              </a:ext>
            </a:extLst>
          </p:cNvPr>
          <p:cNvPicPr>
            <a:picLocks noChangeAspect="1"/>
          </p:cNvPicPr>
          <p:nvPr/>
        </p:nvPicPr>
        <p:blipFill>
          <a:blip r:embed="rId2"/>
          <a:stretch>
            <a:fillRect/>
          </a:stretch>
        </p:blipFill>
        <p:spPr>
          <a:xfrm>
            <a:off x="2282663" y="1060050"/>
            <a:ext cx="4042864" cy="3966584"/>
          </a:xfrm>
          <a:prstGeom prst="rect">
            <a:avLst/>
          </a:prstGeom>
        </p:spPr>
      </p:pic>
    </p:spTree>
    <p:extLst>
      <p:ext uri="{BB962C8B-B14F-4D97-AF65-F5344CB8AC3E}">
        <p14:creationId xmlns:p14="http://schemas.microsoft.com/office/powerpoint/2010/main" val="87779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4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Machine Learning Models findings</a:t>
            </a:r>
            <a:endParaRPr dirty="0">
              <a:latin typeface="Calibri" panose="020F0502020204030204" pitchFamily="34" charset="0"/>
              <a:cs typeface="Calibri" panose="020F0502020204030204" pitchFamily="34" charset="0"/>
            </a:endParaRPr>
          </a:p>
        </p:txBody>
      </p:sp>
      <p:pic>
        <p:nvPicPr>
          <p:cNvPr id="2061" name="Google Shape;2061;p40" title="Gráfico">
            <a:hlinkClick r:id="rId3"/>
          </p:cNvPr>
          <p:cNvPicPr preferRelativeResize="0"/>
          <p:nvPr/>
        </p:nvPicPr>
        <p:blipFill>
          <a:blip r:embed="rId4">
            <a:alphaModFix/>
          </a:blip>
          <a:stretch>
            <a:fillRect/>
          </a:stretch>
        </p:blipFill>
        <p:spPr>
          <a:xfrm>
            <a:off x="1832350" y="982738"/>
            <a:ext cx="5479301" cy="3387524"/>
          </a:xfrm>
          <a:prstGeom prst="rect">
            <a:avLst/>
          </a:prstGeom>
          <a:noFill/>
          <a:ln>
            <a:noFill/>
          </a:ln>
        </p:spPr>
      </p:pic>
      <p:grpSp>
        <p:nvGrpSpPr>
          <p:cNvPr id="2063" name="Google Shape;2063;p40"/>
          <p:cNvGrpSpPr/>
          <p:nvPr/>
        </p:nvGrpSpPr>
        <p:grpSpPr>
          <a:xfrm>
            <a:off x="3657525" y="1757237"/>
            <a:ext cx="1857600" cy="2354488"/>
            <a:chOff x="3657525" y="1700087"/>
            <a:chExt cx="1857600" cy="2354488"/>
          </a:xfrm>
        </p:grpSpPr>
        <p:sp>
          <p:nvSpPr>
            <p:cNvPr id="2064" name="Google Shape;2064;p40"/>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2065" name="Google Shape;2065;p40"/>
            <p:cNvGrpSpPr/>
            <p:nvPr/>
          </p:nvGrpSpPr>
          <p:grpSpPr>
            <a:xfrm>
              <a:off x="3914644" y="1700087"/>
              <a:ext cx="1314414" cy="2297556"/>
              <a:chOff x="5672100" y="1487825"/>
              <a:chExt cx="1557363" cy="2722223"/>
            </a:xfrm>
          </p:grpSpPr>
          <p:sp>
            <p:nvSpPr>
              <p:cNvPr id="2066" name="Google Shape;2066;p40"/>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7" name="Google Shape;2067;p40"/>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8" name="Google Shape;2068;p40"/>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9" name="Google Shape;2069;p40"/>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0" name="Google Shape;2070;p40"/>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1" name="Google Shape;2071;p40"/>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2" name="Google Shape;2072;p40"/>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3" name="Google Shape;2073;p40"/>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4" name="Google Shape;2074;p40"/>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5" name="Google Shape;2075;p40"/>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6" name="Google Shape;2076;p40"/>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7" name="Google Shape;2077;p40"/>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8" name="Google Shape;2078;p40"/>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9" name="Google Shape;2079;p40"/>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0" name="Google Shape;2080;p40"/>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1" name="Google Shape;2081;p40"/>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2" name="Google Shape;2082;p40"/>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3" name="Google Shape;2083;p40"/>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4" name="Google Shape;2084;p40"/>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5" name="Google Shape;2085;p40"/>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6" name="Google Shape;2086;p40"/>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7" name="Google Shape;2087;p40"/>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8" name="Google Shape;2088;p40"/>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9" name="Google Shape;2089;p40"/>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0" name="Google Shape;2090;p40"/>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1" name="Google Shape;2091;p40"/>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2" name="Google Shape;2092;p40"/>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3" name="Google Shape;2093;p40"/>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4" name="Google Shape;2094;p40"/>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5" name="Google Shape;2095;p40"/>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6" name="Google Shape;2096;p40"/>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7" name="Google Shape;2097;p40"/>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8" name="Google Shape;2098;p40"/>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9" name="Google Shape;2099;p40"/>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0" name="Google Shape;2100;p40"/>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1" name="Google Shape;2101;p40"/>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2" name="Google Shape;2102;p40"/>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3" name="Google Shape;2103;p40"/>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4" name="Google Shape;2104;p40"/>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5" name="Google Shape;2105;p40"/>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6" name="Google Shape;2106;p40"/>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7" name="Google Shape;2107;p40"/>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8" name="Google Shape;2108;p40"/>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9" name="Google Shape;2109;p40"/>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10" name="Google Shape;2110;p40"/>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11" name="Google Shape;2111;p40"/>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grpSp>
        <p:nvGrpSpPr>
          <p:cNvPr id="2112" name="Google Shape;2112;p40"/>
          <p:cNvGrpSpPr/>
          <p:nvPr/>
        </p:nvGrpSpPr>
        <p:grpSpPr>
          <a:xfrm>
            <a:off x="457202" y="1180300"/>
            <a:ext cx="2519604" cy="663605"/>
            <a:chOff x="457202" y="1180300"/>
            <a:chExt cx="2519604" cy="663605"/>
          </a:xfrm>
        </p:grpSpPr>
        <p:sp>
          <p:nvSpPr>
            <p:cNvPr id="2114" name="Google Shape;2114;p40"/>
            <p:cNvSpPr txBox="1"/>
            <p:nvPr/>
          </p:nvSpPr>
          <p:spPr>
            <a:xfrm>
              <a:off x="457202" y="1512105"/>
              <a:ext cx="19488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Calibri" panose="020F0502020204030204" pitchFamily="34" charset="0"/>
                  <a:ea typeface="Fira Sans Extra Condensed"/>
                  <a:cs typeface="Calibri" panose="020F0502020204030204" pitchFamily="34" charset="0"/>
                  <a:sym typeface="Fira Sans Extra Condensed"/>
                </a:rPr>
                <a:t>Mercury</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2116" name="Google Shape;2116;p40"/>
            <p:cNvSpPr txBox="1"/>
            <p:nvPr/>
          </p:nvSpPr>
          <p:spPr>
            <a:xfrm>
              <a:off x="457202" y="1180300"/>
              <a:ext cx="2519604" cy="3295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4"/>
                  </a:solidFill>
                  <a:latin typeface="Calibri" panose="020F0502020204030204" pitchFamily="34" charset="0"/>
                  <a:ea typeface="Fira Sans Extra Condensed"/>
                  <a:cs typeface="Calibri" panose="020F0502020204030204" pitchFamily="34" charset="0"/>
                  <a:sym typeface="Fira Sans Extra Condensed"/>
                </a:rPr>
                <a:t>Random forest</a:t>
              </a:r>
              <a:endParaRPr sz="2400" b="1" dirty="0">
                <a:solidFill>
                  <a:schemeClr val="accent4"/>
                </a:solidFill>
                <a:latin typeface="Calibri" panose="020F0502020204030204" pitchFamily="34" charset="0"/>
                <a:ea typeface="Fira Sans Extra Condensed"/>
                <a:cs typeface="Calibri" panose="020F0502020204030204" pitchFamily="34" charset="0"/>
                <a:sym typeface="Fira Sans Extra Condensed"/>
              </a:endParaRPr>
            </a:p>
          </p:txBody>
        </p:sp>
      </p:grpSp>
      <p:grpSp>
        <p:nvGrpSpPr>
          <p:cNvPr id="2117" name="Google Shape;2117;p40"/>
          <p:cNvGrpSpPr/>
          <p:nvPr/>
        </p:nvGrpSpPr>
        <p:grpSpPr>
          <a:xfrm>
            <a:off x="5579842" y="1178050"/>
            <a:ext cx="3106956" cy="1156389"/>
            <a:chOff x="5579842" y="1178050"/>
            <a:chExt cx="3106956" cy="1156389"/>
          </a:xfrm>
        </p:grpSpPr>
        <p:grpSp>
          <p:nvGrpSpPr>
            <p:cNvPr id="2118" name="Google Shape;2118;p40"/>
            <p:cNvGrpSpPr/>
            <p:nvPr/>
          </p:nvGrpSpPr>
          <p:grpSpPr>
            <a:xfrm>
              <a:off x="6737906" y="1509839"/>
              <a:ext cx="1948882" cy="824600"/>
              <a:chOff x="457200" y="2087425"/>
              <a:chExt cx="2061000" cy="824600"/>
            </a:xfrm>
          </p:grpSpPr>
          <p:sp>
            <p:nvSpPr>
              <p:cNvPr id="2119" name="Google Shape;211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latin typeface="Calibri" panose="020F0502020204030204" pitchFamily="34" charset="0"/>
                    <a:ea typeface="Fira Sans Extra Condensed"/>
                    <a:cs typeface="Calibri" panose="020F0502020204030204" pitchFamily="34" charset="0"/>
                    <a:sym typeface="Fira Sans Extra Condensed"/>
                  </a:rPr>
                  <a:t>Jupiter</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2120" name="Google Shape;2120;p4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Calibri" panose="020F0502020204030204" pitchFamily="34" charset="0"/>
                    <a:ea typeface="Roboto"/>
                    <a:cs typeface="Calibri" panose="020F0502020204030204" pitchFamily="34" charset="0"/>
                    <a:sym typeface="Roboto"/>
                  </a:rPr>
                  <a:t>Jupiter is a gas giant and the biggest planet</a:t>
                </a:r>
                <a:endParaRPr>
                  <a:solidFill>
                    <a:srgbClr val="000000"/>
                  </a:solidFill>
                  <a:latin typeface="Calibri" panose="020F0502020204030204" pitchFamily="34" charset="0"/>
                  <a:ea typeface="Roboto"/>
                  <a:cs typeface="Calibri" panose="020F0502020204030204" pitchFamily="34" charset="0"/>
                  <a:sym typeface="Roboto"/>
                </a:endParaRPr>
              </a:p>
            </p:txBody>
          </p:sp>
        </p:grpSp>
        <p:sp>
          <p:nvSpPr>
            <p:cNvPr id="2121" name="Google Shape;2121;p40"/>
            <p:cNvSpPr txBox="1"/>
            <p:nvPr/>
          </p:nvSpPr>
          <p:spPr>
            <a:xfrm>
              <a:off x="5579842" y="1178050"/>
              <a:ext cx="3106956"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400" b="1" dirty="0">
                  <a:solidFill>
                    <a:schemeClr val="accent1"/>
                  </a:solidFill>
                  <a:latin typeface="Calibri" panose="020F0502020204030204" pitchFamily="34" charset="0"/>
                  <a:ea typeface="Fira Sans Extra Condensed"/>
                  <a:cs typeface="Calibri" panose="020F0502020204030204" pitchFamily="34" charset="0"/>
                  <a:sym typeface="Fira Sans Extra Condensed"/>
                </a:rPr>
                <a:t>Gaussian NB</a:t>
              </a:r>
              <a:endParaRPr sz="2400" b="1" dirty="0">
                <a:solidFill>
                  <a:schemeClr val="accent1"/>
                </a:solidFill>
                <a:latin typeface="Calibri" panose="020F0502020204030204" pitchFamily="34" charset="0"/>
                <a:ea typeface="Fira Sans Extra Condensed"/>
                <a:cs typeface="Calibri" panose="020F0502020204030204" pitchFamily="34" charset="0"/>
                <a:sym typeface="Fira Sans Extra Condensed"/>
              </a:endParaRPr>
            </a:p>
          </p:txBody>
        </p:sp>
      </p:grpSp>
      <p:grpSp>
        <p:nvGrpSpPr>
          <p:cNvPr id="2122" name="Google Shape;2122;p40"/>
          <p:cNvGrpSpPr/>
          <p:nvPr/>
        </p:nvGrpSpPr>
        <p:grpSpPr>
          <a:xfrm>
            <a:off x="457202" y="2930001"/>
            <a:ext cx="1948882" cy="688934"/>
            <a:chOff x="457202" y="2930001"/>
            <a:chExt cx="1948882" cy="688934"/>
          </a:xfrm>
        </p:grpSpPr>
        <p:sp>
          <p:nvSpPr>
            <p:cNvPr id="2124" name="Google Shape;2124;p40"/>
            <p:cNvSpPr txBox="1"/>
            <p:nvPr/>
          </p:nvSpPr>
          <p:spPr>
            <a:xfrm>
              <a:off x="457202" y="3287135"/>
              <a:ext cx="19488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Calibri" panose="020F0502020204030204" pitchFamily="34" charset="0"/>
                  <a:ea typeface="Fira Sans Extra Condensed"/>
                  <a:cs typeface="Calibri" panose="020F0502020204030204" pitchFamily="34" charset="0"/>
                  <a:sym typeface="Fira Sans Extra Condensed"/>
                </a:rPr>
                <a:t>Neptune</a:t>
              </a: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2126" name="Google Shape;2126;p40"/>
            <p:cNvSpPr txBox="1"/>
            <p:nvPr/>
          </p:nvSpPr>
          <p:spPr>
            <a:xfrm>
              <a:off x="457202" y="2930001"/>
              <a:ext cx="1651146"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3"/>
                  </a:solidFill>
                  <a:latin typeface="Calibri" panose="020F0502020204030204" pitchFamily="34" charset="0"/>
                  <a:ea typeface="Fira Sans Extra Condensed"/>
                  <a:cs typeface="Calibri" panose="020F0502020204030204" pitchFamily="34" charset="0"/>
                  <a:sym typeface="Fira Sans Extra Condensed"/>
                </a:rPr>
                <a:t>XG Boost</a:t>
              </a:r>
              <a:endParaRPr sz="2400" b="1" dirty="0">
                <a:solidFill>
                  <a:schemeClr val="accent3"/>
                </a:solidFill>
                <a:latin typeface="Calibri" panose="020F0502020204030204" pitchFamily="34" charset="0"/>
                <a:ea typeface="Fira Sans Extra Condensed"/>
                <a:cs typeface="Calibri" panose="020F0502020204030204" pitchFamily="34" charset="0"/>
                <a:sym typeface="Fira Sans Extra Condensed"/>
              </a:endParaRPr>
            </a:p>
          </p:txBody>
        </p:sp>
      </p:grpSp>
      <p:grpSp>
        <p:nvGrpSpPr>
          <p:cNvPr id="2127" name="Google Shape;2127;p40"/>
          <p:cNvGrpSpPr/>
          <p:nvPr/>
        </p:nvGrpSpPr>
        <p:grpSpPr>
          <a:xfrm>
            <a:off x="5762235" y="2927753"/>
            <a:ext cx="3355711" cy="688932"/>
            <a:chOff x="5762235" y="2927753"/>
            <a:chExt cx="3355711" cy="688932"/>
          </a:xfrm>
        </p:grpSpPr>
        <p:sp>
          <p:nvSpPr>
            <p:cNvPr id="2129" name="Google Shape;2129;p40"/>
            <p:cNvSpPr txBox="1"/>
            <p:nvPr/>
          </p:nvSpPr>
          <p:spPr>
            <a:xfrm>
              <a:off x="6737906" y="3284885"/>
              <a:ext cx="1948882"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Calibri" panose="020F0502020204030204" pitchFamily="34" charset="0"/>
                  <a:ea typeface="Fira Sans Extra Condensed"/>
                  <a:cs typeface="Calibri" panose="020F0502020204030204" pitchFamily="34" charset="0"/>
                  <a:sym typeface="Fira Sans Extra Condensed"/>
                </a:rPr>
                <a:t>Mars</a:t>
              </a:r>
              <a:endParaRPr sz="1800" b="1">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2131" name="Google Shape;2131;p40"/>
            <p:cNvSpPr txBox="1"/>
            <p:nvPr/>
          </p:nvSpPr>
          <p:spPr>
            <a:xfrm>
              <a:off x="5762235" y="2927753"/>
              <a:ext cx="3355711"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400" b="1" dirty="0">
                  <a:solidFill>
                    <a:schemeClr val="accent2"/>
                  </a:solidFill>
                  <a:latin typeface="Calibri" panose="020F0502020204030204" pitchFamily="34" charset="0"/>
                  <a:ea typeface="Fira Sans Extra Condensed"/>
                  <a:cs typeface="Calibri" panose="020F0502020204030204" pitchFamily="34" charset="0"/>
                  <a:sym typeface="Fira Sans Extra Condensed"/>
                </a:rPr>
                <a:t>Logistic regression model</a:t>
              </a:r>
              <a:endParaRPr lang="en" sz="2400" b="1" dirty="0">
                <a:solidFill>
                  <a:schemeClr val="accent2"/>
                </a:solidFill>
                <a:latin typeface="Calibri" panose="020F0502020204030204" pitchFamily="34" charset="0"/>
                <a:ea typeface="Fira Sans Extra Condensed"/>
                <a:cs typeface="Calibri" panose="020F0502020204030204" pitchFamily="34" charset="0"/>
                <a:sym typeface="Fira Sans Extra Condensed"/>
              </a:endParaRPr>
            </a:p>
          </p:txBody>
        </p:sp>
      </p:grpSp>
    </p:spTree>
    <p:extLst>
      <p:ext uri="{BB962C8B-B14F-4D97-AF65-F5344CB8AC3E}">
        <p14:creationId xmlns:p14="http://schemas.microsoft.com/office/powerpoint/2010/main" val="6474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a:t>
            </a:r>
            <a:r>
              <a:rPr lang="en" dirty="0"/>
              <a:t>imitations </a:t>
            </a:r>
            <a:endParaRPr dirty="0"/>
          </a:p>
        </p:txBody>
      </p:sp>
      <p:graphicFrame>
        <p:nvGraphicFramePr>
          <p:cNvPr id="1185" name="Google Shape;1185;p29"/>
          <p:cNvGraphicFramePr/>
          <p:nvPr/>
        </p:nvGraphicFramePr>
        <p:xfrm>
          <a:off x="457200" y="922263"/>
          <a:ext cx="4586325" cy="3809700"/>
        </p:xfrm>
        <a:graphic>
          <a:graphicData uri="http://schemas.openxmlformats.org/drawingml/2006/table">
            <a:tbl>
              <a:tblPr>
                <a:noFill/>
                <a:tableStyleId>{F9085B06-B998-4E5A-BEFE-B583D98F026B}</a:tableStyleId>
              </a:tblPr>
              <a:tblGrid>
                <a:gridCol w="449525">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dirty="0">
                          <a:solidFill>
                            <a:schemeClr val="dk1"/>
                          </a:solidFill>
                          <a:latin typeface="Fira Sans Extra Condensed"/>
                          <a:ea typeface="Fira Sans Extra Condensed"/>
                          <a:cs typeface="Fira Sans Extra Condensed"/>
                          <a:sym typeface="Fira Sans Extra Condensed"/>
                        </a:rPr>
                        <a:t>Supervised learning</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Venus has a beautiful name, but it’s hot</a:t>
                      </a: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Unsupervised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Despite being red, Mars is a cold place</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64025">
                <a:tc>
                  <a:txBody>
                    <a:bodyPr/>
                    <a:lstStyle/>
                    <a:p>
                      <a:pPr marL="0" lvl="0" indent="0" algn="l"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Semi-supervised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The Earth is the third planet from the Sun</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Reinforcement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Mercury is the closest planet to the Sun</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7"/>
                  </a:ext>
                </a:extLst>
              </a:tr>
              <a:tr h="364025">
                <a:tc>
                  <a:txBody>
                    <a:bodyPr/>
                    <a:lstStyle/>
                    <a:p>
                      <a:pPr marL="0" lvl="0" indent="0" algn="l" rtl="0">
                        <a:spcBef>
                          <a:spcPts val="0"/>
                        </a:spcBef>
                        <a:spcAft>
                          <a:spcPts val="0"/>
                        </a:spcAft>
                        <a:buNone/>
                      </a:pPr>
                      <a:r>
                        <a:rPr lang="en"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Dimensionality reduction</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Pluto is considered a dwarf planet</a:t>
                      </a: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1186" name="Google Shape;1186;p29"/>
          <p:cNvGrpSpPr/>
          <p:nvPr/>
        </p:nvGrpSpPr>
        <p:grpSpPr>
          <a:xfrm>
            <a:off x="4572000" y="997018"/>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47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endParaRPr dirty="0"/>
          </a:p>
        </p:txBody>
      </p:sp>
      <p:graphicFrame>
        <p:nvGraphicFramePr>
          <p:cNvPr id="1185" name="Google Shape;1185;p29"/>
          <p:cNvGraphicFramePr/>
          <p:nvPr/>
        </p:nvGraphicFramePr>
        <p:xfrm>
          <a:off x="457200" y="922263"/>
          <a:ext cx="4586325" cy="3809700"/>
        </p:xfrm>
        <a:graphic>
          <a:graphicData uri="http://schemas.openxmlformats.org/drawingml/2006/table">
            <a:tbl>
              <a:tblPr>
                <a:noFill/>
                <a:tableStyleId>{F9085B06-B998-4E5A-BEFE-B583D98F026B}</a:tableStyleId>
              </a:tblPr>
              <a:tblGrid>
                <a:gridCol w="449525">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dirty="0">
                          <a:solidFill>
                            <a:schemeClr val="dk1"/>
                          </a:solidFill>
                          <a:latin typeface="Fira Sans Extra Condensed"/>
                          <a:ea typeface="Fira Sans Extra Condensed"/>
                          <a:cs typeface="Fira Sans Extra Condensed"/>
                          <a:sym typeface="Fira Sans Extra Condensed"/>
                        </a:rPr>
                        <a:t>Supervised learning</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Venus has a beautiful name, but it’s hot</a:t>
                      </a: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Unsupervised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Despite being red, Mars is a cold place</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64025">
                <a:tc>
                  <a:txBody>
                    <a:bodyPr/>
                    <a:lstStyle/>
                    <a:p>
                      <a:pPr marL="0" lvl="0" indent="0" algn="l"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Semi-supervised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The Earth is the third planet from the Sun</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Reinforcement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Mercury is the closest planet to the Sun</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7"/>
                  </a:ext>
                </a:extLst>
              </a:tr>
              <a:tr h="364025">
                <a:tc>
                  <a:txBody>
                    <a:bodyPr/>
                    <a:lstStyle/>
                    <a:p>
                      <a:pPr marL="0" lvl="0" indent="0" algn="l" rtl="0">
                        <a:spcBef>
                          <a:spcPts val="0"/>
                        </a:spcBef>
                        <a:spcAft>
                          <a:spcPts val="0"/>
                        </a:spcAft>
                        <a:buNone/>
                      </a:pPr>
                      <a:r>
                        <a:rPr lang="en"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Dimensionality reduction</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Pluto is considered a dwarf planet</a:t>
                      </a: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2" name="Google Shape;2277;p44">
            <a:extLst>
              <a:ext uri="{FF2B5EF4-FFF2-40B4-BE49-F238E27FC236}">
                <a16:creationId xmlns:a16="http://schemas.microsoft.com/office/drawing/2014/main" id="{1629A707-D687-6512-17BE-442AE0591850}"/>
              </a:ext>
            </a:extLst>
          </p:cNvPr>
          <p:cNvGrpSpPr/>
          <p:nvPr/>
        </p:nvGrpSpPr>
        <p:grpSpPr>
          <a:xfrm>
            <a:off x="6053844" y="1409911"/>
            <a:ext cx="2189106" cy="2323678"/>
            <a:chOff x="3268225" y="2120225"/>
            <a:chExt cx="1107575" cy="977600"/>
          </a:xfrm>
        </p:grpSpPr>
        <p:sp>
          <p:nvSpPr>
            <p:cNvPr id="3" name="Google Shape;2278;p44">
              <a:extLst>
                <a:ext uri="{FF2B5EF4-FFF2-40B4-BE49-F238E27FC236}">
                  <a16:creationId xmlns:a16="http://schemas.microsoft.com/office/drawing/2014/main" id="{73A7B4D3-013E-FDC1-977A-823BE21AE860}"/>
                </a:ext>
              </a:extLst>
            </p:cNvPr>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79;p44">
              <a:extLst>
                <a:ext uri="{FF2B5EF4-FFF2-40B4-BE49-F238E27FC236}">
                  <a16:creationId xmlns:a16="http://schemas.microsoft.com/office/drawing/2014/main" id="{4A001E71-161A-FB66-4C1F-4108C28846E2}"/>
                </a:ext>
              </a:extLst>
            </p:cNvPr>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80;p44">
              <a:extLst>
                <a:ext uri="{FF2B5EF4-FFF2-40B4-BE49-F238E27FC236}">
                  <a16:creationId xmlns:a16="http://schemas.microsoft.com/office/drawing/2014/main" id="{BA00C151-4259-7098-1228-3D6379F4540B}"/>
                </a:ext>
              </a:extLst>
            </p:cNvPr>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81;p44">
              <a:extLst>
                <a:ext uri="{FF2B5EF4-FFF2-40B4-BE49-F238E27FC236}">
                  <a16:creationId xmlns:a16="http://schemas.microsoft.com/office/drawing/2014/main" id="{650A8C78-9A7D-D195-0B97-D9B1C9808685}"/>
                </a:ext>
              </a:extLst>
            </p:cNvPr>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82;p44">
              <a:extLst>
                <a:ext uri="{FF2B5EF4-FFF2-40B4-BE49-F238E27FC236}">
                  <a16:creationId xmlns:a16="http://schemas.microsoft.com/office/drawing/2014/main" id="{E24DEACB-DE5C-0AFA-5C89-0E3A8B824C53}"/>
                </a:ext>
              </a:extLst>
            </p:cNvPr>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3;p44">
              <a:extLst>
                <a:ext uri="{FF2B5EF4-FFF2-40B4-BE49-F238E27FC236}">
                  <a16:creationId xmlns:a16="http://schemas.microsoft.com/office/drawing/2014/main" id="{32F306EA-1F88-63A7-085A-19B2FDCE8666}"/>
                </a:ext>
              </a:extLst>
            </p:cNvPr>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84;p44">
              <a:extLst>
                <a:ext uri="{FF2B5EF4-FFF2-40B4-BE49-F238E27FC236}">
                  <a16:creationId xmlns:a16="http://schemas.microsoft.com/office/drawing/2014/main" id="{7F5D81F1-C27B-B983-33D5-CD649C57CFDB}"/>
                </a:ext>
              </a:extLst>
            </p:cNvPr>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5;p44">
              <a:extLst>
                <a:ext uri="{FF2B5EF4-FFF2-40B4-BE49-F238E27FC236}">
                  <a16:creationId xmlns:a16="http://schemas.microsoft.com/office/drawing/2014/main" id="{3EBC12C4-099C-42F6-545F-5816B7BF37DC}"/>
                </a:ext>
              </a:extLst>
            </p:cNvPr>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6;p44">
              <a:extLst>
                <a:ext uri="{FF2B5EF4-FFF2-40B4-BE49-F238E27FC236}">
                  <a16:creationId xmlns:a16="http://schemas.microsoft.com/office/drawing/2014/main" id="{80674100-953D-ABF4-82C1-9B1F832263E8}"/>
                </a:ext>
              </a:extLst>
            </p:cNvPr>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7;p44">
              <a:extLst>
                <a:ext uri="{FF2B5EF4-FFF2-40B4-BE49-F238E27FC236}">
                  <a16:creationId xmlns:a16="http://schemas.microsoft.com/office/drawing/2014/main" id="{5C1F9CB0-C00B-F78E-FEE0-FBEAC4B6C1D6}"/>
                </a:ext>
              </a:extLst>
            </p:cNvPr>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8;p44">
              <a:extLst>
                <a:ext uri="{FF2B5EF4-FFF2-40B4-BE49-F238E27FC236}">
                  <a16:creationId xmlns:a16="http://schemas.microsoft.com/office/drawing/2014/main" id="{441D1958-F910-0C00-595D-0F821F9A2BA6}"/>
                </a:ext>
              </a:extLst>
            </p:cNvPr>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9;p44">
              <a:extLst>
                <a:ext uri="{FF2B5EF4-FFF2-40B4-BE49-F238E27FC236}">
                  <a16:creationId xmlns:a16="http://schemas.microsoft.com/office/drawing/2014/main" id="{4B361B66-E4A0-894C-7A96-E0A9B4A43126}"/>
                </a:ext>
              </a:extLst>
            </p:cNvPr>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0;p44">
              <a:extLst>
                <a:ext uri="{FF2B5EF4-FFF2-40B4-BE49-F238E27FC236}">
                  <a16:creationId xmlns:a16="http://schemas.microsoft.com/office/drawing/2014/main" id="{B33975BD-8960-AA5D-C598-682FC38749ED}"/>
                </a:ext>
              </a:extLst>
            </p:cNvPr>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1;p44">
              <a:extLst>
                <a:ext uri="{FF2B5EF4-FFF2-40B4-BE49-F238E27FC236}">
                  <a16:creationId xmlns:a16="http://schemas.microsoft.com/office/drawing/2014/main" id="{6974F798-F924-93A1-2726-9278723F4DA8}"/>
                </a:ext>
              </a:extLst>
            </p:cNvPr>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92;p44">
              <a:extLst>
                <a:ext uri="{FF2B5EF4-FFF2-40B4-BE49-F238E27FC236}">
                  <a16:creationId xmlns:a16="http://schemas.microsoft.com/office/drawing/2014/main" id="{6874E492-6EA9-E95E-64CB-3E167101C0EF}"/>
                </a:ext>
              </a:extLst>
            </p:cNvPr>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3;p44">
              <a:extLst>
                <a:ext uri="{FF2B5EF4-FFF2-40B4-BE49-F238E27FC236}">
                  <a16:creationId xmlns:a16="http://schemas.microsoft.com/office/drawing/2014/main" id="{C8674979-81CB-5CC6-AEA4-B7BA0770E1B0}"/>
                </a:ext>
              </a:extLst>
            </p:cNvPr>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4;p44">
              <a:extLst>
                <a:ext uri="{FF2B5EF4-FFF2-40B4-BE49-F238E27FC236}">
                  <a16:creationId xmlns:a16="http://schemas.microsoft.com/office/drawing/2014/main" id="{38B4CF5D-EC5D-F5EF-8522-EF3A4A8B4A0C}"/>
                </a:ext>
              </a:extLst>
            </p:cNvPr>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95;p44">
              <a:extLst>
                <a:ext uri="{FF2B5EF4-FFF2-40B4-BE49-F238E27FC236}">
                  <a16:creationId xmlns:a16="http://schemas.microsoft.com/office/drawing/2014/main" id="{24F13BB4-CAB6-74B0-ECC3-A7B30D351EC5}"/>
                </a:ext>
              </a:extLst>
            </p:cNvPr>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96;p44">
              <a:extLst>
                <a:ext uri="{FF2B5EF4-FFF2-40B4-BE49-F238E27FC236}">
                  <a16:creationId xmlns:a16="http://schemas.microsoft.com/office/drawing/2014/main" id="{B6331F21-AE2D-2586-B450-1559F43CA9A9}"/>
                </a:ext>
              </a:extLst>
            </p:cNvPr>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97;p44">
              <a:extLst>
                <a:ext uri="{FF2B5EF4-FFF2-40B4-BE49-F238E27FC236}">
                  <a16:creationId xmlns:a16="http://schemas.microsoft.com/office/drawing/2014/main" id="{A92B836A-A493-AF4F-0ABA-20FBA549B76F}"/>
                </a:ext>
              </a:extLst>
            </p:cNvPr>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8;p44">
              <a:extLst>
                <a:ext uri="{FF2B5EF4-FFF2-40B4-BE49-F238E27FC236}">
                  <a16:creationId xmlns:a16="http://schemas.microsoft.com/office/drawing/2014/main" id="{AACE0AED-1D92-E8DF-8E83-AD2317ED9D6D}"/>
                </a:ext>
              </a:extLst>
            </p:cNvPr>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99;p44">
              <a:extLst>
                <a:ext uri="{FF2B5EF4-FFF2-40B4-BE49-F238E27FC236}">
                  <a16:creationId xmlns:a16="http://schemas.microsoft.com/office/drawing/2014/main" id="{71E68718-ED8C-D29B-DE26-946BFB40CF81}"/>
                </a:ext>
              </a:extLst>
            </p:cNvPr>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00;p44">
              <a:extLst>
                <a:ext uri="{FF2B5EF4-FFF2-40B4-BE49-F238E27FC236}">
                  <a16:creationId xmlns:a16="http://schemas.microsoft.com/office/drawing/2014/main" id="{CA47C98D-A5A5-13BC-1650-C1A63861BC7E}"/>
                </a:ext>
              </a:extLst>
            </p:cNvPr>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01;p44">
              <a:extLst>
                <a:ext uri="{FF2B5EF4-FFF2-40B4-BE49-F238E27FC236}">
                  <a16:creationId xmlns:a16="http://schemas.microsoft.com/office/drawing/2014/main" id="{0DC71D49-14BB-E8AF-7DD2-7DC17421299F}"/>
                </a:ext>
              </a:extLst>
            </p:cNvPr>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02;p44">
              <a:extLst>
                <a:ext uri="{FF2B5EF4-FFF2-40B4-BE49-F238E27FC236}">
                  <a16:creationId xmlns:a16="http://schemas.microsoft.com/office/drawing/2014/main" id="{280ACFFD-2632-AEB9-63B8-815B4E89A709}"/>
                </a:ext>
              </a:extLst>
            </p:cNvPr>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3;p44">
              <a:extLst>
                <a:ext uri="{FF2B5EF4-FFF2-40B4-BE49-F238E27FC236}">
                  <a16:creationId xmlns:a16="http://schemas.microsoft.com/office/drawing/2014/main" id="{3143D6E8-981F-CD22-69B0-CBFF5351C247}"/>
                </a:ext>
              </a:extLst>
            </p:cNvPr>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04;p44">
              <a:extLst>
                <a:ext uri="{FF2B5EF4-FFF2-40B4-BE49-F238E27FC236}">
                  <a16:creationId xmlns:a16="http://schemas.microsoft.com/office/drawing/2014/main" id="{285F1831-7074-F26D-4A8D-95A4AC2CBF83}"/>
                </a:ext>
              </a:extLst>
            </p:cNvPr>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5;p44">
              <a:extLst>
                <a:ext uri="{FF2B5EF4-FFF2-40B4-BE49-F238E27FC236}">
                  <a16:creationId xmlns:a16="http://schemas.microsoft.com/office/drawing/2014/main" id="{1B0492CC-C365-1E45-1224-F16E8127A267}"/>
                </a:ext>
              </a:extLst>
            </p:cNvPr>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06;p44">
              <a:extLst>
                <a:ext uri="{FF2B5EF4-FFF2-40B4-BE49-F238E27FC236}">
                  <a16:creationId xmlns:a16="http://schemas.microsoft.com/office/drawing/2014/main" id="{07CDA810-ED56-BB04-32E1-A875A1EE7575}"/>
                </a:ext>
              </a:extLst>
            </p:cNvPr>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7;p44">
              <a:extLst>
                <a:ext uri="{FF2B5EF4-FFF2-40B4-BE49-F238E27FC236}">
                  <a16:creationId xmlns:a16="http://schemas.microsoft.com/office/drawing/2014/main" id="{98BB0C32-9186-B5CA-B3FF-9EFD74375B48}"/>
                </a:ext>
              </a:extLst>
            </p:cNvPr>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2149982"/>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842</Words>
  <Application>Microsoft Office PowerPoint</Application>
  <PresentationFormat>On-screen Show (16:9)</PresentationFormat>
  <Paragraphs>95</Paragraphs>
  <Slides>11</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Arial</vt:lpstr>
      <vt:lpstr>Roboto</vt:lpstr>
      <vt:lpstr>Fira Sans Extra Condensed SemiBold</vt:lpstr>
      <vt:lpstr>Söhne</vt:lpstr>
      <vt:lpstr>Fira Sans Extra Condensed</vt:lpstr>
      <vt:lpstr>Machine Learning Infographics by Slidesgo</vt:lpstr>
      <vt:lpstr>Zara Fashion Trends – Prediction Model</vt:lpstr>
      <vt:lpstr>Table of Content</vt:lpstr>
      <vt:lpstr>PowerPoint Presentation</vt:lpstr>
      <vt:lpstr>Data processing and Feature Engineering</vt:lpstr>
      <vt:lpstr>Graphical represenation</vt:lpstr>
      <vt:lpstr>Graphical represenation</vt:lpstr>
      <vt:lpstr>Machine Learning Models findings</vt:lpstr>
      <vt:lpstr>Limitations </vt:lpstr>
      <vt:lpstr>Conclusion</vt:lpstr>
      <vt:lpstr>How Zara Uses Artificial Intelligence to Predict Trends</vt:lpstr>
      <vt:lpstr>AI Is Influencing Fashion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Zara Fashion Trends – Prediction Model</dc:title>
  <cp:lastModifiedBy>gauri gupta</cp:lastModifiedBy>
  <cp:revision>3</cp:revision>
  <dcterms:modified xsi:type="dcterms:W3CDTF">2023-04-17T21:17:08Z</dcterms:modified>
</cp:coreProperties>
</file>