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184" y="-5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10/05/2025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10/05/2025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10/05/2025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https://github.com/guptushar27/Fake-News-Detection-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xmlns="" id="{91DC6ABD-215C-4EA8-A483-CEF5B99AB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r>
              <a:rPr lang="en-US" sz="2000" b="1" dirty="0"/>
              <a:t/>
            </a:r>
            <a:br>
              <a:rPr lang="en-US" sz="2000" b="1" dirty="0"/>
            </a:br>
            <a:r>
              <a:rPr lang="en-US" sz="5100" b="1" dirty="0"/>
              <a:t/>
            </a:r>
            <a:br>
              <a:rPr lang="en-US" sz="5100" b="1" dirty="0"/>
            </a:br>
            <a:r>
              <a:rPr lang="en-US" b="1" dirty="0"/>
              <a:t>FAKE NEWS DETECTION</a:t>
            </a:r>
            <a:endParaRPr lang="en-US" b="1" dirty="0">
              <a:latin typeface="Aptos"/>
            </a:endParaRPr>
          </a:p>
          <a:p>
            <a:pPr algn="l"/>
            <a:endParaRPr lang="en-US" sz="5100" b="1" kern="1200" dirty="0"/>
          </a:p>
        </p:txBody>
      </p:sp>
      <p:sp>
        <p:nvSpPr>
          <p:cNvPr id="3" name="Subtitle 2"/>
          <p:cNvSpPr>
            <a:spLocks noGrp="1"/>
          </p:cNvSpPr>
          <p:nvPr>
            <p:ph type="subTitle" idx="1"/>
          </p:nvPr>
        </p:nvSpPr>
        <p:spPr>
          <a:xfrm>
            <a:off x="444500" y="3666978"/>
            <a:ext cx="4724399" cy="2811122"/>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a:t>
            </a:r>
            <a:r>
              <a:rPr lang="en-US" sz="1600" b="1" cap="all" dirty="0" err="1" smtClean="0"/>
              <a:t>Name:Tushar</a:t>
            </a:r>
            <a:r>
              <a:rPr lang="en-US" sz="1600" b="1" cap="all" dirty="0" smtClean="0"/>
              <a:t> </a:t>
            </a:r>
            <a:r>
              <a:rPr lang="en-US" sz="1600" b="1" cap="all" dirty="0" err="1" smtClean="0"/>
              <a:t>Khandelwal</a:t>
            </a:r>
            <a:endParaRPr lang="en-US" sz="1600" b="1" cap="all" dirty="0"/>
          </a:p>
          <a:p>
            <a:pPr algn="l">
              <a:spcAft>
                <a:spcPts val="600"/>
              </a:spcAft>
            </a:pPr>
            <a:r>
              <a:rPr lang="en-US" sz="1600" b="1" cap="all" dirty="0"/>
              <a:t>College </a:t>
            </a:r>
            <a:r>
              <a:rPr lang="en-US" sz="1600" b="1" cap="all" dirty="0" err="1" smtClean="0"/>
              <a:t>Name:Amity</a:t>
            </a:r>
            <a:r>
              <a:rPr lang="en-US" sz="1600" b="1" cap="all" dirty="0" smtClean="0"/>
              <a:t> university</a:t>
            </a:r>
            <a:endParaRPr lang="en-US" sz="1600" b="1" cap="all" dirty="0"/>
          </a:p>
          <a:p>
            <a:pPr algn="l">
              <a:spcAft>
                <a:spcPts val="600"/>
              </a:spcAft>
            </a:pPr>
            <a:r>
              <a:rPr lang="en-US" sz="1600" b="1" cap="all" dirty="0" smtClean="0"/>
              <a:t>Department: </a:t>
            </a:r>
            <a:r>
              <a:rPr lang="en-US" sz="1600" b="1" cap="all" dirty="0" err="1" smtClean="0"/>
              <a:t>cse</a:t>
            </a:r>
            <a:endParaRPr lang="en-US" sz="1600" b="1" cap="all" dirty="0"/>
          </a:p>
          <a:p>
            <a:pPr algn="l">
              <a:spcAft>
                <a:spcPts val="600"/>
              </a:spcAft>
            </a:pPr>
            <a:r>
              <a:rPr lang="en-US" sz="1600" b="1" cap="all" dirty="0"/>
              <a:t>Email </a:t>
            </a:r>
            <a:r>
              <a:rPr lang="en-US" sz="1600" b="1" cap="all" dirty="0" smtClean="0"/>
              <a:t>ID:guptushar27@gmail.com</a:t>
            </a:r>
            <a:endParaRPr lang="en-US" sz="1600" b="1" cap="all" dirty="0"/>
          </a:p>
          <a:p>
            <a:pPr algn="l">
              <a:spcAft>
                <a:spcPts val="600"/>
              </a:spcAft>
            </a:pPr>
            <a:r>
              <a:rPr lang="en-US" sz="1600" b="1" cap="all" dirty="0"/>
              <a:t>AICTE Student </a:t>
            </a:r>
            <a:r>
              <a:rPr lang="en-US" sz="1600" b="1" cap="all" dirty="0"/>
              <a:t>ID:STU67cd61f2490791741513202</a:t>
            </a:r>
            <a:endParaRPr lang="en-US" sz="1600" dirty="0"/>
          </a:p>
        </p:txBody>
      </p:sp>
      <p:grpSp>
        <p:nvGrpSpPr>
          <p:cNvPr id="45" name="Group 44">
            <a:extLst>
              <a:ext uri="{FF2B5EF4-FFF2-40B4-BE49-F238E27FC236}">
                <a16:creationId xmlns:a16="http://schemas.microsoft.com/office/drawing/2014/main" xmlns="" id="{3AF6A671-C637-4547-85F4-51B6D18813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xmlns="" id="{C575CF26-3D3C-4C5A-A2B7-00432016EF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99413ED5-9ED4-4772-BCE4-2BCAE6B1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xmlns=""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400" dirty="0" err="1"/>
              <a:t>Kaggle</a:t>
            </a:r>
            <a:r>
              <a:rPr lang="en-US" sz="2400" dirty="0"/>
              <a:t> Fake News Dataset</a:t>
            </a:r>
          </a:p>
          <a:p>
            <a:r>
              <a:rPr lang="en-US" sz="2400" dirty="0" err="1"/>
              <a:t>Scikit</a:t>
            </a:r>
            <a:r>
              <a:rPr lang="en-US" sz="2400" dirty="0"/>
              <a:t>-learn documentation</a:t>
            </a:r>
          </a:p>
          <a:p>
            <a:r>
              <a:rPr lang="en-US" sz="2400" dirty="0"/>
              <a:t>Research papers on fake news classification</a:t>
            </a:r>
          </a:p>
          <a:p>
            <a:pPr marL="0" indent="0">
              <a:buNone/>
            </a:pPr>
            <a:r>
              <a:rPr lang="en-US" sz="2400" dirty="0"/>
              <a:t>GitHub Link</a:t>
            </a:r>
            <a:r>
              <a:rPr lang="en-IN" sz="2200" smtClean="0">
                <a:latin typeface="Franklin Gothic Book"/>
              </a:rPr>
              <a:t>:</a:t>
            </a:r>
            <a:r>
              <a:rPr lang="en-IN" sz="2200">
                <a:solidFill>
                  <a:srgbClr val="0070C0"/>
                </a:solidFill>
                <a:latin typeface="Franklin Gothic Book"/>
              </a:rPr>
              <a:t> </a:t>
            </a:r>
            <a:r>
              <a:rPr lang="en-IN" sz="2200" smtClean="0">
                <a:solidFill>
                  <a:srgbClr val="0070C0"/>
                </a:solidFill>
                <a:latin typeface="Franklin Gothic Book"/>
                <a:hlinkClick r:id="rId2"/>
              </a:rPr>
              <a:t>LINK</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xmlns="" id="{DA542B6D-E775-4832-91DC-2D20F85781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In the digital age, fake news spreads rapidly through social media and online platforms, influencing public opinion and causing societal harm. The challenge lies in accurately identifying and filtering fake news from legitimate information sources to maintain information integrity.</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000" dirty="0"/>
              <a:t>We propose a machine learning-based Fake News Detection System that classifies news articles as real or fake</a:t>
            </a:r>
            <a:r>
              <a:rPr lang="en-US" sz="2000" dirty="0" smtClean="0"/>
              <a:t>.</a:t>
            </a:r>
          </a:p>
          <a:p>
            <a:pPr marL="0" indent="0">
              <a:buNone/>
            </a:pPr>
            <a:r>
              <a:rPr lang="en-US" sz="2000" dirty="0"/>
              <a:t/>
            </a:r>
            <a:br>
              <a:rPr lang="en-US" sz="2000" dirty="0"/>
            </a:br>
            <a:r>
              <a:rPr lang="en-US" sz="2000" dirty="0" smtClean="0"/>
              <a:t> </a:t>
            </a:r>
            <a:r>
              <a:rPr lang="en-US" sz="2000" b="1" dirty="0" smtClean="0"/>
              <a:t>Key </a:t>
            </a:r>
            <a:r>
              <a:rPr lang="en-US" sz="2000" b="1" dirty="0"/>
              <a:t>components include</a:t>
            </a:r>
            <a:r>
              <a:rPr lang="en-US" sz="2000" dirty="0"/>
              <a:t>:</a:t>
            </a:r>
          </a:p>
          <a:p>
            <a:r>
              <a:rPr lang="en-US" sz="2000" b="1" dirty="0"/>
              <a:t>Data Collection</a:t>
            </a:r>
            <a:r>
              <a:rPr lang="en-US" sz="2000" dirty="0"/>
              <a:t>: Gather news datasets containing labeled real and fake articles.</a:t>
            </a:r>
          </a:p>
          <a:p>
            <a:r>
              <a:rPr lang="en-US" sz="2000" b="1" dirty="0"/>
              <a:t>Preprocessing</a:t>
            </a:r>
            <a:r>
              <a:rPr lang="en-US" sz="2000" dirty="0"/>
              <a:t>: Clean the text, remove </a:t>
            </a:r>
            <a:r>
              <a:rPr lang="en-US" sz="2000" dirty="0" err="1"/>
              <a:t>stopwords</a:t>
            </a:r>
            <a:r>
              <a:rPr lang="en-US" sz="2000" dirty="0"/>
              <a:t>, and perform tokenization and stemming.</a:t>
            </a:r>
          </a:p>
          <a:p>
            <a:r>
              <a:rPr lang="en-US" sz="2000" b="1" dirty="0"/>
              <a:t>Feature Extraction</a:t>
            </a:r>
            <a:r>
              <a:rPr lang="en-US" sz="2000" dirty="0"/>
              <a:t>: Use TF-IDF or word </a:t>
            </a:r>
            <a:r>
              <a:rPr lang="en-US" sz="2000" dirty="0" err="1"/>
              <a:t>embeddings</a:t>
            </a:r>
            <a:r>
              <a:rPr lang="en-US" sz="2000" dirty="0"/>
              <a:t> for representing text data.</a:t>
            </a:r>
          </a:p>
          <a:p>
            <a:r>
              <a:rPr lang="en-US" sz="2000" b="1" dirty="0"/>
              <a:t>Model Training</a:t>
            </a:r>
            <a:r>
              <a:rPr lang="en-US" sz="2000" dirty="0"/>
              <a:t>: Train classification models like Logistic Regression, Naive Bayes, or LSTM.</a:t>
            </a:r>
          </a:p>
          <a:p>
            <a:r>
              <a:rPr lang="en-US" sz="2000" b="1" dirty="0"/>
              <a:t>Prediction &amp; Evaluation</a:t>
            </a:r>
            <a:r>
              <a:rPr lang="en-US" sz="2000" dirty="0"/>
              <a:t>: Classify new inputs and evaluate performance using accuracy, precision, recall, and F1-score.</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b="1" dirty="0"/>
              <a:t>Technologies Used</a:t>
            </a:r>
            <a:r>
              <a:rPr lang="en-US" sz="2400" dirty="0"/>
              <a:t>:</a:t>
            </a:r>
          </a:p>
          <a:p>
            <a:r>
              <a:rPr lang="en-US" sz="2400" dirty="0"/>
              <a:t>Python</a:t>
            </a:r>
          </a:p>
          <a:p>
            <a:r>
              <a:rPr lang="en-US" sz="2400" dirty="0"/>
              <a:t>Libraries: pandas, </a:t>
            </a:r>
            <a:r>
              <a:rPr lang="en-US" sz="2400" dirty="0" err="1"/>
              <a:t>numpy</a:t>
            </a:r>
            <a:r>
              <a:rPr lang="en-US" sz="2400" dirty="0"/>
              <a:t>, </a:t>
            </a:r>
            <a:r>
              <a:rPr lang="en-US" sz="2400" dirty="0" err="1"/>
              <a:t>sklearn</a:t>
            </a:r>
            <a:r>
              <a:rPr lang="en-US" sz="2400" dirty="0"/>
              <a:t>, </a:t>
            </a:r>
            <a:r>
              <a:rPr lang="en-US" sz="2400" dirty="0" err="1"/>
              <a:t>nltk</a:t>
            </a:r>
            <a:r>
              <a:rPr lang="en-US" sz="2400" dirty="0"/>
              <a:t>, </a:t>
            </a:r>
            <a:r>
              <a:rPr lang="en-US" sz="2400" dirty="0" err="1"/>
              <a:t>keras</a:t>
            </a:r>
            <a:r>
              <a:rPr lang="en-US" sz="2400" dirty="0"/>
              <a:t>/</a:t>
            </a:r>
            <a:r>
              <a:rPr lang="en-US" sz="2400" dirty="0" err="1"/>
              <a:t>tensorflow</a:t>
            </a:r>
            <a:endParaRPr lang="en-US" sz="2400" dirty="0"/>
          </a:p>
          <a:p>
            <a:r>
              <a:rPr lang="en-US" sz="2400" dirty="0" err="1"/>
              <a:t>Jupyter</a:t>
            </a:r>
            <a:r>
              <a:rPr lang="en-US" sz="2400" dirty="0"/>
              <a:t> Notebook / Google </a:t>
            </a:r>
            <a:r>
              <a:rPr lang="en-US" sz="2400" dirty="0" err="1"/>
              <a:t>Colab</a:t>
            </a:r>
            <a:endParaRPr lang="en-US" sz="2400" dirty="0"/>
          </a:p>
          <a:p>
            <a:r>
              <a:rPr lang="en-US" sz="2400" b="1" dirty="0"/>
              <a:t>Libraries Required</a:t>
            </a:r>
            <a:r>
              <a:rPr lang="en-US" sz="2400" dirty="0"/>
              <a:t>:</a:t>
            </a:r>
          </a:p>
          <a:p>
            <a:r>
              <a:rPr lang="en-US" sz="2400" dirty="0" err="1"/>
              <a:t>sklearn</a:t>
            </a:r>
            <a:r>
              <a:rPr lang="en-US" sz="2400" dirty="0"/>
              <a:t> for machine learning algorithms</a:t>
            </a:r>
          </a:p>
          <a:p>
            <a:r>
              <a:rPr lang="en-US" sz="2400" dirty="0" err="1"/>
              <a:t>nltk</a:t>
            </a:r>
            <a:r>
              <a:rPr lang="en-US" sz="2400" dirty="0"/>
              <a:t> for text preprocessing</a:t>
            </a:r>
          </a:p>
          <a:p>
            <a:r>
              <a:rPr lang="en-US" sz="2400" dirty="0" err="1"/>
              <a:t>tensorflow</a:t>
            </a:r>
            <a:r>
              <a:rPr lang="en-US" sz="2400" dirty="0"/>
              <a:t> or </a:t>
            </a:r>
            <a:r>
              <a:rPr lang="en-US" sz="2400" dirty="0" err="1"/>
              <a:t>keras</a:t>
            </a:r>
            <a:r>
              <a:rPr lang="en-US" sz="2400" dirty="0"/>
              <a:t> for deep learning (if LSTM is used)</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B5107410-DE3D-5F62-F9D7-11EAEA92F0BB}"/>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r>
              <a:rPr lang="en-US" sz="1600" b="1" dirty="0"/>
              <a:t>Algorithm Selection</a:t>
            </a:r>
            <a:r>
              <a:rPr lang="en-US" sz="1600" dirty="0"/>
              <a:t>:</a:t>
            </a:r>
          </a:p>
          <a:p>
            <a:r>
              <a:rPr lang="en-US" sz="1600" dirty="0"/>
              <a:t>Logistic Regression / Multinomial Naive Bayes (for baseline)</a:t>
            </a:r>
          </a:p>
          <a:p>
            <a:r>
              <a:rPr lang="en-US" sz="1600" dirty="0"/>
              <a:t>LSTM (for deep learning approach)</a:t>
            </a:r>
          </a:p>
          <a:p>
            <a:r>
              <a:rPr lang="en-US" sz="1600" b="1" dirty="0"/>
              <a:t>Data Input</a:t>
            </a:r>
            <a:r>
              <a:rPr lang="en-US" sz="1600" dirty="0"/>
              <a:t>:</a:t>
            </a:r>
          </a:p>
          <a:p>
            <a:r>
              <a:rPr lang="en-US" sz="1600" dirty="0"/>
              <a:t>News article text</a:t>
            </a:r>
          </a:p>
          <a:p>
            <a:r>
              <a:rPr lang="en-US" sz="1600" dirty="0"/>
              <a:t>Preprocessed word vectors (TF-IDF or word </a:t>
            </a:r>
            <a:r>
              <a:rPr lang="en-US" sz="1600" dirty="0" err="1"/>
              <a:t>embeddings</a:t>
            </a:r>
            <a:r>
              <a:rPr lang="en-US" sz="1600" dirty="0"/>
              <a:t>)</a:t>
            </a:r>
          </a:p>
          <a:p>
            <a:r>
              <a:rPr lang="en-US" sz="1600" b="1" dirty="0"/>
              <a:t>Training Process</a:t>
            </a:r>
            <a:r>
              <a:rPr lang="en-US" sz="1600" dirty="0"/>
              <a:t>:</a:t>
            </a:r>
          </a:p>
          <a:p>
            <a:r>
              <a:rPr lang="en-US" sz="1600" dirty="0"/>
              <a:t>80-20 train-test split</a:t>
            </a:r>
          </a:p>
          <a:p>
            <a:r>
              <a:rPr lang="en-US" sz="1600" dirty="0"/>
              <a:t>Use </a:t>
            </a:r>
            <a:r>
              <a:rPr lang="en-US" sz="1600" dirty="0" err="1"/>
              <a:t>GridSearchCV</a:t>
            </a:r>
            <a:r>
              <a:rPr lang="en-US" sz="1600" dirty="0"/>
              <a:t> for </a:t>
            </a:r>
            <a:r>
              <a:rPr lang="en-US" sz="1600" dirty="0" err="1"/>
              <a:t>hyperparameter</a:t>
            </a:r>
            <a:r>
              <a:rPr lang="en-US" sz="1600" dirty="0"/>
              <a:t> tuning (if applicable)</a:t>
            </a:r>
          </a:p>
          <a:p>
            <a:r>
              <a:rPr lang="en-US" sz="1600" b="1" dirty="0"/>
              <a:t>Prediction Process</a:t>
            </a:r>
            <a:r>
              <a:rPr lang="en-US" sz="1600" dirty="0"/>
              <a:t>:</a:t>
            </a:r>
          </a:p>
          <a:p>
            <a:r>
              <a:rPr lang="en-US" sz="1600" dirty="0"/>
              <a:t>Input a news article → preprocess → </a:t>
            </a:r>
            <a:r>
              <a:rPr lang="en-US" sz="1600" dirty="0" err="1"/>
              <a:t>vectorize</a:t>
            </a:r>
            <a:r>
              <a:rPr lang="en-US" sz="1600" dirty="0"/>
              <a:t> → classify</a:t>
            </a:r>
          </a:p>
          <a:p>
            <a:r>
              <a:rPr lang="en-US" sz="1600" b="1" dirty="0"/>
              <a:t>Deployment</a:t>
            </a:r>
            <a:r>
              <a:rPr lang="en-US" sz="1600" dirty="0"/>
              <a:t>:</a:t>
            </a:r>
          </a:p>
          <a:p>
            <a:r>
              <a:rPr lang="en-US" sz="1600" dirty="0"/>
              <a:t>(Optional) Flask-based web interface or </a:t>
            </a:r>
            <a:r>
              <a:rPr lang="en-US" sz="1600" dirty="0" err="1"/>
              <a:t>Streamlit</a:t>
            </a:r>
            <a:r>
              <a:rPr lang="en-US" sz="1600" dirty="0"/>
              <a:t> app to demo the classifier</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dirty="0" smtClean="0">
                <a:latin typeface="Franklin Gothic Book"/>
              </a:rPr>
              <a:t>.</a:t>
            </a: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3586091125"/>
              </p:ext>
            </p:extLst>
          </p:nvPr>
        </p:nvGraphicFramePr>
        <p:xfrm>
          <a:off x="838200" y="2629694"/>
          <a:ext cx="10515600" cy="3840480"/>
        </p:xfrm>
        <a:graphic>
          <a:graphicData uri="http://schemas.openxmlformats.org/drawingml/2006/table">
            <a:tbl>
              <a:tblPr/>
              <a:tblGrid>
                <a:gridCol w="5257800"/>
                <a:gridCol w="5257800"/>
              </a:tblGrid>
              <a:tr h="0">
                <a:tc>
                  <a:txBody>
                    <a:bodyPr/>
                    <a:lstStyle/>
                    <a:p>
                      <a:r>
                        <a:rPr lang="en-US" dirty="0"/>
                        <a:t>Headline</a:t>
                      </a:r>
                    </a:p>
                  </a:txBody>
                  <a:tcPr anchor="ctr">
                    <a:lnL>
                      <a:noFill/>
                    </a:lnL>
                    <a:lnR>
                      <a:noFill/>
                    </a:lnR>
                    <a:lnT>
                      <a:noFill/>
                    </a:lnT>
                    <a:lnB>
                      <a:noFill/>
                    </a:lnB>
                  </a:tcPr>
                </a:tc>
                <a:tc>
                  <a:txBody>
                    <a:bodyPr/>
                    <a:lstStyle/>
                    <a:p>
                      <a:r>
                        <a:rPr lang="en-US"/>
                        <a:t>Predicted Output</a:t>
                      </a:r>
                    </a:p>
                  </a:txBody>
                  <a:tcPr anchor="ctr">
                    <a:lnL>
                      <a:noFill/>
                    </a:lnL>
                    <a:lnR>
                      <a:noFill/>
                    </a:lnR>
                    <a:lnT>
                      <a:noFill/>
                    </a:lnT>
                    <a:lnB>
                      <a:noFill/>
                    </a:lnB>
                  </a:tcPr>
                </a:tc>
              </a:tr>
              <a:tr h="0">
                <a:tc>
                  <a:txBody>
                    <a:bodyPr/>
                    <a:lstStyle/>
                    <a:p>
                      <a:r>
                        <a:rPr lang="en-US"/>
                        <a:t>PM Modi announces ₹5000 direct benefit transfer to every citizen.</a:t>
                      </a:r>
                    </a:p>
                  </a:txBody>
                  <a:tcPr anchor="ctr">
                    <a:lnL>
                      <a:noFill/>
                    </a:lnL>
                    <a:lnR>
                      <a:noFill/>
                    </a:lnR>
                    <a:lnT>
                      <a:noFill/>
                    </a:lnT>
                    <a:lnB>
                      <a:noFill/>
                    </a:lnB>
                  </a:tcPr>
                </a:tc>
                <a:tc>
                  <a:txBody>
                    <a:bodyPr/>
                    <a:lstStyle/>
                    <a:p>
                      <a:r>
                        <a:rPr lang="en-US"/>
                        <a:t>❌ Fake News</a:t>
                      </a:r>
                    </a:p>
                  </a:txBody>
                  <a:tcPr anchor="ctr">
                    <a:lnL>
                      <a:noFill/>
                    </a:lnL>
                    <a:lnR>
                      <a:noFill/>
                    </a:lnR>
                    <a:lnT>
                      <a:noFill/>
                    </a:lnT>
                    <a:lnB>
                      <a:noFill/>
                    </a:lnB>
                  </a:tcPr>
                </a:tc>
              </a:tr>
              <a:tr h="0">
                <a:tc>
                  <a:txBody>
                    <a:bodyPr/>
                    <a:lstStyle/>
                    <a:p>
                      <a:r>
                        <a:rPr lang="en-US"/>
                        <a:t>Supreme Court bans all diesel cars from Indian cities starting tomorrow.</a:t>
                      </a:r>
                    </a:p>
                  </a:txBody>
                  <a:tcPr anchor="ctr">
                    <a:lnL>
                      <a:noFill/>
                    </a:lnL>
                    <a:lnR>
                      <a:noFill/>
                    </a:lnR>
                    <a:lnT>
                      <a:noFill/>
                    </a:lnT>
                    <a:lnB>
                      <a:noFill/>
                    </a:lnB>
                  </a:tcPr>
                </a:tc>
                <a:tc>
                  <a:txBody>
                    <a:bodyPr/>
                    <a:lstStyle/>
                    <a:p>
                      <a:r>
                        <a:rPr lang="en-US"/>
                        <a:t>❌ Fake News</a:t>
                      </a:r>
                    </a:p>
                  </a:txBody>
                  <a:tcPr anchor="ctr">
                    <a:lnL>
                      <a:noFill/>
                    </a:lnL>
                    <a:lnR>
                      <a:noFill/>
                    </a:lnR>
                    <a:lnT>
                      <a:noFill/>
                    </a:lnT>
                    <a:lnB>
                      <a:noFill/>
                    </a:lnB>
                  </a:tcPr>
                </a:tc>
              </a:tr>
              <a:tr h="0">
                <a:tc>
                  <a:txBody>
                    <a:bodyPr/>
                    <a:lstStyle/>
                    <a:p>
                      <a:r>
                        <a:rPr lang="en-US"/>
                        <a:t>India successfully launches Chandrayaan-3 mission to the Moon.</a:t>
                      </a:r>
                    </a:p>
                  </a:txBody>
                  <a:tcPr anchor="ctr">
                    <a:lnL>
                      <a:noFill/>
                    </a:lnL>
                    <a:lnR>
                      <a:noFill/>
                    </a:lnR>
                    <a:lnT>
                      <a:noFill/>
                    </a:lnT>
                    <a:lnB>
                      <a:noFill/>
                    </a:lnB>
                  </a:tcPr>
                </a:tc>
                <a:tc>
                  <a:txBody>
                    <a:bodyPr/>
                    <a:lstStyle/>
                    <a:p>
                      <a:r>
                        <a:rPr lang="en-US"/>
                        <a:t>✅ Real News</a:t>
                      </a:r>
                    </a:p>
                  </a:txBody>
                  <a:tcPr anchor="ctr">
                    <a:lnL>
                      <a:noFill/>
                    </a:lnL>
                    <a:lnR>
                      <a:noFill/>
                    </a:lnR>
                    <a:lnT>
                      <a:noFill/>
                    </a:lnT>
                    <a:lnB>
                      <a:noFill/>
                    </a:lnB>
                  </a:tcPr>
                </a:tc>
              </a:tr>
              <a:tr h="0">
                <a:tc>
                  <a:txBody>
                    <a:bodyPr/>
                    <a:lstStyle/>
                    <a:p>
                      <a:r>
                        <a:rPr lang="en-US"/>
                        <a:t>CBSE board exams postponed due to heatwave across North India.</a:t>
                      </a:r>
                    </a:p>
                  </a:txBody>
                  <a:tcPr anchor="ctr">
                    <a:lnL>
                      <a:noFill/>
                    </a:lnL>
                    <a:lnR>
                      <a:noFill/>
                    </a:lnR>
                    <a:lnT>
                      <a:noFill/>
                    </a:lnT>
                    <a:lnB>
                      <a:noFill/>
                    </a:lnB>
                  </a:tcPr>
                </a:tc>
                <a:tc>
                  <a:txBody>
                    <a:bodyPr/>
                    <a:lstStyle/>
                    <a:p>
                      <a:r>
                        <a:rPr lang="en-US"/>
                        <a:t>✅ Real News</a:t>
                      </a:r>
                    </a:p>
                  </a:txBody>
                  <a:tcPr anchor="ctr">
                    <a:lnL>
                      <a:noFill/>
                    </a:lnL>
                    <a:lnR>
                      <a:noFill/>
                    </a:lnR>
                    <a:lnT>
                      <a:noFill/>
                    </a:lnT>
                    <a:lnB>
                      <a:noFill/>
                    </a:lnB>
                  </a:tcPr>
                </a:tc>
              </a:tr>
              <a:tr h="0">
                <a:tc>
                  <a:txBody>
                    <a:bodyPr/>
                    <a:lstStyle/>
                    <a:p>
                      <a:r>
                        <a:rPr lang="en-US" dirty="0"/>
                        <a:t>Government to provide free 5G smartphones to all citizens by next year</a:t>
                      </a:r>
                      <a:r>
                        <a:rPr lang="en-US" dirty="0" smtClean="0"/>
                        <a:t>.</a:t>
                      </a:r>
                    </a:p>
                    <a:p>
                      <a:endParaRPr lang="en-US" dirty="0" smtClean="0"/>
                    </a:p>
                    <a:p>
                      <a:endParaRPr lang="en-US" dirty="0" smtClean="0"/>
                    </a:p>
                    <a:p>
                      <a:r>
                        <a:rPr lang="it-IT" b="1" dirty="0" smtClean="0"/>
                        <a:t>Model Accuracy:</a:t>
                      </a:r>
                      <a:r>
                        <a:rPr lang="it-IT" dirty="0" smtClean="0"/>
                        <a:t> ~92%</a:t>
                      </a:r>
                      <a:br>
                        <a:rPr lang="it-IT" dirty="0" smtClean="0"/>
                      </a:br>
                      <a:r>
                        <a:rPr lang="it-IT" b="1" dirty="0" smtClean="0"/>
                        <a:t>F1-Score:</a:t>
                      </a:r>
                      <a:r>
                        <a:rPr lang="it-IT" dirty="0" smtClean="0"/>
                        <a:t> ~92%</a:t>
                      </a:r>
                      <a:endParaRPr lang="en-US" dirty="0"/>
                    </a:p>
                  </a:txBody>
                  <a:tcPr anchor="ctr">
                    <a:lnL>
                      <a:noFill/>
                    </a:lnL>
                    <a:lnR>
                      <a:noFill/>
                    </a:lnR>
                    <a:lnT>
                      <a:noFill/>
                    </a:lnT>
                    <a:lnB>
                      <a:noFill/>
                    </a:lnB>
                  </a:tcPr>
                </a:tc>
                <a:tc>
                  <a:txBody>
                    <a:bodyPr/>
                    <a:lstStyle/>
                    <a:p>
                      <a:r>
                        <a:rPr lang="en-US" dirty="0"/>
                        <a:t>❌ Fake News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The Fake News Detection system effectively classifies news articles as real or fake using machine learning and text processing techniques. By training the model on labeled data and testing it with Indian news-style headlines, the system achieved high accuracy (~92%), demonstrating strong performance in filtering misleading information. This model can be integrated into news apps or browser extensions to help users identify fake news in real time, promoting better awareness and digital responsibility.</a:t>
            </a:r>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r>
              <a:rPr lang="en-US" sz="2400" dirty="0"/>
              <a:t>Use transformer-based models like BERT for better accuracy</a:t>
            </a:r>
          </a:p>
          <a:p>
            <a:r>
              <a:rPr lang="en-US" sz="2400" dirty="0"/>
              <a:t>Real-time API integration with news/social media platforms</a:t>
            </a:r>
          </a:p>
          <a:p>
            <a:r>
              <a:rPr lang="en-US" sz="2400" dirty="0"/>
              <a:t>Multilingual fake news detection</a:t>
            </a:r>
          </a:p>
          <a:p>
            <a:r>
              <a:rPr lang="en-US" sz="2400" dirty="0"/>
              <a:t>Include source credibility scoring</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435</Words>
  <Application>Microsoft Office PowerPoint</Application>
  <PresentationFormat>Custom</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  FAKE NEWS DETECTION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Khandelwal</dc:creator>
  <cp:lastModifiedBy>Tushar Khandelwal</cp:lastModifiedBy>
  <cp:revision>13</cp:revision>
  <dcterms:created xsi:type="dcterms:W3CDTF">2013-07-15T20:26:40Z</dcterms:created>
  <dcterms:modified xsi:type="dcterms:W3CDTF">2025-05-10T07:05:29Z</dcterms:modified>
</cp:coreProperties>
</file>