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9" r:id="rId3"/>
    <p:sldId id="258"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D953AE-54D4-BCEE-CC52-FE351771A15A}" v="919" dt="2024-07-28T08:27:18.1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185BB-8B07-4DC9-86F3-2A225C77748D}"/>
              </a:ext>
            </a:extLst>
          </p:cNvPr>
          <p:cNvSpPr>
            <a:spLocks noGrp="1"/>
          </p:cNvSpPr>
          <p:nvPr>
            <p:ph type="ctrTitle"/>
          </p:nvPr>
        </p:nvSpPr>
        <p:spPr>
          <a:xfrm>
            <a:off x="1600200" y="1261872"/>
            <a:ext cx="7638222" cy="2852928"/>
          </a:xfrm>
        </p:spPr>
        <p:txBody>
          <a:bodyPr anchor="b">
            <a:normAutofit/>
          </a:bodyPr>
          <a:lstStyle>
            <a:lvl1pPr algn="l">
              <a:lnSpc>
                <a:spcPct val="130000"/>
              </a:lnSpc>
              <a:defRPr sz="3600" spc="1300" baseline="0"/>
            </a:lvl1pPr>
          </a:lstStyle>
          <a:p>
            <a:r>
              <a:rPr lang="en-US" dirty="0"/>
              <a:t>Click to edit Master title style</a:t>
            </a:r>
          </a:p>
        </p:txBody>
      </p:sp>
      <p:sp>
        <p:nvSpPr>
          <p:cNvPr id="3" name="Subtitle 2">
            <a:extLst>
              <a:ext uri="{FF2B5EF4-FFF2-40B4-BE49-F238E27FC236}">
                <a16:creationId xmlns:a16="http://schemas.microsoft.com/office/drawing/2014/main" id="{514D496A-6E7A-4923-8ED5-B4164125DEB6}"/>
              </a:ext>
            </a:extLst>
          </p:cNvPr>
          <p:cNvSpPr>
            <a:spLocks noGrp="1"/>
          </p:cNvSpPr>
          <p:nvPr>
            <p:ph type="subTitle" idx="1"/>
          </p:nvPr>
        </p:nvSpPr>
        <p:spPr>
          <a:xfrm>
            <a:off x="1600200" y="4681728"/>
            <a:ext cx="7638222" cy="929296"/>
          </a:xfrm>
          <a:prstGeom prst="rect">
            <a:avLst/>
          </a:prstGeom>
        </p:spPr>
        <p:txBody>
          <a:bodyPr>
            <a:normAutofit/>
          </a:bodyPr>
          <a:lstStyle>
            <a:lvl1pPr marL="0" indent="0" algn="l">
              <a:lnSpc>
                <a:spcPct val="130000"/>
              </a:lnSpc>
              <a:buNone/>
              <a:defRPr sz="1600" b="1" cap="all" spc="600" baseline="0"/>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F5E3D20-43DC-4C14-8CFF-18545AED1B5B}"/>
              </a:ext>
            </a:extLst>
          </p:cNvPr>
          <p:cNvSpPr>
            <a:spLocks noGrp="1"/>
          </p:cNvSpPr>
          <p:nvPr>
            <p:ph type="dt" sz="half" idx="10"/>
          </p:nvPr>
        </p:nvSpPr>
        <p:spPr/>
        <p:txBody>
          <a:bodyPr/>
          <a:lstStyle/>
          <a:p>
            <a:fld id="{7CC70CF7-838D-41F7-9297-B5F83BDCEB13}" type="datetimeFigureOut">
              <a:rPr lang="en-US" dirty="0"/>
              <a:t>7/28/2024</a:t>
            </a:fld>
            <a:endParaRPr lang="en-US" dirty="0"/>
          </a:p>
        </p:txBody>
      </p:sp>
      <p:sp>
        <p:nvSpPr>
          <p:cNvPr id="5" name="Footer Placeholder 4">
            <a:extLst>
              <a:ext uri="{FF2B5EF4-FFF2-40B4-BE49-F238E27FC236}">
                <a16:creationId xmlns:a16="http://schemas.microsoft.com/office/drawing/2014/main" id="{E34FC300-5AFC-418B-85FD-EFA94BD7AF4C}"/>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F69C7E81-ED3C-4DB0-8E74-AD2A87E6BE8A}"/>
              </a:ext>
            </a:extLst>
          </p:cNvPr>
          <p:cNvSpPr>
            <a:spLocks noGrp="1"/>
          </p:cNvSpPr>
          <p:nvPr>
            <p:ph type="sldNum" sz="quarter" idx="12"/>
          </p:nvPr>
        </p:nvSpPr>
        <p:spPr/>
        <p:txBody>
          <a:bodyPr/>
          <a:lstStyle/>
          <a:p>
            <a:fld id="{8DFDE724-0293-4953-AE9D-4D814FA589B0}" type="slidenum">
              <a:rPr lang="en-US" dirty="0"/>
              <a:t>‹#›</a:t>
            </a:fld>
            <a:endParaRPr lang="en-US" dirty="0"/>
          </a:p>
        </p:txBody>
      </p:sp>
      <p:grpSp>
        <p:nvGrpSpPr>
          <p:cNvPr id="7" name="Group 6">
            <a:extLst>
              <a:ext uri="{FF2B5EF4-FFF2-40B4-BE49-F238E27FC236}">
                <a16:creationId xmlns:a16="http://schemas.microsoft.com/office/drawing/2014/main" id="{F0C817C9-850F-4FB6-B93B-CF3076C4A5C1}"/>
              </a:ext>
            </a:extLst>
          </p:cNvPr>
          <p:cNvGrpSpPr/>
          <p:nvPr/>
        </p:nvGrpSpPr>
        <p:grpSpPr>
          <a:xfrm flipH="1">
            <a:off x="0" y="0"/>
            <a:ext cx="567782" cy="3306479"/>
            <a:chOff x="11619770" y="-2005"/>
            <a:chExt cx="567782" cy="3306479"/>
          </a:xfrm>
        </p:grpSpPr>
        <p:sp>
          <p:nvSpPr>
            <p:cNvPr id="8" name="Freeform: Shape 7">
              <a:extLst>
                <a:ext uri="{FF2B5EF4-FFF2-40B4-BE49-F238E27FC236}">
                  <a16:creationId xmlns:a16="http://schemas.microsoft.com/office/drawing/2014/main" id="{159433A8-B67D-4675-AFDE-131069A709FC}"/>
                </a:ext>
              </a:extLst>
            </p:cNvPr>
            <p:cNvSpPr/>
            <p:nvPr/>
          </p:nvSpPr>
          <p:spPr>
            <a:xfrm flipV="1">
              <a:off x="11619770" y="373807"/>
              <a:ext cx="526228" cy="2930667"/>
            </a:xfrm>
            <a:custGeom>
              <a:avLst/>
              <a:gdLst/>
              <a:ahLst/>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E1CD1C45-6A4D-4237-B39C-2D58F401A8C5}"/>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spTree>
    <p:extLst>
      <p:ext uri="{BB962C8B-B14F-4D97-AF65-F5344CB8AC3E}">
        <p14:creationId xmlns:p14="http://schemas.microsoft.com/office/powerpoint/2010/main" val="875229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958AD-1CAD-45B3-B83D-DC9D33CD613F}"/>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09153F2E-0397-4423-8A88-D0059DEAF0CE}"/>
              </a:ext>
            </a:extLst>
          </p:cNvPr>
          <p:cNvSpPr>
            <a:spLocks noGrp="1"/>
          </p:cNvSpPr>
          <p:nvPr>
            <p:ph type="body" orient="vert" idx="1"/>
          </p:nvPr>
        </p:nvSpPr>
        <p:spPr>
          <a:xfrm>
            <a:off x="808662" y="2019299"/>
            <a:ext cx="10357666" cy="4114801"/>
          </a:xfrm>
          <a:prstGeom prst="rect">
            <a:avLst/>
          </a:prstGeo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27ADDE1-7025-4FA9-822D-481685085490}"/>
              </a:ext>
            </a:extLst>
          </p:cNvPr>
          <p:cNvSpPr>
            <a:spLocks noGrp="1"/>
          </p:cNvSpPr>
          <p:nvPr>
            <p:ph type="dt" sz="half" idx="10"/>
          </p:nvPr>
        </p:nvSpPr>
        <p:spPr/>
        <p:txBody>
          <a:bodyPr/>
          <a:lstStyle/>
          <a:p>
            <a:fld id="{F836330A-4522-49F4-ACCE-A07321703478}" type="datetimeFigureOut">
              <a:rPr lang="en-US" dirty="0"/>
              <a:t>7/28/2024</a:t>
            </a:fld>
            <a:endParaRPr lang="en-US" dirty="0"/>
          </a:p>
        </p:txBody>
      </p:sp>
      <p:sp>
        <p:nvSpPr>
          <p:cNvPr id="5" name="Footer Placeholder 4">
            <a:extLst>
              <a:ext uri="{FF2B5EF4-FFF2-40B4-BE49-F238E27FC236}">
                <a16:creationId xmlns:a16="http://schemas.microsoft.com/office/drawing/2014/main" id="{6B2A73E0-F328-46DC-98BE-CA0981F75A38}"/>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24652226-010C-494F-8BE8-BF91F3553DD5}"/>
              </a:ext>
            </a:extLst>
          </p:cNvPr>
          <p:cNvSpPr>
            <a:spLocks noGrp="1"/>
          </p:cNvSpPr>
          <p:nvPr>
            <p:ph type="sldNum" sz="quarter" idx="12"/>
          </p:nvPr>
        </p:nvSpPr>
        <p:spPr/>
        <p:txBody>
          <a:bodyPr/>
          <a:lstStyle/>
          <a:p>
            <a:fld id="{8DFDE724-0293-4953-AE9D-4D814FA589B0}" type="slidenum">
              <a:rPr lang="en-US" dirty="0"/>
              <a:t>‹#›</a:t>
            </a:fld>
            <a:endParaRPr lang="en-US" dirty="0"/>
          </a:p>
        </p:txBody>
      </p:sp>
      <p:grpSp>
        <p:nvGrpSpPr>
          <p:cNvPr id="7" name="Group 6">
            <a:extLst>
              <a:ext uri="{FF2B5EF4-FFF2-40B4-BE49-F238E27FC236}">
                <a16:creationId xmlns:a16="http://schemas.microsoft.com/office/drawing/2014/main" id="{9F89E9C4-9D18-4529-BC0C-68EAE507CDF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D7DF5937-0C03-4786-AB62-3CF7CECB92D6}"/>
                </a:ext>
              </a:extLst>
            </p:cNvPr>
            <p:cNvSpPr/>
            <p:nvPr/>
          </p:nvSpPr>
          <p:spPr>
            <a:xfrm flipV="1">
              <a:off x="11619770" y="373807"/>
              <a:ext cx="526228" cy="2930667"/>
            </a:xfrm>
            <a:custGeom>
              <a:avLst/>
              <a:gdLst/>
              <a:ahLst/>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E9AD93DB-2DB0-4B2D-884B-6EC45344325B}"/>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spTree>
    <p:extLst>
      <p:ext uri="{BB962C8B-B14F-4D97-AF65-F5344CB8AC3E}">
        <p14:creationId xmlns:p14="http://schemas.microsoft.com/office/powerpoint/2010/main" val="391935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C635D0-31D9-44E1-911D-F7D5D5400992}"/>
              </a:ext>
            </a:extLst>
          </p:cNvPr>
          <p:cNvSpPr>
            <a:spLocks noGrp="1"/>
          </p:cNvSpPr>
          <p:nvPr>
            <p:ph type="title" orient="vert"/>
          </p:nvPr>
        </p:nvSpPr>
        <p:spPr>
          <a:xfrm>
            <a:off x="8853914" y="624313"/>
            <a:ext cx="2537986" cy="5509787"/>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67F9230-1FA4-439D-A800-B5F006F07C0D}"/>
              </a:ext>
            </a:extLst>
          </p:cNvPr>
          <p:cNvSpPr>
            <a:spLocks noGrp="1"/>
          </p:cNvSpPr>
          <p:nvPr>
            <p:ph type="body" orient="vert" idx="1"/>
          </p:nvPr>
        </p:nvSpPr>
        <p:spPr>
          <a:xfrm>
            <a:off x="800100" y="624313"/>
            <a:ext cx="7816542" cy="5509787"/>
          </a:xfrm>
          <a:prstGeom prst="rect">
            <a:avLst/>
          </a:prstGeo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05AB2A3-7055-43AF-8BAB-0A9B7444867A}"/>
              </a:ext>
            </a:extLst>
          </p:cNvPr>
          <p:cNvSpPr>
            <a:spLocks noGrp="1"/>
          </p:cNvSpPr>
          <p:nvPr>
            <p:ph type="dt" sz="half" idx="10"/>
          </p:nvPr>
        </p:nvSpPr>
        <p:spPr/>
        <p:txBody>
          <a:bodyPr/>
          <a:lstStyle/>
          <a:p>
            <a:fld id="{75EC5DDF-A796-4D56-9973-341789785817}" type="datetimeFigureOut">
              <a:rPr lang="en-US" dirty="0"/>
              <a:t>7/28/2024</a:t>
            </a:fld>
            <a:endParaRPr lang="en-US" dirty="0"/>
          </a:p>
        </p:txBody>
      </p:sp>
      <p:sp>
        <p:nvSpPr>
          <p:cNvPr id="5" name="Footer Placeholder 4">
            <a:extLst>
              <a:ext uri="{FF2B5EF4-FFF2-40B4-BE49-F238E27FC236}">
                <a16:creationId xmlns:a16="http://schemas.microsoft.com/office/drawing/2014/main" id="{EE9A1821-A311-49CD-BCB4-B4BC88661019}"/>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A637C6A8-813A-486A-AA90-AB28935F2B4F}"/>
              </a:ext>
            </a:extLst>
          </p:cNvPr>
          <p:cNvSpPr>
            <a:spLocks noGrp="1"/>
          </p:cNvSpPr>
          <p:nvPr>
            <p:ph type="sldNum" sz="quarter" idx="12"/>
          </p:nvPr>
        </p:nvSpPr>
        <p:spPr/>
        <p:txBody>
          <a:bodyPr/>
          <a:lstStyle/>
          <a:p>
            <a:fld id="{8DFDE724-0293-4953-AE9D-4D814FA589B0}" type="slidenum">
              <a:rPr lang="en-US" dirty="0"/>
              <a:t>‹#›</a:t>
            </a:fld>
            <a:endParaRPr lang="en-US" dirty="0"/>
          </a:p>
        </p:txBody>
      </p:sp>
      <p:grpSp>
        <p:nvGrpSpPr>
          <p:cNvPr id="7" name="Group 6">
            <a:extLst>
              <a:ext uri="{FF2B5EF4-FFF2-40B4-BE49-F238E27FC236}">
                <a16:creationId xmlns:a16="http://schemas.microsoft.com/office/drawing/2014/main" id="{F38C7A17-06CC-442C-A876-A51B2B55650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54C1798A-2980-4F34-8355-7BCB6B295322}"/>
                </a:ext>
              </a:extLst>
            </p:cNvPr>
            <p:cNvSpPr/>
            <p:nvPr/>
          </p:nvSpPr>
          <p:spPr>
            <a:xfrm flipV="1">
              <a:off x="11619770" y="373807"/>
              <a:ext cx="526228" cy="2930667"/>
            </a:xfrm>
            <a:custGeom>
              <a:avLst/>
              <a:gdLst/>
              <a:ahLst/>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59D7542C-E4AE-488F-BC75-2E7ED83910CE}"/>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spTree>
    <p:extLst>
      <p:ext uri="{BB962C8B-B14F-4D97-AF65-F5344CB8AC3E}">
        <p14:creationId xmlns:p14="http://schemas.microsoft.com/office/powerpoint/2010/main" val="188855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25F8D-0421-4AEC-9C40-A13163EC8AF0}"/>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F2037680-115A-411F-AEF6-4AC2096B4A70}"/>
              </a:ext>
            </a:extLst>
          </p:cNvPr>
          <p:cNvSpPr>
            <a:spLocks noGrp="1"/>
          </p:cNvSpPr>
          <p:nvPr>
            <p:ph idx="1"/>
          </p:nvPr>
        </p:nvSpPr>
        <p:spPr>
          <a:xfrm>
            <a:off x="808662" y="2019299"/>
            <a:ext cx="10357666" cy="4114801"/>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90CC193-1304-4D0F-8331-14D4EC08EFE8}"/>
              </a:ext>
            </a:extLst>
          </p:cNvPr>
          <p:cNvSpPr>
            <a:spLocks noGrp="1"/>
          </p:cNvSpPr>
          <p:nvPr>
            <p:ph type="dt" sz="half" idx="10"/>
          </p:nvPr>
        </p:nvSpPr>
        <p:spPr/>
        <p:txBody>
          <a:bodyPr/>
          <a:lstStyle/>
          <a:p>
            <a:fld id="{254069DA-BCAC-469D-B81F-5CD529FD1EE6}" type="datetimeFigureOut">
              <a:rPr lang="en-US" dirty="0"/>
              <a:t>7/28/2024</a:t>
            </a:fld>
            <a:endParaRPr lang="en-US" dirty="0"/>
          </a:p>
        </p:txBody>
      </p:sp>
      <p:sp>
        <p:nvSpPr>
          <p:cNvPr id="5" name="Footer Placeholder 4">
            <a:extLst>
              <a:ext uri="{FF2B5EF4-FFF2-40B4-BE49-F238E27FC236}">
                <a16:creationId xmlns:a16="http://schemas.microsoft.com/office/drawing/2014/main" id="{0AF455C1-CD32-4050-BAFF-51CC6B62DFBB}"/>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500AF608-FF11-4CBE-B717-5D56AE67DDE1}"/>
              </a:ext>
            </a:extLst>
          </p:cNvPr>
          <p:cNvSpPr>
            <a:spLocks noGrp="1"/>
          </p:cNvSpPr>
          <p:nvPr>
            <p:ph type="sldNum" sz="quarter" idx="12"/>
          </p:nvPr>
        </p:nvSpPr>
        <p:spPr/>
        <p:txBody>
          <a:bodyPr/>
          <a:lstStyle/>
          <a:p>
            <a:fld id="{8DFDE724-0293-4953-AE9D-4D814FA589B0}" type="slidenum">
              <a:rPr lang="en-US" dirty="0"/>
              <a:t>‹#›</a:t>
            </a:fld>
            <a:endParaRPr lang="en-US" dirty="0"/>
          </a:p>
        </p:txBody>
      </p:sp>
    </p:spTree>
    <p:extLst>
      <p:ext uri="{BB962C8B-B14F-4D97-AF65-F5344CB8AC3E}">
        <p14:creationId xmlns:p14="http://schemas.microsoft.com/office/powerpoint/2010/main" val="1658206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BD23A02E-6DCF-427A-8CFD-281B2185C7F0}"/>
              </a:ext>
            </a:extLst>
          </p:cNvPr>
          <p:cNvSpPr/>
          <p:nvPr/>
        </p:nvSpPr>
        <p:spPr>
          <a:xfrm>
            <a:off x="3242985" y="511814"/>
            <a:ext cx="5706031" cy="5706031"/>
          </a:xfrm>
          <a:prstGeom prst="ellipse">
            <a:avLst/>
          </a:prstGeom>
          <a:solidFill>
            <a:schemeClr val="accent1">
              <a:lumMod val="20000"/>
              <a:lumOff val="80000"/>
            </a:schemeClr>
          </a:solidFill>
          <a:ln>
            <a:noFill/>
          </a:ln>
          <a:effectLst>
            <a:outerShdw dist="165100" dir="2220000" algn="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F6B4C32-F19C-44F3-8EF8-1F506D74DD7A}"/>
              </a:ext>
            </a:extLst>
          </p:cNvPr>
          <p:cNvSpPr>
            <a:spLocks noGrp="1"/>
          </p:cNvSpPr>
          <p:nvPr>
            <p:ph type="title"/>
          </p:nvPr>
        </p:nvSpPr>
        <p:spPr>
          <a:xfrm>
            <a:off x="3649192" y="1709738"/>
            <a:ext cx="4893617" cy="2553893"/>
          </a:xfrm>
        </p:spPr>
        <p:txBody>
          <a:bodyPr anchor="b">
            <a:normAutofit/>
          </a:bodyPr>
          <a:lstStyle>
            <a:lvl1pPr algn="ctr">
              <a:defRPr sz="3600"/>
            </a:lvl1pPr>
          </a:lstStyle>
          <a:p>
            <a:r>
              <a:rPr lang="en-US" dirty="0"/>
              <a:t>Click to edit Master title style</a:t>
            </a:r>
          </a:p>
        </p:txBody>
      </p:sp>
      <p:sp>
        <p:nvSpPr>
          <p:cNvPr id="3" name="Text Placeholder 2">
            <a:extLst>
              <a:ext uri="{FF2B5EF4-FFF2-40B4-BE49-F238E27FC236}">
                <a16:creationId xmlns:a16="http://schemas.microsoft.com/office/drawing/2014/main" id="{B0889729-131C-4F78-9DAA-E9EE28EA912F}"/>
              </a:ext>
            </a:extLst>
          </p:cNvPr>
          <p:cNvSpPr>
            <a:spLocks noGrp="1"/>
          </p:cNvSpPr>
          <p:nvPr>
            <p:ph type="body" idx="1"/>
          </p:nvPr>
        </p:nvSpPr>
        <p:spPr>
          <a:xfrm>
            <a:off x="4062249" y="4540468"/>
            <a:ext cx="4067503" cy="1154037"/>
          </a:xfrm>
          <a:prstGeom prst="rect">
            <a:avLst/>
          </a:prstGeom>
        </p:spPr>
        <p:txBody>
          <a:bodyPr>
            <a:normAutofit/>
          </a:bodyPr>
          <a:lstStyle>
            <a:lvl1pPr marL="0" indent="0" algn="ctr">
              <a:buNone/>
              <a:defRPr sz="1600" b="1" cap="all" spc="600" baseline="0">
                <a:solidFill>
                  <a:schemeClr val="tx1"/>
                </a:solidFill>
                <a:latin typeface="+mn-l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F924E608-AC1F-41FB-974A-BD619C6C26B5}"/>
              </a:ext>
            </a:extLst>
          </p:cNvPr>
          <p:cNvSpPr>
            <a:spLocks noGrp="1"/>
          </p:cNvSpPr>
          <p:nvPr>
            <p:ph type="dt" sz="half" idx="10"/>
          </p:nvPr>
        </p:nvSpPr>
        <p:spPr/>
        <p:txBody>
          <a:bodyPr/>
          <a:lstStyle/>
          <a:p>
            <a:fld id="{3134B3F2-5297-4D62-BDB7-590764A696AF}" type="datetimeFigureOut">
              <a:rPr lang="en-US" dirty="0"/>
              <a:t>7/28/2024</a:t>
            </a:fld>
            <a:endParaRPr lang="en-US" dirty="0"/>
          </a:p>
        </p:txBody>
      </p:sp>
      <p:sp>
        <p:nvSpPr>
          <p:cNvPr id="5" name="Footer Placeholder 4">
            <a:extLst>
              <a:ext uri="{FF2B5EF4-FFF2-40B4-BE49-F238E27FC236}">
                <a16:creationId xmlns:a16="http://schemas.microsoft.com/office/drawing/2014/main" id="{C0986158-8B03-45C3-891D-0357B198B6B4}"/>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1EC3B054-E8A2-43FD-B0FB-B1CCFA4BC0AD}"/>
              </a:ext>
            </a:extLst>
          </p:cNvPr>
          <p:cNvSpPr>
            <a:spLocks noGrp="1"/>
          </p:cNvSpPr>
          <p:nvPr>
            <p:ph type="sldNum" sz="quarter" idx="12"/>
          </p:nvPr>
        </p:nvSpPr>
        <p:spPr/>
        <p:txBody>
          <a:bodyPr/>
          <a:lstStyle/>
          <a:p>
            <a:fld id="{8DFDE724-0293-4953-AE9D-4D814FA589B0}" type="slidenum">
              <a:rPr lang="en-US" dirty="0"/>
              <a:t>‹#›</a:t>
            </a:fld>
            <a:endParaRPr lang="en-US" dirty="0"/>
          </a:p>
        </p:txBody>
      </p:sp>
    </p:spTree>
    <p:extLst>
      <p:ext uri="{BB962C8B-B14F-4D97-AF65-F5344CB8AC3E}">
        <p14:creationId xmlns:p14="http://schemas.microsoft.com/office/powerpoint/2010/main" val="3204449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64AA7-6D5A-402E-AD1A-880F2BDB7EE5}"/>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470D32B6-F9D8-4A43-B52C-336CFAB00A56}"/>
              </a:ext>
            </a:extLst>
          </p:cNvPr>
          <p:cNvSpPr>
            <a:spLocks noGrp="1"/>
          </p:cNvSpPr>
          <p:nvPr>
            <p:ph sz="half" idx="1"/>
          </p:nvPr>
        </p:nvSpPr>
        <p:spPr>
          <a:xfrm>
            <a:off x="812976" y="2019299"/>
            <a:ext cx="4995019"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BF50CDD9-5742-4A34-BA72-7CCA72D914F4}"/>
              </a:ext>
            </a:extLst>
          </p:cNvPr>
          <p:cNvSpPr>
            <a:spLocks noGrp="1"/>
          </p:cNvSpPr>
          <p:nvPr>
            <p:ph sz="half" idx="2"/>
          </p:nvPr>
        </p:nvSpPr>
        <p:spPr>
          <a:xfrm>
            <a:off x="6293718" y="2019299"/>
            <a:ext cx="5027954"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2783AA-D2AB-4385-A91F-870CB6564611}"/>
              </a:ext>
            </a:extLst>
          </p:cNvPr>
          <p:cNvSpPr>
            <a:spLocks noGrp="1"/>
          </p:cNvSpPr>
          <p:nvPr>
            <p:ph type="dt" sz="half" idx="10"/>
          </p:nvPr>
        </p:nvSpPr>
        <p:spPr/>
        <p:txBody>
          <a:bodyPr/>
          <a:lstStyle/>
          <a:p>
            <a:fld id="{80D0FAC0-A4F5-4A85-98AE-9E6BDD843B92}" type="datetimeFigureOut">
              <a:rPr lang="en-US" dirty="0"/>
              <a:t>7/28/2024</a:t>
            </a:fld>
            <a:endParaRPr lang="en-US" dirty="0"/>
          </a:p>
        </p:txBody>
      </p:sp>
      <p:sp>
        <p:nvSpPr>
          <p:cNvPr id="6" name="Footer Placeholder 5">
            <a:extLst>
              <a:ext uri="{FF2B5EF4-FFF2-40B4-BE49-F238E27FC236}">
                <a16:creationId xmlns:a16="http://schemas.microsoft.com/office/drawing/2014/main" id="{855AAD9C-5CA2-4DA1-84D3-B1838979F616}"/>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151AB3C7-9574-47BC-932D-782BEE9989DA}"/>
              </a:ext>
            </a:extLst>
          </p:cNvPr>
          <p:cNvSpPr>
            <a:spLocks noGrp="1"/>
          </p:cNvSpPr>
          <p:nvPr>
            <p:ph type="sldNum" sz="quarter" idx="12"/>
          </p:nvPr>
        </p:nvSpPr>
        <p:spPr/>
        <p:txBody>
          <a:bodyPr/>
          <a:lstStyle/>
          <a:p>
            <a:fld id="{8DFDE724-0293-4953-AE9D-4D814FA589B0}" type="slidenum">
              <a:rPr lang="en-US" dirty="0"/>
              <a:t>‹#›</a:t>
            </a:fld>
            <a:endParaRPr lang="en-US" dirty="0"/>
          </a:p>
        </p:txBody>
      </p:sp>
    </p:spTree>
    <p:extLst>
      <p:ext uri="{BB962C8B-B14F-4D97-AF65-F5344CB8AC3E}">
        <p14:creationId xmlns:p14="http://schemas.microsoft.com/office/powerpoint/2010/main" val="1451687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4C468-781B-4BC5-8DEA-B9EF2BF90DD2}"/>
              </a:ext>
            </a:extLst>
          </p:cNvPr>
          <p:cNvSpPr>
            <a:spLocks noGrp="1"/>
          </p:cNvSpPr>
          <p:nvPr>
            <p:ph type="title"/>
          </p:nvPr>
        </p:nvSpPr>
        <p:spPr>
          <a:xfrm>
            <a:off x="811460" y="369168"/>
            <a:ext cx="10458729" cy="1439818"/>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367223F-48E4-491D-AB5D-5FC8A0C566AF}"/>
              </a:ext>
            </a:extLst>
          </p:cNvPr>
          <p:cNvSpPr>
            <a:spLocks noGrp="1"/>
          </p:cNvSpPr>
          <p:nvPr>
            <p:ph type="body" idx="1"/>
          </p:nvPr>
        </p:nvSpPr>
        <p:spPr>
          <a:xfrm>
            <a:off x="800101" y="1843067"/>
            <a:ext cx="5007894"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3D6B764-4B87-42FF-ABAA-69B07B88FF40}"/>
              </a:ext>
            </a:extLst>
          </p:cNvPr>
          <p:cNvSpPr>
            <a:spLocks noGrp="1"/>
          </p:cNvSpPr>
          <p:nvPr>
            <p:ph sz="half" idx="2"/>
          </p:nvPr>
        </p:nvSpPr>
        <p:spPr>
          <a:xfrm>
            <a:off x="800101" y="2505075"/>
            <a:ext cx="5007894"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74357B9-406F-4BF9-B8FB-C53421EEF5A6}"/>
              </a:ext>
            </a:extLst>
          </p:cNvPr>
          <p:cNvSpPr>
            <a:spLocks noGrp="1"/>
          </p:cNvSpPr>
          <p:nvPr>
            <p:ph type="body" sz="quarter" idx="3"/>
          </p:nvPr>
        </p:nvSpPr>
        <p:spPr>
          <a:xfrm>
            <a:off x="6276061" y="1843067"/>
            <a:ext cx="4994128"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320462B-1939-4DAA-A7DD-6BDC95054A6E}"/>
              </a:ext>
            </a:extLst>
          </p:cNvPr>
          <p:cNvSpPr>
            <a:spLocks noGrp="1"/>
          </p:cNvSpPr>
          <p:nvPr>
            <p:ph sz="quarter" idx="4"/>
          </p:nvPr>
        </p:nvSpPr>
        <p:spPr>
          <a:xfrm>
            <a:off x="6276061" y="2505075"/>
            <a:ext cx="4994128"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76C938B-C4C2-4FA9-85CA-9CD742CD7523}"/>
              </a:ext>
            </a:extLst>
          </p:cNvPr>
          <p:cNvSpPr>
            <a:spLocks noGrp="1"/>
          </p:cNvSpPr>
          <p:nvPr>
            <p:ph type="dt" sz="half" idx="10"/>
          </p:nvPr>
        </p:nvSpPr>
        <p:spPr/>
        <p:txBody>
          <a:bodyPr/>
          <a:lstStyle/>
          <a:p>
            <a:fld id="{491F58DF-B20E-4829-8712-7D40EB90064E}" type="datetimeFigureOut">
              <a:rPr lang="en-US" dirty="0"/>
              <a:t>7/28/2024</a:t>
            </a:fld>
            <a:endParaRPr lang="en-US" dirty="0"/>
          </a:p>
        </p:txBody>
      </p:sp>
      <p:sp>
        <p:nvSpPr>
          <p:cNvPr id="8" name="Footer Placeholder 7">
            <a:extLst>
              <a:ext uri="{FF2B5EF4-FFF2-40B4-BE49-F238E27FC236}">
                <a16:creationId xmlns:a16="http://schemas.microsoft.com/office/drawing/2014/main" id="{11AD8886-0D28-4D49-8D43-151D37E948EE}"/>
              </a:ext>
            </a:extLst>
          </p:cNvPr>
          <p:cNvSpPr>
            <a:spLocks noGrp="1"/>
          </p:cNvSpPr>
          <p:nvPr>
            <p:ph type="ftr" sz="quarter" idx="11"/>
          </p:nvPr>
        </p:nvSpPr>
        <p:spPr/>
        <p:txBody>
          <a:bodyPr/>
          <a:lstStyle/>
          <a:p>
            <a:r>
              <a:rPr lang="en-US" dirty="0"/>
              <a:t>
              </a:t>
            </a:r>
          </a:p>
        </p:txBody>
      </p:sp>
      <p:sp>
        <p:nvSpPr>
          <p:cNvPr id="9" name="Slide Number Placeholder 8">
            <a:extLst>
              <a:ext uri="{FF2B5EF4-FFF2-40B4-BE49-F238E27FC236}">
                <a16:creationId xmlns:a16="http://schemas.microsoft.com/office/drawing/2014/main" id="{172FDDE8-E9F8-4B6C-9A40-829617A7C84D}"/>
              </a:ext>
            </a:extLst>
          </p:cNvPr>
          <p:cNvSpPr>
            <a:spLocks noGrp="1"/>
          </p:cNvSpPr>
          <p:nvPr>
            <p:ph type="sldNum" sz="quarter" idx="12"/>
          </p:nvPr>
        </p:nvSpPr>
        <p:spPr/>
        <p:txBody>
          <a:bodyPr/>
          <a:lstStyle/>
          <a:p>
            <a:fld id="{8DFDE724-0293-4953-AE9D-4D814FA589B0}" type="slidenum">
              <a:rPr lang="en-US" dirty="0"/>
              <a:t>‹#›</a:t>
            </a:fld>
            <a:endParaRPr lang="en-US" dirty="0"/>
          </a:p>
        </p:txBody>
      </p:sp>
    </p:spTree>
    <p:extLst>
      <p:ext uri="{BB962C8B-B14F-4D97-AF65-F5344CB8AC3E}">
        <p14:creationId xmlns:p14="http://schemas.microsoft.com/office/powerpoint/2010/main" val="2455089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AE3D8-6C35-428B-B2F2-251FDE10BD20}"/>
              </a:ext>
            </a:extLst>
          </p:cNvPr>
          <p:cNvSpPr>
            <a:spLocks noGrp="1"/>
          </p:cNvSpPr>
          <p:nvPr>
            <p:ph type="title"/>
          </p:nvPr>
        </p:nvSpPr>
        <p:spPr>
          <a:xfrm>
            <a:off x="800100" y="983769"/>
            <a:ext cx="10094770" cy="1180574"/>
          </a:xfrm>
          <a:solidFill>
            <a:schemeClr val="accent1">
              <a:lumMod val="20000"/>
              <a:lumOff val="80000"/>
            </a:schemeClr>
          </a:solidFill>
          <a:effectLst>
            <a:outerShdw dist="165100" dir="18900000" algn="bl" rotWithShape="0">
              <a:prstClr val="black"/>
            </a:outerShdw>
          </a:effectLst>
        </p:spPr>
        <p:txBody>
          <a:bodyPr/>
          <a:lstStyle>
            <a:lvl1pPr marL="182880">
              <a:defRPr/>
            </a:lvl1pPr>
          </a:lstStyle>
          <a:p>
            <a:r>
              <a:rPr lang="en-US" dirty="0"/>
              <a:t>Click to edit Master title style</a:t>
            </a:r>
          </a:p>
        </p:txBody>
      </p:sp>
      <p:sp>
        <p:nvSpPr>
          <p:cNvPr id="3" name="Date Placeholder 2">
            <a:extLst>
              <a:ext uri="{FF2B5EF4-FFF2-40B4-BE49-F238E27FC236}">
                <a16:creationId xmlns:a16="http://schemas.microsoft.com/office/drawing/2014/main" id="{4F0B8015-E11A-42CA-AE88-7BD73F87E566}"/>
              </a:ext>
            </a:extLst>
          </p:cNvPr>
          <p:cNvSpPr>
            <a:spLocks noGrp="1"/>
          </p:cNvSpPr>
          <p:nvPr>
            <p:ph type="dt" sz="half" idx="10"/>
          </p:nvPr>
        </p:nvSpPr>
        <p:spPr/>
        <p:txBody>
          <a:bodyPr/>
          <a:lstStyle/>
          <a:p>
            <a:fld id="{4F952F2A-FD05-43F8-9927-AF9F6AA75EA1}" type="datetimeFigureOut">
              <a:rPr lang="en-US" dirty="0"/>
              <a:t>7/28/2024</a:t>
            </a:fld>
            <a:endParaRPr lang="en-US" dirty="0"/>
          </a:p>
        </p:txBody>
      </p:sp>
      <p:sp>
        <p:nvSpPr>
          <p:cNvPr id="4" name="Footer Placeholder 3">
            <a:extLst>
              <a:ext uri="{FF2B5EF4-FFF2-40B4-BE49-F238E27FC236}">
                <a16:creationId xmlns:a16="http://schemas.microsoft.com/office/drawing/2014/main" id="{07309078-34CA-45CD-B479-03906A265C6B}"/>
              </a:ext>
            </a:extLst>
          </p:cNvPr>
          <p:cNvSpPr>
            <a:spLocks noGrp="1"/>
          </p:cNvSpPr>
          <p:nvPr>
            <p:ph type="ftr" sz="quarter" idx="11"/>
          </p:nvPr>
        </p:nvSpPr>
        <p:spPr/>
        <p:txBody>
          <a:bodyPr/>
          <a:lstStyle/>
          <a:p>
            <a:r>
              <a:rPr lang="en-US" dirty="0"/>
              <a:t>
              </a:t>
            </a:r>
          </a:p>
        </p:txBody>
      </p:sp>
      <p:sp>
        <p:nvSpPr>
          <p:cNvPr id="5" name="Slide Number Placeholder 4">
            <a:extLst>
              <a:ext uri="{FF2B5EF4-FFF2-40B4-BE49-F238E27FC236}">
                <a16:creationId xmlns:a16="http://schemas.microsoft.com/office/drawing/2014/main" id="{B0D03258-F989-47B2-A643-A60CD8A77BC8}"/>
              </a:ext>
            </a:extLst>
          </p:cNvPr>
          <p:cNvSpPr>
            <a:spLocks noGrp="1"/>
          </p:cNvSpPr>
          <p:nvPr>
            <p:ph type="sldNum" sz="quarter" idx="12"/>
          </p:nvPr>
        </p:nvSpPr>
        <p:spPr/>
        <p:txBody>
          <a:bodyPr/>
          <a:lstStyle/>
          <a:p>
            <a:fld id="{8DFDE724-0293-4953-AE9D-4D814FA589B0}" type="slidenum">
              <a:rPr lang="en-US" dirty="0"/>
              <a:t>‹#›</a:t>
            </a:fld>
            <a:endParaRPr lang="en-US" dirty="0"/>
          </a:p>
        </p:txBody>
      </p:sp>
    </p:spTree>
    <p:extLst>
      <p:ext uri="{BB962C8B-B14F-4D97-AF65-F5344CB8AC3E}">
        <p14:creationId xmlns:p14="http://schemas.microsoft.com/office/powerpoint/2010/main" val="4115830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DA2F31-48B6-40CE-A364-3CE73FD859B4}"/>
              </a:ext>
            </a:extLst>
          </p:cNvPr>
          <p:cNvSpPr>
            <a:spLocks noGrp="1"/>
          </p:cNvSpPr>
          <p:nvPr>
            <p:ph type="dt" sz="half" idx="10"/>
          </p:nvPr>
        </p:nvSpPr>
        <p:spPr/>
        <p:txBody>
          <a:bodyPr/>
          <a:lstStyle/>
          <a:p>
            <a:fld id="{8C112728-8AF2-421E-A3EE-3D32DADA7E63}" type="datetimeFigureOut">
              <a:rPr lang="en-US" dirty="0"/>
              <a:t>7/28/2024</a:t>
            </a:fld>
            <a:endParaRPr lang="en-US" dirty="0"/>
          </a:p>
        </p:txBody>
      </p:sp>
      <p:sp>
        <p:nvSpPr>
          <p:cNvPr id="3" name="Footer Placeholder 2">
            <a:extLst>
              <a:ext uri="{FF2B5EF4-FFF2-40B4-BE49-F238E27FC236}">
                <a16:creationId xmlns:a16="http://schemas.microsoft.com/office/drawing/2014/main" id="{117EEA00-F166-41EB-9331-CA99BB70F02D}"/>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63BB051F-F8FC-4FF6-9783-45F9FE7AC302}"/>
              </a:ext>
            </a:extLst>
          </p:cNvPr>
          <p:cNvSpPr>
            <a:spLocks noGrp="1"/>
          </p:cNvSpPr>
          <p:nvPr>
            <p:ph type="sldNum" sz="quarter" idx="12"/>
          </p:nvPr>
        </p:nvSpPr>
        <p:spPr/>
        <p:txBody>
          <a:bodyPr/>
          <a:lstStyle/>
          <a:p>
            <a:fld id="{8DFDE724-0293-4953-AE9D-4D814FA589B0}" type="slidenum">
              <a:rPr lang="en-US" dirty="0"/>
              <a:t>‹#›</a:t>
            </a:fld>
            <a:endParaRPr lang="en-US" dirty="0"/>
          </a:p>
        </p:txBody>
      </p:sp>
    </p:spTree>
    <p:extLst>
      <p:ext uri="{BB962C8B-B14F-4D97-AF65-F5344CB8AC3E}">
        <p14:creationId xmlns:p14="http://schemas.microsoft.com/office/powerpoint/2010/main" val="176978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08635-A5AF-48F4-8CD2-FB0E01113904}"/>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dirty="0"/>
              <a:t>Click to edit Master title style</a:t>
            </a:r>
          </a:p>
        </p:txBody>
      </p:sp>
      <p:sp>
        <p:nvSpPr>
          <p:cNvPr id="3" name="Content Placeholder 2">
            <a:extLst>
              <a:ext uri="{FF2B5EF4-FFF2-40B4-BE49-F238E27FC236}">
                <a16:creationId xmlns:a16="http://schemas.microsoft.com/office/drawing/2014/main" id="{E6E15E0E-DCC0-4781-A608-962B1241B5AA}"/>
              </a:ext>
            </a:extLst>
          </p:cNvPr>
          <p:cNvSpPr>
            <a:spLocks noGrp="1"/>
          </p:cNvSpPr>
          <p:nvPr>
            <p:ph idx="1"/>
          </p:nvPr>
        </p:nvSpPr>
        <p:spPr>
          <a:xfrm>
            <a:off x="5309826" y="987425"/>
            <a:ext cx="6045562"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121F43E-3D50-4A1C-A289-B3D0DD0E710F}"/>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1E70E3A-6639-4EA0-8305-C1899DAB49EB}"/>
              </a:ext>
            </a:extLst>
          </p:cNvPr>
          <p:cNvSpPr>
            <a:spLocks noGrp="1"/>
          </p:cNvSpPr>
          <p:nvPr>
            <p:ph type="dt" sz="half" idx="10"/>
          </p:nvPr>
        </p:nvSpPr>
        <p:spPr/>
        <p:txBody>
          <a:bodyPr/>
          <a:lstStyle/>
          <a:p>
            <a:fld id="{BAF64D57-1513-4084-818F-075C9D0922CD}" type="datetimeFigureOut">
              <a:rPr lang="en-US" dirty="0"/>
              <a:t>7/28/2024</a:t>
            </a:fld>
            <a:endParaRPr lang="en-US" dirty="0"/>
          </a:p>
        </p:txBody>
      </p:sp>
      <p:sp>
        <p:nvSpPr>
          <p:cNvPr id="6" name="Footer Placeholder 5">
            <a:extLst>
              <a:ext uri="{FF2B5EF4-FFF2-40B4-BE49-F238E27FC236}">
                <a16:creationId xmlns:a16="http://schemas.microsoft.com/office/drawing/2014/main" id="{5B6AFD57-4189-42FB-B29E-96366E51B44D}"/>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1AF5E2EC-8483-4FBC-9D29-C19025FA8F97}"/>
              </a:ext>
            </a:extLst>
          </p:cNvPr>
          <p:cNvSpPr>
            <a:spLocks noGrp="1"/>
          </p:cNvSpPr>
          <p:nvPr>
            <p:ph type="sldNum" sz="quarter" idx="12"/>
          </p:nvPr>
        </p:nvSpPr>
        <p:spPr/>
        <p:txBody>
          <a:bodyPr/>
          <a:lstStyle/>
          <a:p>
            <a:fld id="{8DFDE724-0293-4953-AE9D-4D814FA589B0}" type="slidenum">
              <a:rPr lang="en-US" dirty="0"/>
              <a:t>‹#›</a:t>
            </a:fld>
            <a:endParaRPr lang="en-US" dirty="0"/>
          </a:p>
        </p:txBody>
      </p:sp>
    </p:spTree>
    <p:extLst>
      <p:ext uri="{BB962C8B-B14F-4D97-AF65-F5344CB8AC3E}">
        <p14:creationId xmlns:p14="http://schemas.microsoft.com/office/powerpoint/2010/main" val="1926899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CE581-A090-4AE9-9965-B06BDB52BD95}"/>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dirty="0"/>
              <a:t>Click to edit Master title style</a:t>
            </a:r>
          </a:p>
        </p:txBody>
      </p:sp>
      <p:sp>
        <p:nvSpPr>
          <p:cNvPr id="3" name="Picture Placeholder 2">
            <a:extLst>
              <a:ext uri="{FF2B5EF4-FFF2-40B4-BE49-F238E27FC236}">
                <a16:creationId xmlns:a16="http://schemas.microsoft.com/office/drawing/2014/main" id="{9839DEF4-262F-4ACF-9B29-3D4B819E7065}"/>
              </a:ext>
            </a:extLst>
          </p:cNvPr>
          <p:cNvSpPr>
            <a:spLocks noGrp="1" noChangeAspect="1"/>
          </p:cNvSpPr>
          <p:nvPr>
            <p:ph type="pic" idx="1"/>
          </p:nvPr>
        </p:nvSpPr>
        <p:spPr>
          <a:xfrm>
            <a:off x="5353969" y="987425"/>
            <a:ext cx="5694503"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a:extLst>
              <a:ext uri="{FF2B5EF4-FFF2-40B4-BE49-F238E27FC236}">
                <a16:creationId xmlns:a16="http://schemas.microsoft.com/office/drawing/2014/main" id="{04ED7CBB-7A6F-441E-9072-2494B952FA8B}"/>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2159692-77BE-4A7D-AA70-635007A6E92C}"/>
              </a:ext>
            </a:extLst>
          </p:cNvPr>
          <p:cNvSpPr>
            <a:spLocks noGrp="1"/>
          </p:cNvSpPr>
          <p:nvPr>
            <p:ph type="dt" sz="half" idx="10"/>
          </p:nvPr>
        </p:nvSpPr>
        <p:spPr/>
        <p:txBody>
          <a:bodyPr/>
          <a:lstStyle/>
          <a:p>
            <a:fld id="{4B51DC6D-53F2-404B-944C-46E1F58C3149}" type="datetimeFigureOut">
              <a:rPr lang="en-US" dirty="0"/>
              <a:t>7/28/2024</a:t>
            </a:fld>
            <a:endParaRPr lang="en-US" dirty="0"/>
          </a:p>
        </p:txBody>
      </p:sp>
      <p:sp>
        <p:nvSpPr>
          <p:cNvPr id="6" name="Footer Placeholder 5">
            <a:extLst>
              <a:ext uri="{FF2B5EF4-FFF2-40B4-BE49-F238E27FC236}">
                <a16:creationId xmlns:a16="http://schemas.microsoft.com/office/drawing/2014/main" id="{FBB9A4DA-63AF-4D6A-98DB-E1D0AC741E58}"/>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A76B7958-B19B-4C23-A82F-DD4E4B912B29}"/>
              </a:ext>
            </a:extLst>
          </p:cNvPr>
          <p:cNvSpPr>
            <a:spLocks noGrp="1"/>
          </p:cNvSpPr>
          <p:nvPr>
            <p:ph type="sldNum" sz="quarter" idx="12"/>
          </p:nvPr>
        </p:nvSpPr>
        <p:spPr/>
        <p:txBody>
          <a:bodyPr/>
          <a:lstStyle/>
          <a:p>
            <a:fld id="{8DFDE724-0293-4953-AE9D-4D814FA589B0}" type="slidenum">
              <a:rPr lang="en-US" dirty="0"/>
              <a:t>‹#›</a:t>
            </a:fld>
            <a:endParaRPr lang="en-US" dirty="0"/>
          </a:p>
        </p:txBody>
      </p:sp>
    </p:spTree>
    <p:extLst>
      <p:ext uri="{BB962C8B-B14F-4D97-AF65-F5344CB8AC3E}">
        <p14:creationId xmlns:p14="http://schemas.microsoft.com/office/powerpoint/2010/main" val="1279667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86DAE1-1F65-43B8-A400-95E6DEEDCDFC}"/>
              </a:ext>
            </a:extLst>
          </p:cNvPr>
          <p:cNvSpPr>
            <a:spLocks noGrp="1"/>
          </p:cNvSpPr>
          <p:nvPr>
            <p:ph type="title"/>
          </p:nvPr>
        </p:nvSpPr>
        <p:spPr>
          <a:xfrm>
            <a:off x="808661" y="365125"/>
            <a:ext cx="10357666" cy="143845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D75C993-A44B-4C2D-818E-4C9000BB05C1}"/>
              </a:ext>
            </a:extLst>
          </p:cNvPr>
          <p:cNvSpPr>
            <a:spLocks noGrp="1"/>
          </p:cNvSpPr>
          <p:nvPr>
            <p:ph type="body" idx="1"/>
          </p:nvPr>
        </p:nvSpPr>
        <p:spPr>
          <a:xfrm>
            <a:off x="808662" y="2019299"/>
            <a:ext cx="10357666" cy="41148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5A21B6E-ECC6-47D0-9C14-812B746F1563}"/>
              </a:ext>
            </a:extLst>
          </p:cNvPr>
          <p:cNvSpPr>
            <a:spLocks noGrp="1"/>
          </p:cNvSpPr>
          <p:nvPr>
            <p:ph type="dt" sz="half" idx="2"/>
          </p:nvPr>
        </p:nvSpPr>
        <p:spPr>
          <a:xfrm>
            <a:off x="795014" y="6342042"/>
            <a:ext cx="2743200" cy="365125"/>
          </a:xfrm>
          <a:prstGeom prst="rect">
            <a:avLst/>
          </a:prstGeom>
        </p:spPr>
        <p:txBody>
          <a:bodyPr vert="horz" lIns="91440" tIns="45720" rIns="91440" bIns="45720" rtlCol="0" anchor="ctr"/>
          <a:lstStyle>
            <a:lvl1pPr algn="l">
              <a:defRPr sz="1000" spc="100" baseline="0">
                <a:solidFill>
                  <a:schemeClr val="tx1"/>
                </a:solidFill>
              </a:defRPr>
            </a:lvl1pPr>
          </a:lstStyle>
          <a:p>
            <a:fld id="{3716B609-2A26-46AA-B595-3671F5470576}" type="datetimeFigureOut">
              <a:rPr lang="en-US" dirty="0"/>
              <a:t>7/28/2024</a:t>
            </a:fld>
            <a:endParaRPr lang="en-US" dirty="0"/>
          </a:p>
        </p:txBody>
      </p:sp>
      <p:sp>
        <p:nvSpPr>
          <p:cNvPr id="5" name="Footer Placeholder 4">
            <a:extLst>
              <a:ext uri="{FF2B5EF4-FFF2-40B4-BE49-F238E27FC236}">
                <a16:creationId xmlns:a16="http://schemas.microsoft.com/office/drawing/2014/main" id="{5209A716-DEA9-48A9-A5BC-0F392D2B49AC}"/>
              </a:ext>
            </a:extLst>
          </p:cNvPr>
          <p:cNvSpPr>
            <a:spLocks noGrp="1"/>
          </p:cNvSpPr>
          <p:nvPr>
            <p:ph type="ftr" sz="quarter" idx="3"/>
          </p:nvPr>
        </p:nvSpPr>
        <p:spPr>
          <a:xfrm>
            <a:off x="7696200" y="6342042"/>
            <a:ext cx="3470128" cy="365125"/>
          </a:xfrm>
          <a:prstGeom prst="rect">
            <a:avLst/>
          </a:prstGeom>
        </p:spPr>
        <p:txBody>
          <a:bodyPr vert="horz" lIns="91440" tIns="45720" rIns="91440" bIns="45720" rtlCol="0" anchor="ctr"/>
          <a:lstStyle>
            <a:lvl1pPr algn="r">
              <a:defRPr sz="1000" spc="50" baseline="0">
                <a:solidFill>
                  <a:schemeClr val="tx1"/>
                </a:solidFill>
              </a:defRPr>
            </a:lvl1pPr>
          </a:lstStyle>
          <a:p>
            <a:r>
              <a:rPr lang="en-US" dirty="0"/>
              <a:t>
              </a:t>
            </a:r>
          </a:p>
        </p:txBody>
      </p:sp>
      <p:sp>
        <p:nvSpPr>
          <p:cNvPr id="6" name="Slide Number Placeholder 5">
            <a:extLst>
              <a:ext uri="{FF2B5EF4-FFF2-40B4-BE49-F238E27FC236}">
                <a16:creationId xmlns:a16="http://schemas.microsoft.com/office/drawing/2014/main" id="{C09CB69E-A0E4-4558-9C62-4CD8CDD2A501}"/>
              </a:ext>
            </a:extLst>
          </p:cNvPr>
          <p:cNvSpPr>
            <a:spLocks noGrp="1"/>
          </p:cNvSpPr>
          <p:nvPr>
            <p:ph type="sldNum" sz="quarter" idx="4"/>
          </p:nvPr>
        </p:nvSpPr>
        <p:spPr>
          <a:xfrm>
            <a:off x="11166329" y="6342042"/>
            <a:ext cx="526228" cy="365125"/>
          </a:xfrm>
          <a:prstGeom prst="rect">
            <a:avLst/>
          </a:prstGeom>
        </p:spPr>
        <p:txBody>
          <a:bodyPr vert="horz" lIns="91440" tIns="45720" rIns="91440" bIns="45720" rtlCol="0" anchor="ctr"/>
          <a:lstStyle>
            <a:lvl1pPr algn="r">
              <a:defRPr sz="1000" spc="100" baseline="0">
                <a:solidFill>
                  <a:schemeClr val="tx1"/>
                </a:solidFill>
              </a:defRPr>
            </a:lvl1pPr>
          </a:lstStyle>
          <a:p>
            <a:fld id="{8DFDE724-0293-4953-AE9D-4D814FA589B0}" type="slidenum">
              <a:rPr lang="en-US" dirty="0"/>
              <a:t>‹#›</a:t>
            </a:fld>
            <a:endParaRPr lang="en-US" dirty="0"/>
          </a:p>
        </p:txBody>
      </p:sp>
      <p:grpSp>
        <p:nvGrpSpPr>
          <p:cNvPr id="7" name="Group 6">
            <a:extLst>
              <a:ext uri="{FF2B5EF4-FFF2-40B4-BE49-F238E27FC236}">
                <a16:creationId xmlns:a16="http://schemas.microsoft.com/office/drawing/2014/main" id="{EB6ECC43-D65E-4A7B-A76B-D278A2184166}"/>
              </a:ext>
            </a:extLst>
          </p:cNvPr>
          <p:cNvGrpSpPr/>
          <p:nvPr/>
        </p:nvGrpSpPr>
        <p:grpSpPr>
          <a:xfrm flipV="1">
            <a:off x="11626076" y="3551521"/>
            <a:ext cx="567782" cy="3306479"/>
            <a:chOff x="11619770" y="-2005"/>
            <a:chExt cx="567782" cy="3306479"/>
          </a:xfrm>
        </p:grpSpPr>
        <p:sp>
          <p:nvSpPr>
            <p:cNvPr id="8" name="Freeform: Shape 7">
              <a:extLst>
                <a:ext uri="{FF2B5EF4-FFF2-40B4-BE49-F238E27FC236}">
                  <a16:creationId xmlns:a16="http://schemas.microsoft.com/office/drawing/2014/main" id="{7EE443C5-5AB9-407B-A8C3-011BB14FEF06}"/>
                </a:ext>
              </a:extLst>
            </p:cNvPr>
            <p:cNvSpPr/>
            <p:nvPr/>
          </p:nvSpPr>
          <p:spPr>
            <a:xfrm flipV="1">
              <a:off x="11619770" y="373807"/>
              <a:ext cx="526228" cy="2930667"/>
            </a:xfrm>
            <a:custGeom>
              <a:avLst/>
              <a:gdLst/>
              <a:ahLst/>
              <a:cxnLst/>
              <a:rect l="l" t="t" r="r" b="b"/>
              <a:pathLst>
                <a:path w="757287" h="3694096">
                  <a:moveTo>
                    <a:pt x="757287" y="3694096"/>
                  </a:moveTo>
                  <a:lnTo>
                    <a:pt x="757287" y="0"/>
                  </a:lnTo>
                  <a:lnTo>
                    <a:pt x="0" y="0"/>
                  </a:lnTo>
                  <a:lnTo>
                    <a:pt x="0" y="3686094"/>
                  </a:lnTo>
                  <a:close/>
                </a:path>
              </a:pathLst>
            </a:custGeom>
            <a:blipFill dpi="0" rotWithShape="1">
              <a:blip r:embed="rId13">
                <a:extLst>
                  <a:ext uri="{96DAC541-7B7A-43D3-8B79-37D633B846F1}">
                    <asvg:svgBlip xmlns:asvg="http://schemas.microsoft.com/office/drawing/2016/SVG/main" r:embed="rId14"/>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4538C9FA-DA5E-4785-8F4A-CA481A3A6526}"/>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spTree>
    <p:extLst>
      <p:ext uri="{BB962C8B-B14F-4D97-AF65-F5344CB8AC3E}">
        <p14:creationId xmlns:p14="http://schemas.microsoft.com/office/powerpoint/2010/main" val="356819893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p:txStyles>
    <p:titleStyle>
      <a:lvl1pPr algn="l" defTabSz="914400" rtl="0" eaLnBrk="1" latinLnBrk="0" hangingPunct="1">
        <a:lnSpc>
          <a:spcPct val="120000"/>
        </a:lnSpc>
        <a:spcBef>
          <a:spcPct val="0"/>
        </a:spcBef>
        <a:buNone/>
        <a:defRPr sz="320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SzPct val="85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30000"/>
        </a:lnSpc>
        <a:spcBef>
          <a:spcPts val="500"/>
        </a:spcBef>
        <a:buSzPct val="10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SzPct val="85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SzPct val="100000"/>
        <a:buFont typeface="Avenir Next LT Pro Light" panose="020B0304020202020204" pitchFamily="34" charset="0"/>
        <a:buChar char="–"/>
        <a:defRPr sz="1400" kern="1200">
          <a:solidFill>
            <a:schemeClr val="tx1"/>
          </a:solidFill>
          <a:latin typeface="+mn-lt"/>
          <a:ea typeface="+mn-ea"/>
          <a:cs typeface="+mn-cs"/>
        </a:defRPr>
      </a:lvl4pPr>
      <a:lvl5pPr marL="1188720" indent="-22860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92">
          <p15:clr>
            <a:srgbClr val="F26B43"/>
          </p15:clr>
        </p15:guide>
        <p15:guide id="2" pos="504">
          <p15:clr>
            <a:srgbClr val="F26B43"/>
          </p15:clr>
        </p15:guide>
        <p15:guide id="3" pos="7176">
          <p15:clr>
            <a:srgbClr val="F26B43"/>
          </p15:clr>
        </p15:guide>
        <p15:guide id="5" orient="horz" pos="1272">
          <p15:clr>
            <a:srgbClr val="F26B43"/>
          </p15:clr>
        </p15:guide>
        <p15:guide id="6" orient="horz" pos="1728">
          <p15:clr>
            <a:srgbClr val="F26B43"/>
          </p15:clr>
        </p15:guide>
        <p15:guide id="7" orient="horz" pos="3864">
          <p15:clr>
            <a:srgbClr val="F26B43"/>
          </p15:clr>
        </p15:guide>
        <p15:guide id="8" orient="horz" pos="3432">
          <p15:clr>
            <a:srgbClr val="F26B43"/>
          </p15:clr>
        </p15:guide>
        <p15:guide id="9" pos="100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latin typeface="Helvetica Neue"/>
              </a:rPr>
              <a:t>A Study Into Online Food Delivery Services</a:t>
            </a:r>
            <a:endParaRPr lang="en-US" sz="3600" dirty="0"/>
          </a:p>
          <a:p>
            <a:endParaRPr lang="en-US" dirty="0"/>
          </a:p>
        </p:txBody>
      </p:sp>
      <p:sp>
        <p:nvSpPr>
          <p:cNvPr id="3" name="Subtitle 2"/>
          <p:cNvSpPr>
            <a:spLocks noGrp="1"/>
          </p:cNvSpPr>
          <p:nvPr>
            <p:ph type="subTitle" idx="1"/>
          </p:nvPr>
        </p:nvSpPr>
        <p:spPr>
          <a:xfrm>
            <a:off x="1600200" y="4681728"/>
            <a:ext cx="8084646" cy="929296"/>
          </a:xfrm>
        </p:spPr>
        <p:txBody>
          <a:bodyPr vert="horz" lIns="91440" tIns="45720" rIns="91440" bIns="45720" rtlCol="0" anchor="t">
            <a:normAutofit/>
          </a:bodyPr>
          <a:lstStyle/>
          <a:p>
            <a:r>
              <a:rPr lang="en-US" sz="2000" dirty="0"/>
              <a:t>Capstone project by Guransh Sodhi</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0146C-1C38-657B-986C-BC31B3BEA68B}"/>
              </a:ext>
            </a:extLst>
          </p:cNvPr>
          <p:cNvSpPr>
            <a:spLocks noGrp="1"/>
          </p:cNvSpPr>
          <p:nvPr>
            <p:ph type="title"/>
          </p:nvPr>
        </p:nvSpPr>
        <p:spPr>
          <a:xfrm>
            <a:off x="808661" y="275478"/>
            <a:ext cx="10357666" cy="710069"/>
          </a:xfrm>
        </p:spPr>
        <p:txBody>
          <a:bodyPr/>
          <a:lstStyle/>
          <a:p>
            <a:pPr algn="ctr"/>
            <a:r>
              <a:rPr lang="en-US" dirty="0"/>
              <a:t>Project Background</a:t>
            </a:r>
            <a:endParaRPr lang="en-US"/>
          </a:p>
        </p:txBody>
      </p:sp>
      <p:sp>
        <p:nvSpPr>
          <p:cNvPr id="3" name="Content Placeholder 2">
            <a:extLst>
              <a:ext uri="{FF2B5EF4-FFF2-40B4-BE49-F238E27FC236}">
                <a16:creationId xmlns:a16="http://schemas.microsoft.com/office/drawing/2014/main" id="{360207CB-F0D9-AD62-DCD2-D65E3A916C82}"/>
              </a:ext>
            </a:extLst>
          </p:cNvPr>
          <p:cNvSpPr>
            <a:spLocks noGrp="1"/>
          </p:cNvSpPr>
          <p:nvPr>
            <p:ph idx="1"/>
          </p:nvPr>
        </p:nvSpPr>
        <p:spPr>
          <a:xfrm>
            <a:off x="808662" y="1201270"/>
            <a:ext cx="10357666" cy="4932830"/>
          </a:xfrm>
        </p:spPr>
        <p:txBody>
          <a:bodyPr vert="horz" lIns="91440" tIns="45720" rIns="91440" bIns="45720" rtlCol="0" anchor="t">
            <a:normAutofit/>
          </a:bodyPr>
          <a:lstStyle/>
          <a:p>
            <a:pPr marL="228600" lvl="1" indent="0">
              <a:buNone/>
            </a:pPr>
            <a:r>
              <a:rPr lang="en-US" dirty="0">
                <a:ea typeface="+mj-lt"/>
                <a:cs typeface="+mj-lt"/>
              </a:rPr>
              <a:t>The overarching goal of this project is to develop an informative, all-encompassing analysis based upon data procured from industry-leading pioneers that display the traversal of food ordering applications through history since its inception and identify how the space has matured into the thriving market worth billions that it is today.</a:t>
            </a:r>
            <a:endParaRPr lang="en-US">
              <a:ea typeface="+mj-lt"/>
              <a:cs typeface="+mj-lt"/>
            </a:endParaRPr>
          </a:p>
          <a:p>
            <a:pPr lvl="1"/>
            <a:endParaRPr lang="en-US" dirty="0">
              <a:ea typeface="+mj-lt"/>
              <a:cs typeface="+mj-lt"/>
            </a:endParaRPr>
          </a:p>
          <a:p>
            <a:pPr marL="228600" lvl="1" indent="0">
              <a:buNone/>
            </a:pPr>
            <a:r>
              <a:rPr lang="en-US" dirty="0">
                <a:ea typeface="+mj-lt"/>
                <a:cs typeface="+mj-lt"/>
              </a:rPr>
              <a:t>Built using the wide functionality within the Python Language, this analysis will use key</a:t>
            </a:r>
            <a:endParaRPr lang="en-US">
              <a:latin typeface="Helvetica Neue"/>
              <a:ea typeface="+mj-lt"/>
              <a:cs typeface="+mj-lt"/>
            </a:endParaRPr>
          </a:p>
          <a:p>
            <a:pPr marL="228600" lvl="1" indent="0">
              <a:buNone/>
            </a:pPr>
            <a:r>
              <a:rPr lang="en-US" dirty="0">
                <a:ea typeface="+mj-lt"/>
                <a:cs typeface="+mj-lt"/>
              </a:rPr>
              <a:t>barometers that help to contextualize the market rather than lean on raw numbers.</a:t>
            </a:r>
            <a:endParaRPr lang="en-US" dirty="0"/>
          </a:p>
        </p:txBody>
      </p:sp>
      <p:sp>
        <p:nvSpPr>
          <p:cNvPr id="4" name="Date Placeholder 3">
            <a:extLst>
              <a:ext uri="{FF2B5EF4-FFF2-40B4-BE49-F238E27FC236}">
                <a16:creationId xmlns:a16="http://schemas.microsoft.com/office/drawing/2014/main" id="{3191E3F1-0FDB-70CE-395E-ECA8BD65E962}"/>
              </a:ext>
            </a:extLst>
          </p:cNvPr>
          <p:cNvSpPr>
            <a:spLocks noGrp="1"/>
          </p:cNvSpPr>
          <p:nvPr>
            <p:ph type="dt" sz="half" idx="10"/>
          </p:nvPr>
        </p:nvSpPr>
        <p:spPr/>
        <p:txBody>
          <a:bodyPr/>
          <a:lstStyle/>
          <a:p>
            <a:fld id="{B9E4A681-73E7-4616-BF02-427D977810BA}" type="datetime1">
              <a:t>7/28/2024</a:t>
            </a:fld>
            <a:endParaRPr lang="en-US" dirty="0"/>
          </a:p>
        </p:txBody>
      </p:sp>
      <p:sp>
        <p:nvSpPr>
          <p:cNvPr id="5" name="Footer Placeholder 4">
            <a:extLst>
              <a:ext uri="{FF2B5EF4-FFF2-40B4-BE49-F238E27FC236}">
                <a16:creationId xmlns:a16="http://schemas.microsoft.com/office/drawing/2014/main" id="{7C82B63E-784F-8F6C-4759-411C93036A82}"/>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B04450EB-4D7D-99D9-E9D1-5F6A5682A956}"/>
              </a:ext>
            </a:extLst>
          </p:cNvPr>
          <p:cNvSpPr>
            <a:spLocks noGrp="1"/>
          </p:cNvSpPr>
          <p:nvPr>
            <p:ph type="sldNum" sz="quarter" idx="12"/>
          </p:nvPr>
        </p:nvSpPr>
        <p:spPr/>
        <p:txBody>
          <a:bodyPr/>
          <a:lstStyle/>
          <a:p>
            <a:fld id="{8DFDE724-0293-4953-AE9D-4D814FA589B0}" type="slidenum">
              <a:rPr lang="en-US" dirty="0"/>
              <a:t>2</a:t>
            </a:fld>
            <a:endParaRPr lang="en-US" dirty="0"/>
          </a:p>
        </p:txBody>
      </p:sp>
    </p:spTree>
    <p:extLst>
      <p:ext uri="{BB962C8B-B14F-4D97-AF65-F5344CB8AC3E}">
        <p14:creationId xmlns:p14="http://schemas.microsoft.com/office/powerpoint/2010/main" val="1245411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712B7-3CAA-8B34-4C74-2F8681D851D7}"/>
              </a:ext>
            </a:extLst>
          </p:cNvPr>
          <p:cNvSpPr>
            <a:spLocks noGrp="1"/>
          </p:cNvSpPr>
          <p:nvPr>
            <p:ph type="title"/>
          </p:nvPr>
        </p:nvSpPr>
        <p:spPr>
          <a:xfrm>
            <a:off x="819866" y="365125"/>
            <a:ext cx="10346461" cy="766098"/>
          </a:xfrm>
        </p:spPr>
        <p:txBody>
          <a:bodyPr/>
          <a:lstStyle/>
          <a:p>
            <a:pPr algn="ctr"/>
            <a:r>
              <a:rPr lang="en-US" dirty="0"/>
              <a:t>Objective &amp; Technique</a:t>
            </a:r>
          </a:p>
        </p:txBody>
      </p:sp>
      <p:sp>
        <p:nvSpPr>
          <p:cNvPr id="3" name="Content Placeholder 2">
            <a:extLst>
              <a:ext uri="{FF2B5EF4-FFF2-40B4-BE49-F238E27FC236}">
                <a16:creationId xmlns:a16="http://schemas.microsoft.com/office/drawing/2014/main" id="{9B4F87A9-CB04-5879-526E-FF133C2498A8}"/>
              </a:ext>
            </a:extLst>
          </p:cNvPr>
          <p:cNvSpPr>
            <a:spLocks noGrp="1"/>
          </p:cNvSpPr>
          <p:nvPr>
            <p:ph idx="1"/>
          </p:nvPr>
        </p:nvSpPr>
        <p:spPr>
          <a:xfrm>
            <a:off x="826996" y="1136465"/>
            <a:ext cx="10641104" cy="5600792"/>
          </a:xfrm>
        </p:spPr>
        <p:txBody>
          <a:bodyPr vert="horz" lIns="91440" tIns="45720" rIns="91440" bIns="45720" rtlCol="0" anchor="t">
            <a:normAutofit/>
          </a:bodyPr>
          <a:lstStyle/>
          <a:p>
            <a:pPr marL="0" indent="0">
              <a:buNone/>
            </a:pPr>
            <a:r>
              <a:rPr lang="en-US" sz="2000" dirty="0">
                <a:ea typeface="+mn-lt"/>
                <a:cs typeface="+mn-lt"/>
              </a:rPr>
              <a:t> Inadequate awareness and reasoning within the masses towards the scale of how much major players in this industry have grown in a short space of time, as well as the emerging dependency of the population on these companies in forming their opinions which they convey using-</a:t>
            </a:r>
            <a:endParaRPr lang="en-US" dirty="0">
              <a:ea typeface="+mn-lt"/>
              <a:cs typeface="+mn-lt"/>
            </a:endParaRPr>
          </a:p>
          <a:p>
            <a:pPr marL="342900" indent="-342900"/>
            <a:r>
              <a:rPr lang="en-US" sz="2000" dirty="0"/>
              <a:t>User Ratings</a:t>
            </a:r>
          </a:p>
          <a:p>
            <a:pPr marL="342900" indent="-342900"/>
            <a:r>
              <a:rPr lang="en-US" sz="2000" dirty="0"/>
              <a:t>Worded Reviews</a:t>
            </a:r>
          </a:p>
          <a:p>
            <a:pPr marL="0" indent="0">
              <a:buNone/>
            </a:pPr>
            <a:r>
              <a:rPr lang="en-US" dirty="0"/>
              <a:t>The technique used in tackling this is to build optimum predictive models for predicting User Ratings for when they order food from restaurants online, build AI models for classification of positive vs negative customer reviews (Sentimental Analysis), and use various findings in aiding business for both the online food app marketplace as well as the restaurants that are on these platforms.</a:t>
            </a:r>
          </a:p>
        </p:txBody>
      </p:sp>
    </p:spTree>
    <p:extLst>
      <p:ext uri="{BB962C8B-B14F-4D97-AF65-F5344CB8AC3E}">
        <p14:creationId xmlns:p14="http://schemas.microsoft.com/office/powerpoint/2010/main" val="3807300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762A3-28E3-B321-79F6-F00BE0E4DAA5}"/>
              </a:ext>
            </a:extLst>
          </p:cNvPr>
          <p:cNvSpPr>
            <a:spLocks noGrp="1"/>
          </p:cNvSpPr>
          <p:nvPr>
            <p:ph type="title"/>
          </p:nvPr>
        </p:nvSpPr>
        <p:spPr>
          <a:xfrm>
            <a:off x="808661" y="365125"/>
            <a:ext cx="10357666" cy="648436"/>
          </a:xfrm>
        </p:spPr>
        <p:txBody>
          <a:bodyPr/>
          <a:lstStyle/>
          <a:p>
            <a:pPr algn="ctr"/>
            <a:r>
              <a:rPr lang="en-US" dirty="0"/>
              <a:t>Methodology</a:t>
            </a:r>
            <a:endParaRPr lang="en-US"/>
          </a:p>
        </p:txBody>
      </p:sp>
      <p:sp>
        <p:nvSpPr>
          <p:cNvPr id="3" name="Content Placeholder 2">
            <a:extLst>
              <a:ext uri="{FF2B5EF4-FFF2-40B4-BE49-F238E27FC236}">
                <a16:creationId xmlns:a16="http://schemas.microsoft.com/office/drawing/2014/main" id="{CD853F25-8FDE-0530-F48E-8113AB10D364}"/>
              </a:ext>
            </a:extLst>
          </p:cNvPr>
          <p:cNvSpPr>
            <a:spLocks noGrp="1"/>
          </p:cNvSpPr>
          <p:nvPr>
            <p:ph idx="1"/>
          </p:nvPr>
        </p:nvSpPr>
        <p:spPr>
          <a:xfrm>
            <a:off x="808662" y="1206873"/>
            <a:ext cx="10357666" cy="4927227"/>
          </a:xfrm>
        </p:spPr>
        <p:txBody>
          <a:bodyPr vert="horz" lIns="91440" tIns="45720" rIns="91440" bIns="45720" rtlCol="0" anchor="t">
            <a:normAutofit/>
          </a:bodyPr>
          <a:lstStyle/>
          <a:p>
            <a:r>
              <a:rPr lang="en-US" b="1" u="sng" dirty="0">
                <a:ea typeface="+mj-lt"/>
                <a:cs typeface="+mj-lt"/>
              </a:rPr>
              <a:t>Data Collection</a:t>
            </a:r>
            <a:r>
              <a:rPr lang="en-US" dirty="0">
                <a:ea typeface="+mj-lt"/>
                <a:cs typeface="+mj-lt"/>
              </a:rPr>
              <a:t>: Extract and integrate data from the sources into the necessary software.</a:t>
            </a:r>
            <a:endParaRPr lang="en-US" dirty="0"/>
          </a:p>
          <a:p>
            <a:endParaRPr lang="en-US" sz="800" dirty="0">
              <a:ea typeface="+mj-lt"/>
              <a:cs typeface="+mj-lt"/>
            </a:endParaRPr>
          </a:p>
          <a:p>
            <a:r>
              <a:rPr lang="en-US" b="1" u="sng" dirty="0">
                <a:ea typeface="+mj-lt"/>
                <a:cs typeface="+mj-lt"/>
              </a:rPr>
              <a:t>Data Preparation</a:t>
            </a:r>
            <a:r>
              <a:rPr lang="en-US" dirty="0">
                <a:ea typeface="+mj-lt"/>
                <a:cs typeface="+mj-lt"/>
              </a:rPr>
              <a:t>: Clean and prepare data, handle any null values, selecting significant features, standardizing and normalizing all formats to assure the credibility of the analysis</a:t>
            </a:r>
            <a:endParaRPr lang="en-US" dirty="0"/>
          </a:p>
          <a:p>
            <a:endParaRPr lang="en-US" sz="800" dirty="0">
              <a:ea typeface="+mj-lt"/>
              <a:cs typeface="+mj-lt"/>
            </a:endParaRPr>
          </a:p>
          <a:p>
            <a:r>
              <a:rPr lang="en-US" b="1" u="sng" dirty="0">
                <a:ea typeface="+mj-lt"/>
                <a:cs typeface="+mj-lt"/>
              </a:rPr>
              <a:t>Analysis Techniques</a:t>
            </a:r>
            <a:r>
              <a:rPr lang="en-US" dirty="0">
                <a:ea typeface="+mj-lt"/>
                <a:cs typeface="+mj-lt"/>
              </a:rPr>
              <a:t> : Implement whatever the necessary functions and tools within the means of the software are to aid in a comprehensive understanding of the data such as various ML algorithms and DL text classification algorithms.</a:t>
            </a:r>
            <a:endParaRPr lang="en-US" dirty="0" err="1"/>
          </a:p>
        </p:txBody>
      </p:sp>
      <p:sp>
        <p:nvSpPr>
          <p:cNvPr id="4" name="Date Placeholder 3">
            <a:extLst>
              <a:ext uri="{FF2B5EF4-FFF2-40B4-BE49-F238E27FC236}">
                <a16:creationId xmlns:a16="http://schemas.microsoft.com/office/drawing/2014/main" id="{614614BB-E580-7B7C-2F52-BD6FED5CD883}"/>
              </a:ext>
            </a:extLst>
          </p:cNvPr>
          <p:cNvSpPr>
            <a:spLocks noGrp="1"/>
          </p:cNvSpPr>
          <p:nvPr>
            <p:ph type="dt" sz="half" idx="10"/>
          </p:nvPr>
        </p:nvSpPr>
        <p:spPr/>
        <p:txBody>
          <a:bodyPr/>
          <a:lstStyle/>
          <a:p>
            <a:fld id="{AA56E86C-4480-43C3-AC79-5E8CCEB0D002}" type="datetime1">
              <a:t>7/28/2024</a:t>
            </a:fld>
            <a:endParaRPr lang="en-US" dirty="0"/>
          </a:p>
        </p:txBody>
      </p:sp>
      <p:sp>
        <p:nvSpPr>
          <p:cNvPr id="5" name="Footer Placeholder 4">
            <a:extLst>
              <a:ext uri="{FF2B5EF4-FFF2-40B4-BE49-F238E27FC236}">
                <a16:creationId xmlns:a16="http://schemas.microsoft.com/office/drawing/2014/main" id="{719A4465-9C6E-3A5F-1168-D7F5CCAC0313}"/>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19A7780D-90FE-AA54-FCCF-7187B9FDCF3A}"/>
              </a:ext>
            </a:extLst>
          </p:cNvPr>
          <p:cNvSpPr>
            <a:spLocks noGrp="1"/>
          </p:cNvSpPr>
          <p:nvPr>
            <p:ph type="sldNum" sz="quarter" idx="12"/>
          </p:nvPr>
        </p:nvSpPr>
        <p:spPr/>
        <p:txBody>
          <a:bodyPr/>
          <a:lstStyle/>
          <a:p>
            <a:fld id="{8DFDE724-0293-4953-AE9D-4D814FA589B0}" type="slidenum">
              <a:rPr lang="en-US" dirty="0"/>
              <a:t>4</a:t>
            </a:fld>
            <a:endParaRPr lang="en-US" dirty="0"/>
          </a:p>
        </p:txBody>
      </p:sp>
    </p:spTree>
    <p:extLst>
      <p:ext uri="{BB962C8B-B14F-4D97-AF65-F5344CB8AC3E}">
        <p14:creationId xmlns:p14="http://schemas.microsoft.com/office/powerpoint/2010/main" val="3050089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E6B5BC-BAE2-2038-162F-66C9C8C81ADE}"/>
              </a:ext>
            </a:extLst>
          </p:cNvPr>
          <p:cNvSpPr>
            <a:spLocks noGrp="1"/>
          </p:cNvSpPr>
          <p:nvPr>
            <p:ph idx="1"/>
          </p:nvPr>
        </p:nvSpPr>
        <p:spPr>
          <a:xfrm>
            <a:off x="915118" y="2663638"/>
            <a:ext cx="10357666" cy="1526242"/>
          </a:xfrm>
        </p:spPr>
        <p:txBody>
          <a:bodyPr vert="horz" lIns="91440" tIns="45720" rIns="91440" bIns="45720" rtlCol="0" anchor="t">
            <a:normAutofit/>
          </a:bodyPr>
          <a:lstStyle/>
          <a:p>
            <a:pPr marL="0" indent="0">
              <a:buNone/>
            </a:pPr>
            <a:r>
              <a:rPr lang="en-US" b="1" i="1" dirty="0"/>
              <a:t>Refer to the python file here onwards for a deep introspect along each step of the process in order to gather all the useful insights. Details for every step are comprehensively noted in the file.</a:t>
            </a:r>
          </a:p>
        </p:txBody>
      </p:sp>
      <p:sp>
        <p:nvSpPr>
          <p:cNvPr id="4" name="Date Placeholder 3">
            <a:extLst>
              <a:ext uri="{FF2B5EF4-FFF2-40B4-BE49-F238E27FC236}">
                <a16:creationId xmlns:a16="http://schemas.microsoft.com/office/drawing/2014/main" id="{D82FD0FC-98FD-B265-98EF-BA8B540444D4}"/>
              </a:ext>
            </a:extLst>
          </p:cNvPr>
          <p:cNvSpPr>
            <a:spLocks noGrp="1"/>
          </p:cNvSpPr>
          <p:nvPr>
            <p:ph type="dt" sz="half" idx="10"/>
          </p:nvPr>
        </p:nvSpPr>
        <p:spPr/>
        <p:txBody>
          <a:bodyPr/>
          <a:lstStyle/>
          <a:p>
            <a:fld id="{CB11FC61-6172-4CD3-BA60-5D2A493B7D0B}" type="datetime1">
              <a:t>7/28/2024</a:t>
            </a:fld>
            <a:endParaRPr lang="en-US" dirty="0"/>
          </a:p>
        </p:txBody>
      </p:sp>
      <p:sp>
        <p:nvSpPr>
          <p:cNvPr id="5" name="Footer Placeholder 4">
            <a:extLst>
              <a:ext uri="{FF2B5EF4-FFF2-40B4-BE49-F238E27FC236}">
                <a16:creationId xmlns:a16="http://schemas.microsoft.com/office/drawing/2014/main" id="{2BCED95C-0036-0AD8-2297-048977A7239D}"/>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BCCBA566-72D2-5B54-808C-481289C85E59}"/>
              </a:ext>
            </a:extLst>
          </p:cNvPr>
          <p:cNvSpPr>
            <a:spLocks noGrp="1"/>
          </p:cNvSpPr>
          <p:nvPr>
            <p:ph type="sldNum" sz="quarter" idx="12"/>
          </p:nvPr>
        </p:nvSpPr>
        <p:spPr/>
        <p:txBody>
          <a:bodyPr/>
          <a:lstStyle/>
          <a:p>
            <a:fld id="{8DFDE724-0293-4953-AE9D-4D814FA589B0}" type="slidenum">
              <a:rPr lang="en-US" dirty="0"/>
              <a:t>5</a:t>
            </a:fld>
            <a:endParaRPr lang="en-US" dirty="0"/>
          </a:p>
        </p:txBody>
      </p:sp>
    </p:spTree>
    <p:extLst>
      <p:ext uri="{BB962C8B-B14F-4D97-AF65-F5344CB8AC3E}">
        <p14:creationId xmlns:p14="http://schemas.microsoft.com/office/powerpoint/2010/main" val="4158277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45939-2E92-67C7-C65E-45DFDD13B083}"/>
              </a:ext>
            </a:extLst>
          </p:cNvPr>
          <p:cNvSpPr>
            <a:spLocks noGrp="1"/>
          </p:cNvSpPr>
          <p:nvPr>
            <p:ph type="title"/>
          </p:nvPr>
        </p:nvSpPr>
        <p:spPr>
          <a:xfrm>
            <a:off x="808661" y="365125"/>
            <a:ext cx="10357666" cy="766098"/>
          </a:xfrm>
        </p:spPr>
        <p:txBody>
          <a:bodyPr/>
          <a:lstStyle/>
          <a:p>
            <a:pPr algn="ctr"/>
            <a:r>
              <a:rPr lang="en-US" dirty="0"/>
              <a:t>Outcome</a:t>
            </a:r>
          </a:p>
        </p:txBody>
      </p:sp>
      <p:sp>
        <p:nvSpPr>
          <p:cNvPr id="3" name="Content Placeholder 2">
            <a:extLst>
              <a:ext uri="{FF2B5EF4-FFF2-40B4-BE49-F238E27FC236}">
                <a16:creationId xmlns:a16="http://schemas.microsoft.com/office/drawing/2014/main" id="{19731ACA-F735-6783-6110-AEF9AFFD8CF0}"/>
              </a:ext>
            </a:extLst>
          </p:cNvPr>
          <p:cNvSpPr>
            <a:spLocks noGrp="1"/>
          </p:cNvSpPr>
          <p:nvPr>
            <p:ph idx="1"/>
          </p:nvPr>
        </p:nvSpPr>
        <p:spPr>
          <a:xfrm>
            <a:off x="808662" y="1475814"/>
            <a:ext cx="10357666" cy="4658286"/>
          </a:xfrm>
        </p:spPr>
        <p:txBody>
          <a:bodyPr vert="horz" lIns="91440" tIns="45720" rIns="91440" bIns="45720" rtlCol="0" anchor="t">
            <a:normAutofit/>
          </a:bodyPr>
          <a:lstStyle/>
          <a:p>
            <a:r>
              <a:rPr lang="en-US" dirty="0">
                <a:ea typeface="+mj-lt"/>
                <a:cs typeface="+mj-lt"/>
              </a:rPr>
              <a:t>Increased understanding of  major companies spanned across the market.</a:t>
            </a:r>
            <a:endParaRPr lang="en-US" dirty="0"/>
          </a:p>
          <a:p>
            <a:r>
              <a:rPr lang="en-US" dirty="0">
                <a:ea typeface="+mj-lt"/>
                <a:cs typeface="+mj-lt"/>
              </a:rPr>
              <a:t>Ability to use garnered insights to cohesively asses the future direction in which these</a:t>
            </a:r>
          </a:p>
          <a:p>
            <a:pPr marL="0" indent="0">
              <a:buNone/>
            </a:pPr>
            <a:r>
              <a:rPr lang="en-US" dirty="0">
                <a:ea typeface="+mj-lt"/>
                <a:cs typeface="+mj-lt"/>
              </a:rPr>
              <a:t>    companies and their operations are headed.</a:t>
            </a:r>
            <a:endParaRPr lang="en-US" dirty="0"/>
          </a:p>
          <a:p>
            <a:r>
              <a:rPr lang="en-US" dirty="0">
                <a:ea typeface="+mj-lt"/>
                <a:cs typeface="+mj-lt"/>
              </a:rPr>
              <a:t>Greater knowledge of how restaurants benefit from the advent of online food services</a:t>
            </a:r>
          </a:p>
          <a:p>
            <a:r>
              <a:rPr lang="en-US" dirty="0">
                <a:ea typeface="+mj-lt"/>
                <a:cs typeface="+mj-lt"/>
              </a:rPr>
              <a:t>An overall healthier understanding of analytical software, concepts and the modelling</a:t>
            </a:r>
            <a:endParaRPr lang="en-US" dirty="0"/>
          </a:p>
          <a:p>
            <a:pPr marL="0" indent="0">
              <a:buNone/>
            </a:pPr>
            <a:r>
              <a:rPr lang="en-US" dirty="0">
                <a:ea typeface="+mj-lt"/>
                <a:cs typeface="+mj-lt"/>
              </a:rPr>
              <a:t>    Process of ML as well as DL from an analyst’s point of view.</a:t>
            </a:r>
            <a:endParaRPr lang="en-US" dirty="0"/>
          </a:p>
          <a:p>
            <a:endParaRPr lang="en-US" dirty="0"/>
          </a:p>
        </p:txBody>
      </p:sp>
      <p:sp>
        <p:nvSpPr>
          <p:cNvPr id="4" name="Date Placeholder 3">
            <a:extLst>
              <a:ext uri="{FF2B5EF4-FFF2-40B4-BE49-F238E27FC236}">
                <a16:creationId xmlns:a16="http://schemas.microsoft.com/office/drawing/2014/main" id="{890BA514-DBFA-9169-1003-CE0DFB2834A4}"/>
              </a:ext>
            </a:extLst>
          </p:cNvPr>
          <p:cNvSpPr>
            <a:spLocks noGrp="1"/>
          </p:cNvSpPr>
          <p:nvPr>
            <p:ph type="dt" sz="half" idx="10"/>
          </p:nvPr>
        </p:nvSpPr>
        <p:spPr/>
        <p:txBody>
          <a:bodyPr/>
          <a:lstStyle/>
          <a:p>
            <a:fld id="{A615D085-E69C-4C29-9B06-FE6A9C8C324D}" type="datetime1">
              <a:t>7/28/2024</a:t>
            </a:fld>
            <a:endParaRPr lang="en-US" dirty="0"/>
          </a:p>
        </p:txBody>
      </p:sp>
      <p:sp>
        <p:nvSpPr>
          <p:cNvPr id="5" name="Footer Placeholder 4">
            <a:extLst>
              <a:ext uri="{FF2B5EF4-FFF2-40B4-BE49-F238E27FC236}">
                <a16:creationId xmlns:a16="http://schemas.microsoft.com/office/drawing/2014/main" id="{2C4A7564-CF96-D447-44E6-68607CFF669A}"/>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437D5442-20B5-2C4E-8D64-53ED3857B5C1}"/>
              </a:ext>
            </a:extLst>
          </p:cNvPr>
          <p:cNvSpPr>
            <a:spLocks noGrp="1"/>
          </p:cNvSpPr>
          <p:nvPr>
            <p:ph type="sldNum" sz="quarter" idx="12"/>
          </p:nvPr>
        </p:nvSpPr>
        <p:spPr/>
        <p:txBody>
          <a:bodyPr/>
          <a:lstStyle/>
          <a:p>
            <a:fld id="{8DFDE724-0293-4953-AE9D-4D814FA589B0}" type="slidenum">
              <a:rPr lang="en-US" dirty="0"/>
              <a:t>6</a:t>
            </a:fld>
            <a:endParaRPr lang="en-US" dirty="0"/>
          </a:p>
        </p:txBody>
      </p:sp>
    </p:spTree>
    <p:extLst>
      <p:ext uri="{BB962C8B-B14F-4D97-AF65-F5344CB8AC3E}">
        <p14:creationId xmlns:p14="http://schemas.microsoft.com/office/powerpoint/2010/main" val="2101936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F7BCF-1D78-80F1-6CCA-2662FEFD7DFB}"/>
              </a:ext>
            </a:extLst>
          </p:cNvPr>
          <p:cNvSpPr>
            <a:spLocks noGrp="1"/>
          </p:cNvSpPr>
          <p:nvPr>
            <p:ph type="title"/>
          </p:nvPr>
        </p:nvSpPr>
        <p:spPr>
          <a:xfrm>
            <a:off x="808661" y="365125"/>
            <a:ext cx="10357666" cy="866950"/>
          </a:xfrm>
        </p:spPr>
        <p:txBody>
          <a:bodyPr/>
          <a:lstStyle/>
          <a:p>
            <a:pPr algn="ctr"/>
            <a:r>
              <a:rPr lang="en-US" dirty="0"/>
              <a:t>conclusion</a:t>
            </a:r>
          </a:p>
        </p:txBody>
      </p:sp>
      <p:sp>
        <p:nvSpPr>
          <p:cNvPr id="3" name="Content Placeholder 2">
            <a:extLst>
              <a:ext uri="{FF2B5EF4-FFF2-40B4-BE49-F238E27FC236}">
                <a16:creationId xmlns:a16="http://schemas.microsoft.com/office/drawing/2014/main" id="{C23AE458-4674-6784-09D8-E09D0C9A6717}"/>
              </a:ext>
            </a:extLst>
          </p:cNvPr>
          <p:cNvSpPr>
            <a:spLocks noGrp="1"/>
          </p:cNvSpPr>
          <p:nvPr>
            <p:ph idx="1"/>
          </p:nvPr>
        </p:nvSpPr>
        <p:spPr>
          <a:xfrm>
            <a:off x="808662" y="1559858"/>
            <a:ext cx="10357666" cy="4574242"/>
          </a:xfrm>
        </p:spPr>
        <p:txBody>
          <a:bodyPr vert="horz" lIns="91440" tIns="45720" rIns="91440" bIns="45720" rtlCol="0" anchor="t">
            <a:normAutofit/>
          </a:bodyPr>
          <a:lstStyle/>
          <a:p>
            <a:pPr>
              <a:buNone/>
            </a:pPr>
            <a:r>
              <a:rPr lang="en-US" dirty="0"/>
              <a:t>    Albeit most of the population is aware of the growth and inadvertent success of online delivery services in recent years and why they have become such a big part of our daily lives, there is a lot to unpack. This project embraced the details within the finer parts of the data. </a:t>
            </a:r>
          </a:p>
          <a:p>
            <a:pPr>
              <a:buNone/>
            </a:pPr>
            <a:r>
              <a:rPr lang="en-US" dirty="0"/>
              <a:t>    It inculcates and looks to spread the findings via appealing and comprehensively informative models in a manner where these findings can aid in predicting the online food industry landscape.</a:t>
            </a:r>
            <a:endParaRPr lang="en-US"/>
          </a:p>
          <a:p>
            <a:pPr>
              <a:buNone/>
            </a:pPr>
            <a:r>
              <a:rPr lang="en-US" dirty="0"/>
              <a:t>   Clear indications through the analysis of things such as ratings having a positive correlation with restaurants tied with online applications shows that this industry is only going to go from strength to strength</a:t>
            </a:r>
          </a:p>
          <a:p>
            <a:pPr marL="0" indent="0">
              <a:buNone/>
            </a:pPr>
            <a:endParaRPr lang="en-US" dirty="0"/>
          </a:p>
        </p:txBody>
      </p:sp>
      <p:sp>
        <p:nvSpPr>
          <p:cNvPr id="4" name="Date Placeholder 3">
            <a:extLst>
              <a:ext uri="{FF2B5EF4-FFF2-40B4-BE49-F238E27FC236}">
                <a16:creationId xmlns:a16="http://schemas.microsoft.com/office/drawing/2014/main" id="{E3D14B72-C2B0-6708-D41B-BAF0C8EC133E}"/>
              </a:ext>
            </a:extLst>
          </p:cNvPr>
          <p:cNvSpPr>
            <a:spLocks noGrp="1"/>
          </p:cNvSpPr>
          <p:nvPr>
            <p:ph type="dt" sz="half" idx="10"/>
          </p:nvPr>
        </p:nvSpPr>
        <p:spPr/>
        <p:txBody>
          <a:bodyPr/>
          <a:lstStyle/>
          <a:p>
            <a:fld id="{A5EEB99A-9CD3-4922-B596-38526779F3A8}" type="datetime1">
              <a:t>7/28/2024</a:t>
            </a:fld>
            <a:endParaRPr lang="en-US" dirty="0"/>
          </a:p>
        </p:txBody>
      </p:sp>
      <p:sp>
        <p:nvSpPr>
          <p:cNvPr id="5" name="Footer Placeholder 4">
            <a:extLst>
              <a:ext uri="{FF2B5EF4-FFF2-40B4-BE49-F238E27FC236}">
                <a16:creationId xmlns:a16="http://schemas.microsoft.com/office/drawing/2014/main" id="{1ADA48BB-5E15-3BE4-A1E1-C0B0A8246E4C}"/>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D1760463-B444-5C4F-0002-7563976CD6A5}"/>
              </a:ext>
            </a:extLst>
          </p:cNvPr>
          <p:cNvSpPr>
            <a:spLocks noGrp="1"/>
          </p:cNvSpPr>
          <p:nvPr>
            <p:ph type="sldNum" sz="quarter" idx="12"/>
          </p:nvPr>
        </p:nvSpPr>
        <p:spPr/>
        <p:txBody>
          <a:bodyPr/>
          <a:lstStyle/>
          <a:p>
            <a:fld id="{8DFDE724-0293-4953-AE9D-4D814FA589B0}" type="slidenum">
              <a:rPr lang="en-US" dirty="0"/>
              <a:t>7</a:t>
            </a:fld>
            <a:endParaRPr lang="en-US" dirty="0"/>
          </a:p>
        </p:txBody>
      </p:sp>
    </p:spTree>
    <p:extLst>
      <p:ext uri="{BB962C8B-B14F-4D97-AF65-F5344CB8AC3E}">
        <p14:creationId xmlns:p14="http://schemas.microsoft.com/office/powerpoint/2010/main" val="3893358561"/>
      </p:ext>
    </p:extLst>
  </p:cSld>
  <p:clrMapOvr>
    <a:masterClrMapping/>
  </p:clrMapOvr>
</p:sld>
</file>

<file path=ppt/theme/theme1.xml><?xml version="1.0" encoding="utf-8"?>
<a:theme xmlns:a="http://schemas.openxmlformats.org/drawingml/2006/main" name="VeniceBeachVTI">
  <a:themeElements>
    <a:clrScheme name="VeniceBeachVTI">
      <a:dk1>
        <a:sysClr val="windowText" lastClr="000000"/>
      </a:dk1>
      <a:lt1>
        <a:sysClr val="window" lastClr="FFFFFF"/>
      </a:lt1>
      <a:dk2>
        <a:srgbClr val="2B3E3D"/>
      </a:dk2>
      <a:lt2>
        <a:srgbClr val="FEF3EB"/>
      </a:lt2>
      <a:accent1>
        <a:srgbClr val="FE8542"/>
      </a:accent1>
      <a:accent2>
        <a:srgbClr val="EC6D60"/>
      </a:accent2>
      <a:accent3>
        <a:srgbClr val="CDA32B"/>
      </a:accent3>
      <a:accent4>
        <a:srgbClr val="EE66A7"/>
      </a:accent4>
      <a:accent5>
        <a:srgbClr val="EA5F48"/>
      </a:accent5>
      <a:accent6>
        <a:srgbClr val="C8466B"/>
      </a:accent6>
      <a:hlink>
        <a:srgbClr val="E46153"/>
      </a:hlink>
      <a:folHlink>
        <a:srgbClr val="CF63B0"/>
      </a:folHlink>
    </a:clrScheme>
    <a:fontScheme name="VeniceBeachVTI">
      <a:majorFont>
        <a:latin typeface="Avenir Next LT Pro Light"/>
        <a:ea typeface=""/>
        <a:cs typeface=""/>
      </a:majorFont>
      <a:minorFont>
        <a:latin typeface="Avenir Next LT Pro"/>
        <a:ea typeface=""/>
        <a:cs typeface=""/>
      </a:minorFont>
    </a:fontScheme>
    <a:fmtScheme name="VeniceBeach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eniceBeachVTI" id="{54706E44-6516-4822-8F8F-6BA182D64AC9}" vid="{F71BAAD1-41E5-4D56-97E1-12A04B86E57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VeniceBeachVTI</vt:lpstr>
      <vt:lpstr>A Study Into Online Food Delivery Services </vt:lpstr>
      <vt:lpstr>Project Background</vt:lpstr>
      <vt:lpstr>Objective &amp; Technique</vt:lpstr>
      <vt:lpstr>Methodology</vt:lpstr>
      <vt:lpstr>PowerPoint Presentation</vt:lpstr>
      <vt:lpstr>Outcome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278</cp:revision>
  <dcterms:created xsi:type="dcterms:W3CDTF">2024-07-28T07:21:11Z</dcterms:created>
  <dcterms:modified xsi:type="dcterms:W3CDTF">2024-07-28T08:28:14Z</dcterms:modified>
</cp:coreProperties>
</file>