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3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768" r:id="rId2"/>
    <p:sldMasterId id="2147483739" r:id="rId3"/>
    <p:sldMasterId id="2147483793" r:id="rId4"/>
  </p:sldMasterIdLst>
  <p:notesMasterIdLst>
    <p:notesMasterId r:id="rId26"/>
  </p:notesMasterIdLst>
  <p:handoutMasterIdLst>
    <p:handoutMasterId r:id="rId27"/>
  </p:handoutMasterIdLst>
  <p:sldIdLst>
    <p:sldId id="5184" r:id="rId5"/>
    <p:sldId id="5185" r:id="rId6"/>
    <p:sldId id="5187" r:id="rId7"/>
    <p:sldId id="5191" r:id="rId8"/>
    <p:sldId id="5109" r:id="rId9"/>
    <p:sldId id="5190" r:id="rId10"/>
    <p:sldId id="5193" r:id="rId11"/>
    <p:sldId id="5207" r:id="rId12"/>
    <p:sldId id="5198" r:id="rId13"/>
    <p:sldId id="5188" r:id="rId14"/>
    <p:sldId id="5202" r:id="rId15"/>
    <p:sldId id="5203" r:id="rId16"/>
    <p:sldId id="5204" r:id="rId17"/>
    <p:sldId id="5205" r:id="rId18"/>
    <p:sldId id="5196" r:id="rId19"/>
    <p:sldId id="5209" r:id="rId20"/>
    <p:sldId id="5210" r:id="rId21"/>
    <p:sldId id="5194" r:id="rId22"/>
    <p:sldId id="5206" r:id="rId23"/>
    <p:sldId id="5208" r:id="rId24"/>
    <p:sldId id="5140" r:id="rId25"/>
  </p:sldIdLst>
  <p:sldSz cx="9144000" cy="5143500" type="screen16x9"/>
  <p:notesSz cx="6858000" cy="9144000"/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760" userDrawn="1">
          <p15:clr>
            <a:srgbClr val="A4A3A4"/>
          </p15:clr>
        </p15:guide>
        <p15:guide id="3" orient="horz" pos="17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  <p:cmAuthor id="3" name="Liliane Meijnen" initials="LM" lastIdx="19" clrIdx="2">
    <p:extLst>
      <p:ext uri="{19B8F6BF-5375-455C-9EA6-DF929625EA0E}">
        <p15:presenceInfo xmlns:p15="http://schemas.microsoft.com/office/powerpoint/2012/main" userId="Liliane Meijn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2E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FAA5D6-6A36-0584-138D-189589A7513B}" v="805" dt="2023-07-07T09:20:48.209"/>
    <p1510:client id="{2D405B40-8549-F6B9-796C-96639B16AB91}" v="34" dt="2023-06-30T11:05:59.293"/>
    <p1510:client id="{799CBE59-9CB5-322E-7682-0FC1270A9038}" v="71" dt="2023-07-07T15:11:10.864"/>
    <p1510:client id="{B0520BD5-5249-1B86-50A0-5B6B20959EE2}" v="18" dt="2023-06-30T14:28:40.344"/>
  </p1510:revLst>
</p1510:revInfo>
</file>

<file path=ppt/tableStyles.xml><?xml version="1.0" encoding="utf-8"?>
<a:tblStyleLst xmlns:a="http://schemas.openxmlformats.org/drawingml/2006/main" def="{BFEA419B-BCDB-4C27-8AB2-1E94C2BD932B}">
  <a:tblStyle styleId="{BFEA419B-BCDB-4C27-8AB2-1E94C2BD932B}" styleName="Elsevier light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rgbClr val="DCDCDD"/>
              </a:solidFill>
            </a:ln>
          </a:bottom>
          <a:insideH>
            <a:ln w="12700" cmpd="sng">
              <a:solidFill>
                <a:srgbClr val="DCDCDD"/>
              </a:solidFill>
            </a:ln>
          </a:insideH>
          <a:insideV>
            <a:ln w="0" cmpd="sng">
              <a:solidFill>
                <a:schemeClr val="dk1"/>
              </a:solidFill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lt1"/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127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dk1"/>
      </a:tcTxStyle>
      <a:tcStyle>
        <a:tcBdr>
          <a:bottom>
            <a:ln w="12700" cmpd="sng">
              <a:solidFill>
                <a:srgbClr val="FF6C00"/>
              </a:solidFill>
            </a:ln>
          </a:bottom>
        </a:tcBdr>
        <a:fill>
          <a:solidFill>
            <a:schemeClr val="lt1"/>
          </a:solidFill>
        </a:fill>
      </a:tcStyle>
    </a:firstRow>
  </a:tblStyle>
  <a:tblStyle styleId="{BFEA419B-BCDB-4C27-8AB2-1E94C2BD932C}" styleName="Elsevier dark">
    <a:wholeTbl>
      <a:tcTxStyle>
        <a:fontRef idx="minor">
          <a:prstClr val="white"/>
        </a:fontRef>
        <a:schemeClr val="lt1"/>
      </a:tcTxStyle>
      <a:tcStyle>
        <a:tcBdr>
          <a:left>
            <a:ln w="0" cmpd="sng">
              <a:solidFill>
                <a:srgbClr val="2E2E2E"/>
              </a:solidFill>
            </a:ln>
          </a:left>
          <a:right>
            <a:ln w="0" cmpd="sng">
              <a:solidFill>
                <a:srgbClr val="2E2E2E"/>
              </a:solidFill>
            </a:ln>
          </a:right>
          <a:top>
            <a:ln w="0" cmpd="sng">
              <a:solidFill>
                <a:srgbClr val="2E2E2E"/>
              </a:solidFill>
            </a:ln>
          </a:top>
          <a:bottom>
            <a:ln w="12700" cmpd="sng">
              <a:solidFill>
                <a:srgbClr val="DCDCDD"/>
              </a:solidFill>
            </a:ln>
          </a:bottom>
          <a:insideH>
            <a:ln w="12700" cmpd="sng">
              <a:solidFill>
                <a:srgbClr val="DCDCDD"/>
              </a:solidFill>
            </a:ln>
          </a:insideH>
          <a:insideV>
            <a:ln w="0" cmpd="sng">
              <a:solidFill>
                <a:schemeClr val="dk1"/>
              </a:solidFill>
            </a:ln>
          </a:insideV>
        </a:tcBdr>
        <a:fill>
          <a:solidFill>
            <a:srgbClr val="2E2E2E"/>
          </a:solidFill>
        </a:fill>
      </a:tcStyle>
    </a:wholeTbl>
    <a:band1H>
      <a:tcStyle>
        <a:tcBdr/>
        <a:fill>
          <a:solidFill>
            <a:srgbClr val="2E2E2E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53565A"/>
          </a:solidFill>
        </a:fill>
      </a:tcStyle>
    </a:band1V>
    <a:band2V>
      <a:tcStyle>
        <a:tcBdr/>
      </a:tcStyle>
    </a:band2V>
    <a:lastCol>
      <a:tcTxStyle b="on">
        <a:fontRef idx="minor">
          <a:prstClr val="white"/>
        </a:fontRef>
        <a:schemeClr val="lt1"/>
      </a:tcTxStyle>
      <a:tcStyle>
        <a:tcBdr/>
        <a:fill>
          <a:solidFill>
            <a:srgbClr val="3C3C3C"/>
          </a:solidFill>
        </a:fill>
      </a:tcStyle>
    </a:lastCol>
    <a:firstCol>
      <a:tcTxStyle b="on">
        <a:fontRef idx="minor">
          <a:prstClr val="white"/>
        </a:fontRef>
        <a:schemeClr val="lt1"/>
      </a:tcTxStyle>
      <a:tcStyle>
        <a:tcBdr/>
        <a:fill>
          <a:solidFill>
            <a:srgbClr val="3C3C3C"/>
          </a:solidFill>
        </a:fill>
      </a:tcStyle>
    </a:firstCol>
    <a:lastRow>
      <a:tcTxStyle b="on">
        <a:fontRef idx="minor">
          <a:prstClr val="white"/>
        </a:fontRef>
        <a:schemeClr val="lt1"/>
      </a:tcTxStyle>
      <a:tcStyle>
        <a:tcBdr>
          <a:top>
            <a:ln w="12700" cmpd="sng">
              <a:solidFill>
                <a:srgbClr val="2E2E2E"/>
              </a:solidFill>
            </a:ln>
          </a:top>
        </a:tcBdr>
        <a:fill>
          <a:solidFill>
            <a:srgbClr val="3C3C3C"/>
          </a:solidFill>
        </a:fill>
      </a:tcStyle>
    </a:lastRow>
    <a:firstRow>
      <a:tcTxStyle b="on">
        <a:fontRef idx="minor">
          <a:prstClr val="white"/>
        </a:fontRef>
        <a:schemeClr val="lt1"/>
      </a:tcTxStyle>
      <a:tcStyle>
        <a:tcBdr>
          <a:bottom>
            <a:ln w="12700" cmpd="sng">
              <a:solidFill>
                <a:srgbClr val="FF6C00"/>
              </a:solidFill>
            </a:ln>
          </a:bottom>
        </a:tcBdr>
        <a:fill>
          <a:solidFill>
            <a:srgbClr val="2E2E2E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pos="5760"/>
        <p:guide orient="horz" pos="172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rav, Amey Dilip (ELS-AMS)" userId="S::gurava@science.regn.net::36742cb2-ec36-421b-b574-f5c2fcd082f5" providerId="AD" clId="Web-{799CBE59-9CB5-322E-7682-0FC1270A9038}"/>
    <pc:docChg chg="modSld">
      <pc:chgData name="Gurav, Amey Dilip (ELS-AMS)" userId="S::gurava@science.regn.net::36742cb2-ec36-421b-b574-f5c2fcd082f5" providerId="AD" clId="Web-{799CBE59-9CB5-322E-7682-0FC1270A9038}" dt="2023-07-07T15:09:51.766" v="70" actId="20577"/>
      <pc:docMkLst>
        <pc:docMk/>
      </pc:docMkLst>
      <pc:sldChg chg="modSp">
        <pc:chgData name="Gurav, Amey Dilip (ELS-AMS)" userId="S::gurava@science.regn.net::36742cb2-ec36-421b-b574-f5c2fcd082f5" providerId="AD" clId="Web-{799CBE59-9CB5-322E-7682-0FC1270A9038}" dt="2023-07-07T09:42:15.016" v="26" actId="20577"/>
        <pc:sldMkLst>
          <pc:docMk/>
          <pc:sldMk cId="2462530948" sldId="5185"/>
        </pc:sldMkLst>
        <pc:spChg chg="mod">
          <ac:chgData name="Gurav, Amey Dilip (ELS-AMS)" userId="S::gurava@science.regn.net::36742cb2-ec36-421b-b574-f5c2fcd082f5" providerId="AD" clId="Web-{799CBE59-9CB5-322E-7682-0FC1270A9038}" dt="2023-07-07T09:42:15.016" v="26" actId="20577"/>
          <ac:spMkLst>
            <pc:docMk/>
            <pc:sldMk cId="2462530948" sldId="5185"/>
            <ac:spMk id="9" creationId="{7EA6C56F-23DF-EAF9-7298-FD19DEE4B371}"/>
          </ac:spMkLst>
        </pc:spChg>
      </pc:sldChg>
      <pc:sldChg chg="modSp">
        <pc:chgData name="Gurav, Amey Dilip (ELS-AMS)" userId="S::gurava@science.regn.net::36742cb2-ec36-421b-b574-f5c2fcd082f5" providerId="AD" clId="Web-{799CBE59-9CB5-322E-7682-0FC1270A9038}" dt="2023-07-07T10:16:10.539" v="36" actId="1076"/>
        <pc:sldMkLst>
          <pc:docMk/>
          <pc:sldMk cId="3027788651" sldId="5193"/>
        </pc:sldMkLst>
        <pc:spChg chg="mod">
          <ac:chgData name="Gurav, Amey Dilip (ELS-AMS)" userId="S::gurava@science.regn.net::36742cb2-ec36-421b-b574-f5c2fcd082f5" providerId="AD" clId="Web-{799CBE59-9CB5-322E-7682-0FC1270A9038}" dt="2023-07-07T10:16:10.539" v="36" actId="1076"/>
          <ac:spMkLst>
            <pc:docMk/>
            <pc:sldMk cId="3027788651" sldId="5193"/>
            <ac:spMk id="3" creationId="{43DEE0E1-A415-5AA3-7439-847DAF0A8C44}"/>
          </ac:spMkLst>
        </pc:spChg>
        <pc:picChg chg="mod">
          <ac:chgData name="Gurav, Amey Dilip (ELS-AMS)" userId="S::gurava@science.regn.net::36742cb2-ec36-421b-b574-f5c2fcd082f5" providerId="AD" clId="Web-{799CBE59-9CB5-322E-7682-0FC1270A9038}" dt="2023-07-07T10:15:54.554" v="29" actId="1076"/>
          <ac:picMkLst>
            <pc:docMk/>
            <pc:sldMk cId="3027788651" sldId="5193"/>
            <ac:picMk id="5" creationId="{453DADCD-3CF4-6D82-DFA3-AC735D75C276}"/>
          </ac:picMkLst>
        </pc:picChg>
      </pc:sldChg>
      <pc:sldChg chg="modSp">
        <pc:chgData name="Gurav, Amey Dilip (ELS-AMS)" userId="S::gurava@science.regn.net::36742cb2-ec36-421b-b574-f5c2fcd082f5" providerId="AD" clId="Web-{799CBE59-9CB5-322E-7682-0FC1270A9038}" dt="2023-07-07T15:09:51.766" v="70" actId="20577"/>
        <pc:sldMkLst>
          <pc:docMk/>
          <pc:sldMk cId="261064044" sldId="5206"/>
        </pc:sldMkLst>
        <pc:spChg chg="mod">
          <ac:chgData name="Gurav, Amey Dilip (ELS-AMS)" userId="S::gurava@science.regn.net::36742cb2-ec36-421b-b574-f5c2fcd082f5" providerId="AD" clId="Web-{799CBE59-9CB5-322E-7682-0FC1270A9038}" dt="2023-07-07T15:09:51.766" v="70" actId="20577"/>
          <ac:spMkLst>
            <pc:docMk/>
            <pc:sldMk cId="261064044" sldId="5206"/>
            <ac:spMk id="8" creationId="{9B305978-C263-D603-609E-9D9FA56A4634}"/>
          </ac:spMkLst>
        </pc:spChg>
      </pc:sldChg>
    </pc:docChg>
  </pc:docChgLst>
  <pc:docChgLst>
    <pc:chgData name="Gurav, Amey Dilip (ELS-AMS)" userId="S::gurava@science.regn.net::36742cb2-ec36-421b-b574-f5c2fcd082f5" providerId="AD" clId="Web-{2D405B40-8549-F6B9-796C-96639B16AB91}"/>
    <pc:docChg chg="modSld">
      <pc:chgData name="Gurav, Amey Dilip (ELS-AMS)" userId="S::gurava@science.regn.net::36742cb2-ec36-421b-b574-f5c2fcd082f5" providerId="AD" clId="Web-{2D405B40-8549-F6B9-796C-96639B16AB91}" dt="2023-06-30T11:05:59.199" v="31" actId="20577"/>
      <pc:docMkLst>
        <pc:docMk/>
      </pc:docMkLst>
      <pc:sldChg chg="modSp">
        <pc:chgData name="Gurav, Amey Dilip (ELS-AMS)" userId="S::gurava@science.regn.net::36742cb2-ec36-421b-b574-f5c2fcd082f5" providerId="AD" clId="Web-{2D405B40-8549-F6B9-796C-96639B16AB91}" dt="2023-06-30T11:05:59.199" v="31" actId="20577"/>
        <pc:sldMkLst>
          <pc:docMk/>
          <pc:sldMk cId="1698342939" sldId="5187"/>
        </pc:sldMkLst>
        <pc:spChg chg="mod">
          <ac:chgData name="Gurav, Amey Dilip (ELS-AMS)" userId="S::gurava@science.regn.net::36742cb2-ec36-421b-b574-f5c2fcd082f5" providerId="AD" clId="Web-{2D405B40-8549-F6B9-796C-96639B16AB91}" dt="2023-06-30T11:05:59.199" v="31" actId="20577"/>
          <ac:spMkLst>
            <pc:docMk/>
            <pc:sldMk cId="1698342939" sldId="5187"/>
            <ac:spMk id="9" creationId="{49AF0899-62D9-A87F-E176-5FFB00AD8079}"/>
          </ac:spMkLst>
        </pc:spChg>
      </pc:sldChg>
    </pc:docChg>
  </pc:docChgLst>
  <pc:docChgLst>
    <pc:chgData name="Gurav, Amey Dilip (ELS-AMS)" userId="S::gurava@science.regn.net::36742cb2-ec36-421b-b574-f5c2fcd082f5" providerId="AD" clId="Web-{B0520BD5-5249-1B86-50A0-5B6B20959EE2}"/>
    <pc:docChg chg="modSld">
      <pc:chgData name="Gurav, Amey Dilip (ELS-AMS)" userId="S::gurava@science.regn.net::36742cb2-ec36-421b-b574-f5c2fcd082f5" providerId="AD" clId="Web-{B0520BD5-5249-1B86-50A0-5B6B20959EE2}" dt="2023-06-30T14:28:40.344" v="17" actId="20577"/>
      <pc:docMkLst>
        <pc:docMk/>
      </pc:docMkLst>
      <pc:sldChg chg="modSp">
        <pc:chgData name="Gurav, Amey Dilip (ELS-AMS)" userId="S::gurava@science.regn.net::36742cb2-ec36-421b-b574-f5c2fcd082f5" providerId="AD" clId="Web-{B0520BD5-5249-1B86-50A0-5B6B20959EE2}" dt="2023-06-30T14:27:16.903" v="9" actId="20577"/>
        <pc:sldMkLst>
          <pc:docMk/>
          <pc:sldMk cId="1698342939" sldId="5187"/>
        </pc:sldMkLst>
        <pc:spChg chg="mod">
          <ac:chgData name="Gurav, Amey Dilip (ELS-AMS)" userId="S::gurava@science.regn.net::36742cb2-ec36-421b-b574-f5c2fcd082f5" providerId="AD" clId="Web-{B0520BD5-5249-1B86-50A0-5B6B20959EE2}" dt="2023-06-30T14:27:16.903" v="9" actId="20577"/>
          <ac:spMkLst>
            <pc:docMk/>
            <pc:sldMk cId="1698342939" sldId="5187"/>
            <ac:spMk id="9" creationId="{49AF0899-62D9-A87F-E176-5FFB00AD8079}"/>
          </ac:spMkLst>
        </pc:spChg>
      </pc:sldChg>
      <pc:sldChg chg="modSp">
        <pc:chgData name="Gurav, Amey Dilip (ELS-AMS)" userId="S::gurava@science.regn.net::36742cb2-ec36-421b-b574-f5c2fcd082f5" providerId="AD" clId="Web-{B0520BD5-5249-1B86-50A0-5B6B20959EE2}" dt="2023-06-30T12:03:57.785" v="1" actId="20577"/>
        <pc:sldMkLst>
          <pc:docMk/>
          <pc:sldMk cId="4037027165" sldId="5188"/>
        </pc:sldMkLst>
        <pc:spChg chg="mod">
          <ac:chgData name="Gurav, Amey Dilip (ELS-AMS)" userId="S::gurava@science.regn.net::36742cb2-ec36-421b-b574-f5c2fcd082f5" providerId="AD" clId="Web-{B0520BD5-5249-1B86-50A0-5B6B20959EE2}" dt="2023-06-30T12:03:57.785" v="1" actId="20577"/>
          <ac:spMkLst>
            <pc:docMk/>
            <pc:sldMk cId="4037027165" sldId="5188"/>
            <ac:spMk id="8" creationId="{9B305978-C263-D603-609E-9D9FA56A4634}"/>
          </ac:spMkLst>
        </pc:spChg>
      </pc:sldChg>
      <pc:sldChg chg="modSp">
        <pc:chgData name="Gurav, Amey Dilip (ELS-AMS)" userId="S::gurava@science.regn.net::36742cb2-ec36-421b-b574-f5c2fcd082f5" providerId="AD" clId="Web-{B0520BD5-5249-1B86-50A0-5B6B20959EE2}" dt="2023-06-30T14:28:40.344" v="17" actId="20577"/>
        <pc:sldMkLst>
          <pc:docMk/>
          <pc:sldMk cId="962955893" sldId="5198"/>
        </pc:sldMkLst>
        <pc:spChg chg="mod">
          <ac:chgData name="Gurav, Amey Dilip (ELS-AMS)" userId="S::gurava@science.regn.net::36742cb2-ec36-421b-b574-f5c2fcd082f5" providerId="AD" clId="Web-{B0520BD5-5249-1B86-50A0-5B6B20959EE2}" dt="2023-06-30T14:28:40.344" v="17" actId="20577"/>
          <ac:spMkLst>
            <pc:docMk/>
            <pc:sldMk cId="962955893" sldId="5198"/>
            <ac:spMk id="4" creationId="{9332EF43-B681-427C-B3D3-ACD1C14C9D29}"/>
          </ac:spMkLst>
        </pc:spChg>
      </pc:sldChg>
    </pc:docChg>
  </pc:docChgLst>
  <pc:docChgLst>
    <pc:chgData name="Smirnova, Olga (ELS-AMS)" userId="S::smirnovao@science.regn.net::ebc9cbc7-aaa3-43fd-a839-48392ece5e34" providerId="AD" clId="Web-{16FAA5D6-6A36-0584-138D-189589A7513B}"/>
    <pc:docChg chg="addSld modSld">
      <pc:chgData name="Smirnova, Olga (ELS-AMS)" userId="S::smirnovao@science.regn.net::ebc9cbc7-aaa3-43fd-a839-48392ece5e34" providerId="AD" clId="Web-{16FAA5D6-6A36-0584-138D-189589A7513B}" dt="2023-07-07T09:20:48.209" v="792" actId="20577"/>
      <pc:docMkLst>
        <pc:docMk/>
      </pc:docMkLst>
      <pc:sldChg chg="modSp">
        <pc:chgData name="Smirnova, Olga (ELS-AMS)" userId="S::smirnovao@science.regn.net::ebc9cbc7-aaa3-43fd-a839-48392ece5e34" providerId="AD" clId="Web-{16FAA5D6-6A36-0584-138D-189589A7513B}" dt="2023-07-07T09:20:48.209" v="792" actId="20577"/>
        <pc:sldMkLst>
          <pc:docMk/>
          <pc:sldMk cId="2813787957" sldId="5194"/>
        </pc:sldMkLst>
        <pc:spChg chg="mod">
          <ac:chgData name="Smirnova, Olga (ELS-AMS)" userId="S::smirnovao@science.regn.net::ebc9cbc7-aaa3-43fd-a839-48392ece5e34" providerId="AD" clId="Web-{16FAA5D6-6A36-0584-138D-189589A7513B}" dt="2023-07-07T09:20:48.209" v="792" actId="20577"/>
          <ac:spMkLst>
            <pc:docMk/>
            <pc:sldMk cId="2813787957" sldId="5194"/>
            <ac:spMk id="8" creationId="{9B305978-C263-D603-609E-9D9FA56A4634}"/>
          </ac:spMkLst>
        </pc:spChg>
      </pc:sldChg>
      <pc:sldChg chg="modSp new">
        <pc:chgData name="Smirnova, Olga (ELS-AMS)" userId="S::smirnovao@science.regn.net::ebc9cbc7-aaa3-43fd-a839-48392ece5e34" providerId="AD" clId="Web-{16FAA5D6-6A36-0584-138D-189589A7513B}" dt="2023-07-07T09:17:29.764" v="685" actId="20577"/>
        <pc:sldMkLst>
          <pc:docMk/>
          <pc:sldMk cId="310566998" sldId="5209"/>
        </pc:sldMkLst>
        <pc:spChg chg="mod">
          <ac:chgData name="Smirnova, Olga (ELS-AMS)" userId="S::smirnovao@science.regn.net::ebc9cbc7-aaa3-43fd-a839-48392ece5e34" providerId="AD" clId="Web-{16FAA5D6-6A36-0584-138D-189589A7513B}" dt="2023-07-07T09:17:29.764" v="685" actId="20577"/>
          <ac:spMkLst>
            <pc:docMk/>
            <pc:sldMk cId="310566998" sldId="5209"/>
            <ac:spMk id="2" creationId="{AAC42358-7CEF-69ED-911F-94C4624304F7}"/>
          </ac:spMkLst>
        </pc:spChg>
        <pc:spChg chg="mod">
          <ac:chgData name="Smirnova, Olga (ELS-AMS)" userId="S::smirnovao@science.regn.net::ebc9cbc7-aaa3-43fd-a839-48392ece5e34" providerId="AD" clId="Web-{16FAA5D6-6A36-0584-138D-189589A7513B}" dt="2023-07-07T08:59:15.345" v="205" actId="20577"/>
          <ac:spMkLst>
            <pc:docMk/>
            <pc:sldMk cId="310566998" sldId="5209"/>
            <ac:spMk id="3" creationId="{23D7E54E-F742-CF14-E61C-1604BA836D8B}"/>
          </ac:spMkLst>
        </pc:spChg>
      </pc:sldChg>
      <pc:sldChg chg="modSp new">
        <pc:chgData name="Smirnova, Olga (ELS-AMS)" userId="S::smirnovao@science.regn.net::ebc9cbc7-aaa3-43fd-a839-48392ece5e34" providerId="AD" clId="Web-{16FAA5D6-6A36-0584-138D-189589A7513B}" dt="2023-07-07T09:16:05.245" v="683" actId="20577"/>
        <pc:sldMkLst>
          <pc:docMk/>
          <pc:sldMk cId="1741853253" sldId="5210"/>
        </pc:sldMkLst>
        <pc:spChg chg="mod">
          <ac:chgData name="Smirnova, Olga (ELS-AMS)" userId="S::smirnovao@science.regn.net::ebc9cbc7-aaa3-43fd-a839-48392ece5e34" providerId="AD" clId="Web-{16FAA5D6-6A36-0584-138D-189589A7513B}" dt="2023-07-07T09:16:05.245" v="683" actId="20577"/>
          <ac:spMkLst>
            <pc:docMk/>
            <pc:sldMk cId="1741853253" sldId="5210"/>
            <ac:spMk id="2" creationId="{9D6CE114-5FB3-32F5-55A9-42F5A2F1E74B}"/>
          </ac:spMkLst>
        </pc:spChg>
        <pc:spChg chg="mod">
          <ac:chgData name="Smirnova, Olga (ELS-AMS)" userId="S::smirnovao@science.regn.net::ebc9cbc7-aaa3-43fd-a839-48392ece5e34" providerId="AD" clId="Web-{16FAA5D6-6A36-0584-138D-189589A7513B}" dt="2023-07-07T09:04:34.266" v="413" actId="20577"/>
          <ac:spMkLst>
            <pc:docMk/>
            <pc:sldMk cId="1741853253" sldId="5210"/>
            <ac:spMk id="3" creationId="{ECD2E793-6780-3EFA-D2E3-51D73481BD1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FACC53-DC5A-474D-BF40-5DEE5F8B64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76045F-ADB6-491B-962A-FF775ED846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B6EFF9-8149-4B5D-A6E5-2AE8F4B33535}" type="datetimeFigureOut">
              <a:rPr lang="en-GB" smtClean="0">
                <a:latin typeface="Arial" panose="020B0604020202020204" pitchFamily="34" charset="0"/>
              </a:rPr>
              <a:t>07/07/2023</a:t>
            </a:fld>
            <a:endParaRPr lang="en-GB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23ED0C-AA8B-40BA-B6F3-D505E74CA7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13853D-F1D8-47E4-9768-A371E326179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6E183A-C4E9-47DF-9822-C1FEB6FD02A0}" type="slidenum">
              <a:rPr lang="en-GB" smtClean="0">
                <a:latin typeface="Arial" panose="020B0604020202020204" pitchFamily="34" charset="0"/>
              </a:rPr>
              <a:t>‹#›</a:t>
            </a:fld>
            <a:endParaRPr lang="en-GB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4002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719DD4CF-C917-4D69-9374-6EFF2E9F78C3}" type="datetimeFigureOut">
              <a:rPr lang="en-GB" smtClean="0"/>
              <a:pPr/>
              <a:t>07/07/2023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A7443C7B-F938-4CE9-A268-32817172635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8740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443C7B-F938-4CE9-A268-32817172635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211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443C7B-F938-4CE9-A268-32817172635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817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443C7B-F938-4CE9-A268-32817172635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58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443C7B-F938-4CE9-A268-32817172635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5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443C7B-F938-4CE9-A268-32817172635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59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sv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svg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4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white text and dar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6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 baseline="0"/>
            </a:lvl1pPr>
          </a:lstStyle>
          <a:p>
            <a:r>
              <a:rPr lang="en-US" noProof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6263" y="1659467"/>
            <a:ext cx="5112709" cy="1744133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>
              <a:lnSpc>
                <a:spcPct val="1000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title max over 2x lines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576263" y="4411227"/>
            <a:ext cx="5112709" cy="49000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marL="0" indent="0">
              <a:buNone/>
              <a:defRPr sz="1000"/>
            </a:lvl2pPr>
            <a:lvl3pPr marL="0" indent="0">
              <a:buNone/>
              <a:defRPr sz="1000"/>
            </a:lvl3pPr>
            <a:lvl4pPr marL="0" indent="0"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Month, year</a:t>
            </a:r>
            <a:br>
              <a:rPr lang="en-US"/>
            </a:br>
            <a:r>
              <a:rPr lang="en-US"/>
              <a:t>Name presenter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576263" y="3488267"/>
            <a:ext cx="5112709" cy="762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FF6C00"/>
                </a:solidFill>
              </a:defRPr>
            </a:lvl1pPr>
            <a:lvl2pPr marL="342900" indent="0">
              <a:lnSpc>
                <a:spcPts val="3600"/>
              </a:lnSpc>
              <a:buNone/>
              <a:defRPr sz="3000">
                <a:solidFill>
                  <a:srgbClr val="FF6C00"/>
                </a:solidFill>
              </a:defRPr>
            </a:lvl2pPr>
            <a:lvl3pPr marL="685800" indent="0">
              <a:lnSpc>
                <a:spcPts val="3600"/>
              </a:lnSpc>
              <a:buNone/>
              <a:defRPr sz="3000">
                <a:solidFill>
                  <a:srgbClr val="FF6C00"/>
                </a:solidFill>
              </a:defRPr>
            </a:lvl3pPr>
            <a:lvl4pPr marL="1028700" indent="0">
              <a:lnSpc>
                <a:spcPts val="3600"/>
              </a:lnSpc>
              <a:buNone/>
              <a:defRPr sz="3000">
                <a:solidFill>
                  <a:srgbClr val="FF6C00"/>
                </a:solidFill>
              </a:defRPr>
            </a:lvl4pPr>
            <a:lvl5pPr marL="1371600" indent="0">
              <a:lnSpc>
                <a:spcPts val="3600"/>
              </a:lnSpc>
              <a:buNone/>
              <a:defRPr sz="3000">
                <a:solidFill>
                  <a:srgbClr val="FF6C00"/>
                </a:solidFill>
              </a:defRPr>
            </a:lvl5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576263" y="369888"/>
            <a:ext cx="552450" cy="6096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00"/>
            </a:lvl1pPr>
          </a:lstStyle>
          <a:p>
            <a:pPr lvl="0"/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1053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5" pos="5397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CC9CF60C-F237-4C35-B5B9-DCAC15891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49DBEF-F615-45A1-AA51-C34CD01BC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43A0FA-AB68-49F8-A8DA-E9F3A2F1B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1F4F1C2-2D04-4080-9FD1-F04C6A852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9014-7F8D-47C1-8D79-17A715C9D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76263" y="835026"/>
            <a:ext cx="7991475" cy="38973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charset="0"/>
              <a:buNone/>
              <a:defRPr sz="1800" b="0"/>
            </a:lvl1pPr>
            <a:lvl2pPr marL="360363" indent="-360363">
              <a:lnSpc>
                <a:spcPct val="100000"/>
              </a:lnSpc>
              <a:buFont typeface="+mj-lt"/>
              <a:buAutoNum type="arabicPeriod"/>
              <a:defRPr sz="1600" b="0"/>
            </a:lvl2pPr>
            <a:lvl3pPr marL="365125" indent="0">
              <a:lnSpc>
                <a:spcPct val="100000"/>
              </a:lnSpc>
              <a:buFont typeface="Arial" charset="0"/>
              <a:buNone/>
              <a:defRPr sz="1600" b="0"/>
            </a:lvl3pPr>
            <a:lvl4pPr marL="549275" indent="0">
              <a:lnSpc>
                <a:spcPct val="100000"/>
              </a:lnSpc>
              <a:buNone/>
              <a:tabLst/>
              <a:defRPr sz="1600" b="0"/>
            </a:lvl4pPr>
            <a:lvl5pPr marL="725488" indent="0">
              <a:lnSpc>
                <a:spcPct val="100000"/>
              </a:lnSpc>
              <a:buFont typeface="Arial" charset="0"/>
              <a:buNone/>
              <a:defRPr sz="1600" b="0" baseline="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C4B0388-7C7E-45C3-A6E3-3E637FAB2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C33F9F-6CBB-499E-A399-F579A1C082A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B278D-E37B-46DC-954C-589B0EF3EA4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26578-F514-4D23-8B3F-F3016B7CA9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2F89014-7F8D-47C1-8D79-17A715C9D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>
            <a:spLocks noGrp="1"/>
          </p:cNvSpPr>
          <p:nvPr>
            <p:ph sz="quarter" idx="16" hasCustomPrompt="1"/>
          </p:nvPr>
        </p:nvSpPr>
        <p:spPr>
          <a:xfrm>
            <a:off x="576263" y="835025"/>
            <a:ext cx="7991475" cy="389731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0FE40DE-7E7D-4146-AB2D-5551E7E74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1770B-7A94-4844-AD38-CF8FB3080003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74F79-D68A-45F4-B9C7-F1CCDF9519A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56A03-20E1-4E11-AF69-2080BD58C14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2F89014-7F8D-47C1-8D79-17A715C9D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37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8"/>
          <p:cNvSpPr>
            <a:spLocks noGrp="1"/>
          </p:cNvSpPr>
          <p:nvPr>
            <p:ph type="body" sz="quarter" idx="23" hasCustomPrompt="1"/>
          </p:nvPr>
        </p:nvSpPr>
        <p:spPr>
          <a:xfrm>
            <a:off x="4859338" y="835026"/>
            <a:ext cx="3708400" cy="3898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charset="0"/>
              <a:buNone/>
              <a:defRPr sz="1600" b="0" baseline="0"/>
            </a:lvl1pPr>
            <a:lvl2pPr marL="360363" indent="-360363">
              <a:lnSpc>
                <a:spcPct val="100000"/>
              </a:lnSpc>
              <a:buFont typeface="+mj-lt"/>
              <a:buAutoNum type="arabicPeriod"/>
              <a:defRPr sz="1600" b="0"/>
            </a:lvl2pPr>
            <a:lvl3pPr marL="365125" indent="0">
              <a:lnSpc>
                <a:spcPct val="100000"/>
              </a:lnSpc>
              <a:buFont typeface="Arial" charset="0"/>
              <a:buNone/>
              <a:defRPr sz="1600" b="0"/>
            </a:lvl3pPr>
            <a:lvl4pPr marL="549275" indent="0">
              <a:lnSpc>
                <a:spcPct val="100000"/>
              </a:lnSpc>
              <a:buNone/>
              <a:tabLst/>
              <a:defRPr sz="1600" b="0"/>
            </a:lvl4pPr>
            <a:lvl5pPr marL="725488" indent="0">
              <a:lnSpc>
                <a:spcPct val="100000"/>
              </a:lnSpc>
              <a:buFont typeface="Arial" charset="0"/>
              <a:buNone/>
              <a:defRPr sz="1600" b="0" baseline="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4" hasCustomPrompt="1"/>
          </p:nvPr>
        </p:nvSpPr>
        <p:spPr>
          <a:xfrm>
            <a:off x="576264" y="835025"/>
            <a:ext cx="3708400" cy="3898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charset="0"/>
              <a:buNone/>
              <a:defRPr sz="1600" b="0"/>
            </a:lvl1pPr>
            <a:lvl2pPr marL="360363" indent="-360363">
              <a:lnSpc>
                <a:spcPct val="100000"/>
              </a:lnSpc>
              <a:buFont typeface="+mj-lt"/>
              <a:buAutoNum type="arabicPeriod"/>
              <a:defRPr sz="1600" b="0"/>
            </a:lvl2pPr>
            <a:lvl3pPr marL="365125" indent="0">
              <a:lnSpc>
                <a:spcPct val="100000"/>
              </a:lnSpc>
              <a:buFont typeface="Arial" charset="0"/>
              <a:buNone/>
              <a:defRPr sz="1600" b="0"/>
            </a:lvl3pPr>
            <a:lvl4pPr marL="549275" indent="0">
              <a:lnSpc>
                <a:spcPct val="100000"/>
              </a:lnSpc>
              <a:buNone/>
              <a:tabLst/>
              <a:defRPr sz="1600" b="0"/>
            </a:lvl4pPr>
            <a:lvl5pPr marL="725488" indent="0">
              <a:lnSpc>
                <a:spcPct val="100000"/>
              </a:lnSpc>
              <a:buFont typeface="Arial" charset="0"/>
              <a:buNone/>
              <a:defRPr sz="1600" b="0" baseline="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1EA73AF-7637-4A6C-A4B0-311EBFC6D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4264F-6D72-4F24-8CD7-BE495E8BB687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3CD3D90-6931-458C-A0AF-D2BBC25C8663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E8558DF-C777-4C31-85A8-21E662F0A5EB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82F89014-7F8D-47C1-8D79-17A715C9D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76263" y="835025"/>
            <a:ext cx="3708400" cy="3897313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 b="0" baseline="0"/>
            </a:lvl1pPr>
            <a:lvl2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300" b="0"/>
            </a:lvl2pPr>
            <a:lvl3pPr marL="447675" indent="-174625">
              <a:lnSpc>
                <a:spcPct val="100000"/>
              </a:lnSpc>
              <a:buFont typeface="Arial" panose="020B0604020202020204" pitchFamily="34" charset="0"/>
              <a:buChar char="−"/>
              <a:defRPr sz="1400" b="0"/>
            </a:lvl3pPr>
            <a:lvl4pPr marL="623888" indent="-176213">
              <a:lnSpc>
                <a:spcPct val="100000"/>
              </a:lnSpc>
              <a:tabLst/>
              <a:defRPr sz="1400" b="0"/>
            </a:lvl4pPr>
            <a:lvl5pPr marL="809625" indent="-185738">
              <a:lnSpc>
                <a:spcPct val="100000"/>
              </a:lnSpc>
              <a:defRPr sz="1400" b="0"/>
            </a:lvl5pPr>
            <a:lvl6pPr marL="1714500" indent="0">
              <a:buNone/>
              <a:defRPr/>
            </a:lvl6pPr>
          </a:lstStyle>
          <a:p>
            <a:pPr lvl="0"/>
            <a:r>
              <a:rPr lang="en-US"/>
              <a:t>Click to add text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  <a:p>
            <a:pPr lvl="0"/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4859338" y="835025"/>
            <a:ext cx="3708400" cy="3897313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 b="0"/>
            </a:lvl1pPr>
            <a:lvl2pPr marL="287338" indent="-287338">
              <a:lnSpc>
                <a:spcPct val="100000"/>
              </a:lnSpc>
              <a:buFont typeface="Arial" panose="020B0604020202020204" pitchFamily="34" charset="0"/>
              <a:buChar char="•"/>
              <a:defRPr sz="1300" b="0"/>
            </a:lvl2pPr>
            <a:lvl3pPr marL="447675" indent="-174625">
              <a:lnSpc>
                <a:spcPct val="100000"/>
              </a:lnSpc>
              <a:buFont typeface="Arial" panose="020B0604020202020204" pitchFamily="34" charset="0"/>
              <a:buChar char="−"/>
              <a:defRPr sz="1400" b="0"/>
            </a:lvl3pPr>
            <a:lvl4pPr marL="623888" indent="-176213">
              <a:lnSpc>
                <a:spcPct val="100000"/>
              </a:lnSpc>
              <a:tabLst/>
              <a:defRPr sz="1400" b="0"/>
            </a:lvl4pPr>
            <a:lvl5pPr marL="809625" indent="-185738">
              <a:lnSpc>
                <a:spcPct val="100000"/>
              </a:lnSpc>
              <a:defRPr sz="1400" b="0"/>
            </a:lvl5pPr>
          </a:lstStyle>
          <a:p>
            <a:pPr lvl="0"/>
            <a:r>
              <a:rPr lang="en-US"/>
              <a:t>Click to add text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3872E2A8-E205-4778-8440-C86A31617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E4B11B-E592-4BB9-AE34-F70CB195E727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F1A4215-8A59-48E0-8F12-9F23CA60220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F294D08-94E6-49A2-9DF7-3985093964A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82F89014-7F8D-47C1-8D79-17A715C9D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957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image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6"/>
          </a:solidFill>
        </p:spPr>
        <p:txBody>
          <a:bodyPr tIns="2916000"/>
          <a:lstStyle>
            <a:lvl1pPr marL="0" indent="0" algn="ctr">
              <a:lnSpc>
                <a:spcPct val="100000"/>
              </a:lnSpc>
              <a:buFontTx/>
              <a:buNone/>
              <a:defRPr/>
            </a:lvl1pPr>
          </a:lstStyle>
          <a:p>
            <a:r>
              <a:rPr lang="en-US" noProof="0"/>
              <a:t>Drag picture to placeholder </a:t>
            </a:r>
            <a:br>
              <a:rPr lang="en-US" noProof="0"/>
            </a:br>
            <a:r>
              <a:rPr lang="en-US" noProof="0"/>
              <a:t>or click icon to add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4" hasCustomPrompt="1"/>
          </p:nvPr>
        </p:nvSpPr>
        <p:spPr>
          <a:xfrm>
            <a:off x="576264" y="835025"/>
            <a:ext cx="3708400" cy="38973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charset="0"/>
              <a:buNone/>
              <a:defRPr sz="1600" b="0"/>
            </a:lvl1pPr>
            <a:lvl2pPr marL="360363" indent="-360363">
              <a:lnSpc>
                <a:spcPct val="100000"/>
              </a:lnSpc>
              <a:buFont typeface="+mj-lt"/>
              <a:buAutoNum type="arabicPeriod"/>
              <a:defRPr sz="1600" b="0"/>
            </a:lvl2pPr>
            <a:lvl3pPr marL="365125" indent="0">
              <a:lnSpc>
                <a:spcPct val="100000"/>
              </a:lnSpc>
              <a:buFont typeface="Arial" charset="0"/>
              <a:buNone/>
              <a:defRPr sz="1600" b="0"/>
            </a:lvl3pPr>
            <a:lvl4pPr marL="549275" indent="0">
              <a:lnSpc>
                <a:spcPct val="100000"/>
              </a:lnSpc>
              <a:buNone/>
              <a:tabLst/>
              <a:defRPr sz="1600" b="0"/>
            </a:lvl4pPr>
            <a:lvl5pPr marL="725488" indent="0">
              <a:lnSpc>
                <a:spcPct val="100000"/>
              </a:lnSpc>
              <a:buFont typeface="Arial" charset="0"/>
              <a:buNone/>
              <a:defRPr sz="1600" b="0" baseline="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1301CE-B3DE-49E1-B3B2-EA2475A78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3" y="195263"/>
            <a:ext cx="3708400" cy="504825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3F7EFBD-DB9C-45C5-9F2E-C46AEC5F67DA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53377E4-E0A6-4CAB-B97D-2004235209B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E4FCB58-7D88-4A1A-B1DD-02B1B052F520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82F89014-7F8D-47C1-8D79-17A715C9D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35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image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/>
          <p:cNvSpPr>
            <a:spLocks noGrp="1"/>
          </p:cNvSpPr>
          <p:nvPr>
            <p:ph type="pic" sz="quarter" idx="24" hasCustomPrompt="1"/>
          </p:nvPr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6"/>
          </a:solidFill>
        </p:spPr>
        <p:txBody>
          <a:bodyPr tIns="2916000"/>
          <a:lstStyle>
            <a:lvl1pPr marL="0" indent="0" algn="ctr">
              <a:lnSpc>
                <a:spcPct val="100000"/>
              </a:lnSpc>
              <a:buFontTx/>
              <a:buNone/>
              <a:defRPr/>
            </a:lvl1pPr>
          </a:lstStyle>
          <a:p>
            <a:r>
              <a:rPr lang="en-US" noProof="0"/>
              <a:t>Drag picture to placeholder</a:t>
            </a:r>
            <a:br>
              <a:rPr lang="en-US" noProof="0"/>
            </a:br>
            <a:r>
              <a:rPr lang="en-US" noProof="0"/>
              <a:t>or click icon to add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25" hasCustomPrompt="1"/>
          </p:nvPr>
        </p:nvSpPr>
        <p:spPr>
          <a:xfrm>
            <a:off x="4859338" y="835025"/>
            <a:ext cx="3681797" cy="38973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charset="0"/>
              <a:buNone/>
              <a:defRPr sz="1600" b="0"/>
            </a:lvl1pPr>
            <a:lvl2pPr marL="360363" indent="-360363">
              <a:lnSpc>
                <a:spcPct val="100000"/>
              </a:lnSpc>
              <a:buFont typeface="+mj-lt"/>
              <a:buAutoNum type="arabicPeriod"/>
              <a:defRPr sz="1600" b="0"/>
            </a:lvl2pPr>
            <a:lvl3pPr marL="365125" indent="0">
              <a:lnSpc>
                <a:spcPct val="100000"/>
              </a:lnSpc>
              <a:buFont typeface="Arial" charset="0"/>
              <a:buNone/>
              <a:defRPr sz="1600" b="0"/>
            </a:lvl3pPr>
            <a:lvl4pPr marL="549275" indent="0">
              <a:lnSpc>
                <a:spcPct val="100000"/>
              </a:lnSpc>
              <a:buNone/>
              <a:tabLst/>
              <a:defRPr sz="1600" b="0"/>
            </a:lvl4pPr>
            <a:lvl5pPr marL="725488" indent="0">
              <a:lnSpc>
                <a:spcPct val="100000"/>
              </a:lnSpc>
              <a:buFont typeface="Arial" charset="0"/>
              <a:buNone/>
              <a:defRPr sz="1600" b="0" baseline="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EE6764-BCD9-4C0F-8D7F-6DAB3E011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9338" y="195263"/>
            <a:ext cx="3681797" cy="504825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10B3F087-DB20-4A94-AB80-B37ECB4779CB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C6D60D1-99A0-4A98-BC8E-3EF57AA94001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76BAC64-3B0D-463F-8B20-473CDA4BD824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82F89014-7F8D-47C1-8D79-17A715C9D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77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image (right 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3505335" y="835025"/>
            <a:ext cx="5062402" cy="3897313"/>
          </a:xfrm>
          <a:prstGeom prst="rect">
            <a:avLst/>
          </a:prstGeom>
          <a:solidFill>
            <a:schemeClr val="accent6"/>
          </a:solidFill>
        </p:spPr>
        <p:txBody>
          <a:bodyPr tIns="2196000"/>
          <a:lstStyle>
            <a:lvl1pPr marL="0" indent="0" algn="ctr">
              <a:lnSpc>
                <a:spcPct val="100000"/>
              </a:lnSpc>
              <a:buFontTx/>
              <a:buNone/>
              <a:defRPr/>
            </a:lvl1pPr>
          </a:lstStyle>
          <a:p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4" hasCustomPrompt="1"/>
          </p:nvPr>
        </p:nvSpPr>
        <p:spPr>
          <a:xfrm>
            <a:off x="576264" y="835025"/>
            <a:ext cx="2641070" cy="38973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charset="0"/>
              <a:buNone/>
              <a:defRPr sz="1600" b="0"/>
            </a:lvl1pPr>
            <a:lvl2pPr marL="360363" indent="-360363">
              <a:lnSpc>
                <a:spcPct val="100000"/>
              </a:lnSpc>
              <a:buFont typeface="+mj-lt"/>
              <a:buAutoNum type="arabicPeriod"/>
              <a:defRPr sz="1600" b="0"/>
            </a:lvl2pPr>
            <a:lvl3pPr marL="365125" indent="0">
              <a:lnSpc>
                <a:spcPct val="100000"/>
              </a:lnSpc>
              <a:buFont typeface="Arial" charset="0"/>
              <a:buNone/>
              <a:defRPr sz="1600" b="0"/>
            </a:lvl3pPr>
            <a:lvl4pPr marL="549275" indent="0">
              <a:lnSpc>
                <a:spcPct val="100000"/>
              </a:lnSpc>
              <a:buNone/>
              <a:tabLst/>
              <a:defRPr sz="1600" b="0"/>
            </a:lvl4pPr>
            <a:lvl5pPr marL="725488" indent="0">
              <a:lnSpc>
                <a:spcPct val="100000"/>
              </a:lnSpc>
              <a:buFont typeface="Arial" charset="0"/>
              <a:buNone/>
              <a:defRPr sz="1600" b="0" baseline="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82C27FB-C163-4802-BBE9-1194F6A0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5946856-8546-4DA9-9A8E-E5AE5A89C49C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75E8465-767D-44BA-B892-E9FA43E13D5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6D917-89B9-4999-9898-0406930D63BE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82F89014-7F8D-47C1-8D79-17A715C9D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image (right large)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3505335" y="835025"/>
            <a:ext cx="5062402" cy="3897313"/>
          </a:xfrm>
          <a:prstGeom prst="roundRect">
            <a:avLst>
              <a:gd name="adj" fmla="val 2994"/>
            </a:avLst>
          </a:prstGeom>
          <a:solidFill>
            <a:schemeClr val="accent6"/>
          </a:solidFill>
          <a:effectLst>
            <a:outerShdw blurRad="139700" dist="12700" dir="2700000" sx="101000" sy="101000" algn="t" rotWithShape="0">
              <a:srgbClr val="353535">
                <a:alpha val="41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2196000" rIns="0" bIns="0"/>
          <a:lstStyle>
            <a:lvl1pPr marL="0" indent="0" algn="ctr">
              <a:lnSpc>
                <a:spcPct val="100000"/>
              </a:lnSpc>
              <a:buFontTx/>
              <a:buNone/>
              <a:defRPr/>
            </a:lvl1pPr>
          </a:lstStyle>
          <a:p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4" hasCustomPrompt="1"/>
          </p:nvPr>
        </p:nvSpPr>
        <p:spPr>
          <a:xfrm>
            <a:off x="576264" y="835025"/>
            <a:ext cx="2641070" cy="38973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charset="0"/>
              <a:buNone/>
              <a:defRPr sz="1600" b="0"/>
            </a:lvl1pPr>
            <a:lvl2pPr marL="360363" indent="-360363">
              <a:lnSpc>
                <a:spcPct val="100000"/>
              </a:lnSpc>
              <a:buFont typeface="+mj-lt"/>
              <a:buAutoNum type="arabicPeriod"/>
              <a:defRPr sz="1600" b="0"/>
            </a:lvl2pPr>
            <a:lvl3pPr marL="365125" indent="0">
              <a:lnSpc>
                <a:spcPct val="100000"/>
              </a:lnSpc>
              <a:buFont typeface="Arial" charset="0"/>
              <a:buNone/>
              <a:defRPr sz="1600" b="0"/>
            </a:lvl3pPr>
            <a:lvl4pPr marL="549275" indent="0">
              <a:lnSpc>
                <a:spcPct val="100000"/>
              </a:lnSpc>
              <a:buNone/>
              <a:tabLst/>
              <a:defRPr sz="1600" b="0"/>
            </a:lvl4pPr>
            <a:lvl5pPr marL="725488" indent="0">
              <a:lnSpc>
                <a:spcPct val="100000"/>
              </a:lnSpc>
              <a:buFont typeface="Arial" charset="0"/>
              <a:buNone/>
              <a:defRPr sz="1600" b="0" baseline="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B6A0F-FAB0-4F8C-9459-30EDA083527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9A77CE-E662-481F-BCC4-5E6BB30CACEC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D6AD45-0EAC-4DBD-8C61-C0F4ACB53601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82F89014-7F8D-47C1-8D79-17A715C9D2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82C27FB-C163-4802-BBE9-1194F6A0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61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image (right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4859336" y="835025"/>
            <a:ext cx="3708401" cy="3897313"/>
          </a:xfrm>
          <a:prstGeom prst="rect">
            <a:avLst/>
          </a:prstGeom>
          <a:solidFill>
            <a:schemeClr val="accent6"/>
          </a:solidFill>
        </p:spPr>
        <p:txBody>
          <a:bodyPr tIns="2196000"/>
          <a:lstStyle>
            <a:lvl1pPr marL="0" indent="0" algn="ctr">
              <a:lnSpc>
                <a:spcPct val="100000"/>
              </a:lnSpc>
              <a:buFontTx/>
              <a:buNone/>
              <a:defRPr/>
            </a:lvl1pPr>
          </a:lstStyle>
          <a:p>
            <a:r>
              <a:rPr lang="en-US" noProof="0"/>
              <a:t>Drag picture to placeholder or click icon to add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76263" y="835025"/>
            <a:ext cx="3708400" cy="3897313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 b="0" baseline="0"/>
            </a:lvl1pPr>
            <a:lvl2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300" b="0"/>
            </a:lvl2pPr>
            <a:lvl3pPr marL="447675" indent="-174625">
              <a:lnSpc>
                <a:spcPct val="100000"/>
              </a:lnSpc>
              <a:buFont typeface="Arial" panose="020B0604020202020204" pitchFamily="34" charset="0"/>
              <a:buChar char="−"/>
              <a:defRPr sz="1400" b="0"/>
            </a:lvl3pPr>
            <a:lvl4pPr marL="623888" indent="-176213">
              <a:lnSpc>
                <a:spcPct val="100000"/>
              </a:lnSpc>
              <a:tabLst/>
              <a:defRPr sz="1400" b="0"/>
            </a:lvl4pPr>
            <a:lvl5pPr marL="809625" indent="-185738">
              <a:lnSpc>
                <a:spcPct val="100000"/>
              </a:lnSpc>
              <a:defRPr sz="1400" b="0"/>
            </a:lvl5pPr>
            <a:lvl6pPr marL="1714500" indent="0">
              <a:buNone/>
              <a:defRPr/>
            </a:lvl6pPr>
          </a:lstStyle>
          <a:p>
            <a:pPr lvl="0"/>
            <a:r>
              <a:rPr lang="en-US"/>
              <a:t>Click to add text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  <a:p>
            <a:pPr lvl="0"/>
            <a:endParaRPr lang="en-US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71526E6-52FE-4A12-AF1B-B37A25A00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77FD35B-6C0E-42DE-85B1-6521194AA6A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B11B6FB-578C-4F3B-A98D-5AF9DECFC4C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518D1FF-B499-48AE-A463-FCD1B03277A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2F89014-7F8D-47C1-8D79-17A715C9D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82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dark text and dar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6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 baseline="0"/>
            </a:lvl1pPr>
          </a:lstStyle>
          <a:p>
            <a:r>
              <a:rPr lang="en-US" noProof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6263" y="1659467"/>
            <a:ext cx="5112709" cy="1744133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>
              <a:lnSpc>
                <a:spcPct val="100000"/>
              </a:lnSpc>
              <a:defRPr sz="3800">
                <a:solidFill>
                  <a:srgbClr val="53565A"/>
                </a:solidFill>
              </a:defRPr>
            </a:lvl1pPr>
          </a:lstStyle>
          <a:p>
            <a:r>
              <a:rPr lang="en-US" noProof="0"/>
              <a:t>Click to edit title max over 2x lines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576263" y="4411227"/>
            <a:ext cx="5112709" cy="49000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marL="0" indent="0">
              <a:buNone/>
              <a:defRPr sz="1000"/>
            </a:lvl2pPr>
            <a:lvl3pPr marL="0" indent="0">
              <a:buNone/>
              <a:defRPr sz="1000"/>
            </a:lvl3pPr>
            <a:lvl4pPr marL="0" indent="0"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Month, year</a:t>
            </a:r>
            <a:br>
              <a:rPr lang="en-US"/>
            </a:br>
            <a:r>
              <a:rPr lang="en-US"/>
              <a:t>Name presenter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576263" y="3488267"/>
            <a:ext cx="5112709" cy="762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FF6C00"/>
                </a:solidFill>
              </a:defRPr>
            </a:lvl1pPr>
            <a:lvl2pPr marL="342900" indent="0">
              <a:lnSpc>
                <a:spcPts val="3600"/>
              </a:lnSpc>
              <a:buNone/>
              <a:defRPr sz="3000">
                <a:solidFill>
                  <a:srgbClr val="FF6C00"/>
                </a:solidFill>
              </a:defRPr>
            </a:lvl2pPr>
            <a:lvl3pPr marL="685800" indent="0">
              <a:lnSpc>
                <a:spcPts val="3600"/>
              </a:lnSpc>
              <a:buNone/>
              <a:defRPr sz="3000">
                <a:solidFill>
                  <a:srgbClr val="FF6C00"/>
                </a:solidFill>
              </a:defRPr>
            </a:lvl3pPr>
            <a:lvl4pPr marL="1028700" indent="0">
              <a:lnSpc>
                <a:spcPts val="3600"/>
              </a:lnSpc>
              <a:buNone/>
              <a:defRPr sz="3000">
                <a:solidFill>
                  <a:srgbClr val="FF6C00"/>
                </a:solidFill>
              </a:defRPr>
            </a:lvl4pPr>
            <a:lvl5pPr marL="1371600" indent="0">
              <a:lnSpc>
                <a:spcPts val="3600"/>
              </a:lnSpc>
              <a:buNone/>
              <a:defRPr sz="3000">
                <a:solidFill>
                  <a:srgbClr val="FF6C00"/>
                </a:solidFill>
              </a:defRPr>
            </a:lvl5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46A4B26-CBD6-4EC3-9BB2-03D1059EC0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263" y="369888"/>
            <a:ext cx="552450" cy="6096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00"/>
            </a:lvl1pPr>
          </a:lstStyle>
          <a:p>
            <a:pPr lvl="0"/>
            <a:r>
              <a:rPr lang="en-US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image (right small)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4859336" y="835025"/>
            <a:ext cx="3708401" cy="3897313"/>
          </a:xfrm>
          <a:prstGeom prst="roundRect">
            <a:avLst>
              <a:gd name="adj" fmla="val 3147"/>
            </a:avLst>
          </a:prstGeom>
          <a:solidFill>
            <a:schemeClr val="accent6"/>
          </a:solidFill>
          <a:effectLst>
            <a:outerShdw blurRad="139700" dist="12700" dir="2700000" sx="101000" sy="101000" algn="ctr" rotWithShape="0">
              <a:prstClr val="black">
                <a:alpha val="41000"/>
              </a:prstClr>
            </a:outerShdw>
          </a:effectLst>
        </p:spPr>
        <p:txBody>
          <a:bodyPr tIns="2196000"/>
          <a:lstStyle>
            <a:lvl1pPr marL="0" indent="0" algn="ctr">
              <a:lnSpc>
                <a:spcPct val="100000"/>
              </a:lnSpc>
              <a:buFontTx/>
              <a:buNone/>
              <a:defRPr/>
            </a:lvl1pPr>
          </a:lstStyle>
          <a:p>
            <a:r>
              <a:rPr lang="en-US" noProof="0"/>
              <a:t>Drag picture to placeholder or click icon to add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76263" y="835025"/>
            <a:ext cx="3708400" cy="3897313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 b="0" baseline="0"/>
            </a:lvl1pPr>
            <a:lvl2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300" b="0"/>
            </a:lvl2pPr>
            <a:lvl3pPr marL="447675" indent="-174625">
              <a:lnSpc>
                <a:spcPct val="100000"/>
              </a:lnSpc>
              <a:buFont typeface="Arial" panose="020B0604020202020204" pitchFamily="34" charset="0"/>
              <a:buChar char="−"/>
              <a:defRPr sz="1400" b="0"/>
            </a:lvl3pPr>
            <a:lvl4pPr marL="623888" indent="-176213">
              <a:lnSpc>
                <a:spcPct val="100000"/>
              </a:lnSpc>
              <a:tabLst/>
              <a:defRPr sz="1400" b="0"/>
            </a:lvl4pPr>
            <a:lvl5pPr marL="809625" indent="-185738">
              <a:lnSpc>
                <a:spcPct val="100000"/>
              </a:lnSpc>
              <a:defRPr sz="1400" b="0"/>
            </a:lvl5pPr>
            <a:lvl6pPr marL="1714500" indent="0">
              <a:buNone/>
              <a:defRPr/>
            </a:lvl6pPr>
          </a:lstStyle>
          <a:p>
            <a:pPr lvl="0"/>
            <a:r>
              <a:rPr lang="en-US"/>
              <a:t>Click to add text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  <a:p>
            <a:pPr lvl="0"/>
            <a:endParaRPr lang="en-US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71526E6-52FE-4A12-AF1B-B37A25A00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7DD8DB3-C531-4BAF-94DF-B0A78EC7175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344BE83-BA14-49B6-A392-4BAD50F8603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F0C4FF9-2E18-439F-BB75-2227EBAD588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2F89014-7F8D-47C1-8D79-17A715C9D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35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(w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BA7FD14-63CD-42B5-8123-E0D2D06AE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40CD0-E62A-40D6-A9A7-E90A7941CF89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871E6EE-F796-4FC9-A7D0-4C318002A70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AA59B62-65E5-4805-9C65-6AB0D3219CE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2F89014-7F8D-47C1-8D79-17A715C9D2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1D87977-6410-4861-821B-247A28DFF45D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76263" y="835025"/>
            <a:ext cx="7991475" cy="3897313"/>
          </a:xfrm>
          <a:solidFill>
            <a:schemeClr val="accent6"/>
          </a:solidFill>
        </p:spPr>
        <p:txBody>
          <a:bodyPr tIns="2088000"/>
          <a:lstStyle>
            <a:lvl1pPr marL="0" indent="0" algn="ctr">
              <a:buNone/>
              <a:defRPr/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C00"/>
              </a:buClr>
              <a:buSzTx/>
              <a:buFont typeface="Arial" panose="020B0604020202020204" pitchFamily="34" charset="0"/>
              <a:buNone/>
              <a:tabLst>
                <a:tab pos="266700" algn="l"/>
              </a:tabLst>
              <a:defRPr/>
            </a:pPr>
            <a:r>
              <a:rPr lang="en-US" noProof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931620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with vide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dia Placeholder 3">
            <a:extLst>
              <a:ext uri="{FF2B5EF4-FFF2-40B4-BE49-F238E27FC236}">
                <a16:creationId xmlns:a16="http://schemas.microsoft.com/office/drawing/2014/main" id="{61EF6098-F062-48C8-804B-4CB80BE90332}"/>
              </a:ext>
            </a:extLst>
          </p:cNvPr>
          <p:cNvSpPr>
            <a:spLocks noGrp="1"/>
          </p:cNvSpPr>
          <p:nvPr>
            <p:ph type="media" sz="quarter" idx="17" hasCustomPrompt="1"/>
          </p:nvPr>
        </p:nvSpPr>
        <p:spPr>
          <a:xfrm>
            <a:off x="0" y="0"/>
            <a:ext cx="9144000" cy="5143500"/>
          </a:xfrm>
          <a:solidFill>
            <a:srgbClr val="3E4043">
              <a:alpha val="14902"/>
            </a:srgb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C00"/>
              </a:buClr>
              <a:buSzTx/>
              <a:buFont typeface="Arial" panose="020B0604020202020204" pitchFamily="34" charset="0"/>
              <a:buNone/>
              <a:tabLst>
                <a:tab pos="266700" algn="l"/>
              </a:tabLst>
              <a:defRPr/>
            </a:pPr>
            <a:r>
              <a:rPr lang="en-US" noProof="0"/>
              <a:t>Drag movie to placeholder or click icon to add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E8C169-6D44-4FAB-8862-F0E9E8469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3" y="4227513"/>
            <a:ext cx="7991474" cy="5048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02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5" pos="5397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able Placeholder 6"/>
          <p:cNvSpPr>
            <a:spLocks noGrp="1"/>
          </p:cNvSpPr>
          <p:nvPr>
            <p:ph type="tbl" sz="quarter" idx="16"/>
          </p:nvPr>
        </p:nvSpPr>
        <p:spPr>
          <a:xfrm>
            <a:off x="576261" y="835024"/>
            <a:ext cx="7990394" cy="38973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r>
              <a:rPr lang="en-GB" noProof="0"/>
              <a:t>Click icon to add table</a:t>
            </a:r>
            <a:endParaRPr lang="en-US" noProof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BA7FD14-63CD-42B5-8123-E0D2D06AE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40CD0-E62A-40D6-A9A7-E90A7941CF89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871E6EE-F796-4FC9-A7D0-4C318002A70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AA59B62-65E5-4805-9C65-6AB0D3219CE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2F89014-7F8D-47C1-8D79-17A715C9D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12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533" y="2325818"/>
            <a:ext cx="2929467" cy="2817682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76262" y="835024"/>
            <a:ext cx="5990400" cy="3168000"/>
          </a:xfrm>
          <a:prstGeom prst="rect">
            <a:avLst/>
          </a:prstGeom>
        </p:spPr>
        <p:txBody>
          <a:bodyPr lIns="0" tIns="0" rIns="0">
            <a:normAutofit/>
          </a:bodyPr>
          <a:lstStyle>
            <a:lvl1pPr marL="176400" indent="-176400">
              <a:lnSpc>
                <a:spcPct val="100000"/>
              </a:lnSpc>
              <a:spcAft>
                <a:spcPts val="1200"/>
              </a:spcAft>
              <a:defRPr sz="3600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“Quote”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140A6-5D0E-4488-95CA-4733486F5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200B3A-B3FB-4A32-A145-4E221A432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DC275C-83AD-4E74-9F99-2A21F1C78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9014-7F8D-47C1-8D79-17A715C9D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816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(white text - on dark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6"/>
          </a:solidFill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600"/>
            </a:lvl1pPr>
          </a:lstStyle>
          <a:p>
            <a:r>
              <a:rPr lang="en-US" noProof="0"/>
              <a:t>Drag picture into placeholder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5FDA8F-E5DE-42B3-BE10-7B8BCDC83F2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6D733F-B7CE-451D-A09C-370A3D494B3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4006D7-7C1F-4025-93C7-D6BFDD015AC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2F89014-7F8D-47C1-8D79-17A715C9D2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8A7EB86-3F9E-4A42-81FA-F215DE6BC5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262" y="835024"/>
            <a:ext cx="5990400" cy="3168000"/>
          </a:xfrm>
          <a:prstGeom prst="rect">
            <a:avLst/>
          </a:prstGeom>
        </p:spPr>
        <p:txBody>
          <a:bodyPr lIns="0" tIns="0" rIns="0">
            <a:normAutofit/>
          </a:bodyPr>
          <a:lstStyle>
            <a:lvl1pPr marL="176400" indent="-176400">
              <a:lnSpc>
                <a:spcPct val="100000"/>
              </a:lnSpc>
              <a:spcAft>
                <a:spcPts val="1200"/>
              </a:spcAft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“Quote”</a:t>
            </a:r>
          </a:p>
        </p:txBody>
      </p:sp>
    </p:spTree>
    <p:extLst>
      <p:ext uri="{BB962C8B-B14F-4D97-AF65-F5344CB8AC3E}">
        <p14:creationId xmlns:p14="http://schemas.microsoft.com/office/powerpoint/2010/main" val="2195032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(dark text - on light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6"/>
          </a:solidFill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600"/>
            </a:lvl1pPr>
          </a:lstStyle>
          <a:p>
            <a:r>
              <a:rPr lang="en-US"/>
              <a:t>Drag </a:t>
            </a:r>
            <a:r>
              <a:rPr lang="en-US" noProof="0"/>
              <a:t>picture</a:t>
            </a:r>
            <a:r>
              <a:rPr lang="en-US"/>
              <a:t> into placeholder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5D03DB-E24A-4B52-B9D9-B3D6DF21389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8D1E53-7D02-44DA-8691-6E53E6200A0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3AB17E-1E0B-4FA0-982D-17BEFEF8771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2F89014-7F8D-47C1-8D79-17A715C9D2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28E9124-E359-49E6-A14A-2497E35E51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262" y="835024"/>
            <a:ext cx="5990400" cy="3168000"/>
          </a:xfrm>
          <a:prstGeom prst="rect">
            <a:avLst/>
          </a:prstGeom>
        </p:spPr>
        <p:txBody>
          <a:bodyPr lIns="0" tIns="0" rIns="0">
            <a:normAutofit/>
          </a:bodyPr>
          <a:lstStyle>
            <a:lvl1pPr marL="176400" indent="-176400">
              <a:lnSpc>
                <a:spcPct val="100000"/>
              </a:lnSpc>
              <a:spcAft>
                <a:spcPts val="1200"/>
              </a:spcAft>
              <a:defRPr sz="3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“Quote”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26F7B-C707-4C07-B686-02CD29F0CAD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6263" y="1944888"/>
            <a:ext cx="3708400" cy="1594378"/>
          </a:xfrm>
        </p:spPr>
        <p:txBody>
          <a:bodyPr/>
          <a:lstStyle>
            <a:lvl1pPr marL="0" indent="0">
              <a:buNone/>
              <a:tabLst/>
              <a:defRPr lang="en-US" sz="50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Closing line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576263" y="4330700"/>
            <a:ext cx="5112709" cy="44886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0" indent="0">
              <a:buNone/>
              <a:defRPr sz="1000"/>
            </a:lvl2pPr>
            <a:lvl3pPr marL="0" indent="0">
              <a:buNone/>
              <a:defRPr sz="1000"/>
            </a:lvl3pPr>
            <a:lvl4pPr marL="0" indent="0"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Department</a:t>
            </a:r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D1E7E9-0B74-D54C-8C9A-067E1D0C0E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178" y="1283678"/>
            <a:ext cx="3859822" cy="3859822"/>
          </a:xfrm>
          <a:prstGeom prst="rect">
            <a:avLst/>
          </a:prstGeom>
        </p:spPr>
      </p:pic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6A798CCC-F599-47BC-84EE-8CAA3D22063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6263" y="369888"/>
            <a:ext cx="552450" cy="6096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00"/>
            </a:lvl1pPr>
          </a:lstStyle>
          <a:p>
            <a:pPr lvl="0"/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6097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5"/>
          </p:nvPr>
        </p:nvSpPr>
        <p:spPr>
          <a:xfrm>
            <a:off x="576262" y="835024"/>
            <a:ext cx="7990393" cy="38973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r>
              <a:rPr lang="en-US" noProof="0"/>
              <a:t>Click icon to add chart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73F1347-FE67-40E4-AA2D-310D37787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90D2E0-D57F-4A41-BD5C-3583FF074B3E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4C421E-5D95-451E-8949-471305E9407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9D60DA-BD57-4569-90FD-32EA726464E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2F89014-7F8D-47C1-8D79-17A715C9D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358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5"/>
          </p:nvPr>
        </p:nvSpPr>
        <p:spPr>
          <a:xfrm>
            <a:off x="4859339" y="835025"/>
            <a:ext cx="3708400" cy="38973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r>
              <a:rPr lang="en-US" noProof="0"/>
              <a:t>Click icon to add chart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76263" y="834831"/>
            <a:ext cx="3708400" cy="3900618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 b="0" baseline="0"/>
            </a:lvl1pPr>
            <a:lvl2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300" b="0"/>
            </a:lvl2pPr>
            <a:lvl3pPr marL="447675" indent="-174625">
              <a:lnSpc>
                <a:spcPct val="100000"/>
              </a:lnSpc>
              <a:buFont typeface="Arial" panose="020B0604020202020204" pitchFamily="34" charset="0"/>
              <a:buChar char="−"/>
              <a:defRPr sz="1400" b="0"/>
            </a:lvl3pPr>
            <a:lvl4pPr marL="623888" indent="-176213">
              <a:lnSpc>
                <a:spcPct val="100000"/>
              </a:lnSpc>
              <a:tabLst/>
              <a:defRPr sz="1400" b="0"/>
            </a:lvl4pPr>
            <a:lvl5pPr marL="809625" indent="-185738">
              <a:lnSpc>
                <a:spcPct val="100000"/>
              </a:lnSpc>
              <a:defRPr sz="1400" b="0"/>
            </a:lvl5pPr>
            <a:lvl6pPr marL="1714500" indent="0">
              <a:buNone/>
              <a:defRPr/>
            </a:lvl6pPr>
          </a:lstStyle>
          <a:p>
            <a:pPr lvl="0"/>
            <a:r>
              <a:rPr lang="en-US"/>
              <a:t>Click to add text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  <a:p>
            <a:pPr lvl="0"/>
            <a:endParaRPr lang="en-US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544DA18-BA2E-49AF-B2A3-110A868A5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0B1EFA-FE5D-49F8-A5F8-64954B1A7280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35A3B56-08BB-4B0C-8F45-D0C01C59B0B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001A6C6-F35F-4B8D-9A93-636EA444ED2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2F89014-7F8D-47C1-8D79-17A715C9D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098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orange text and dar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6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 baseline="0"/>
            </a:lvl1pPr>
          </a:lstStyle>
          <a:p>
            <a:r>
              <a:rPr lang="en-US" noProof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6263" y="1659467"/>
            <a:ext cx="5112709" cy="1744133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>
              <a:lnSpc>
                <a:spcPct val="100000"/>
              </a:lnSpc>
              <a:defRPr sz="3800">
                <a:solidFill>
                  <a:schemeClr val="accent2"/>
                </a:solidFill>
              </a:defRPr>
            </a:lvl1pPr>
          </a:lstStyle>
          <a:p>
            <a:r>
              <a:rPr lang="en-US" noProof="0"/>
              <a:t>Click to edit title max over 2x lines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576263" y="4411227"/>
            <a:ext cx="5112709" cy="49000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marL="0" indent="0">
              <a:buNone/>
              <a:defRPr sz="1000"/>
            </a:lvl2pPr>
            <a:lvl3pPr marL="0" indent="0">
              <a:buNone/>
              <a:defRPr sz="1000"/>
            </a:lvl3pPr>
            <a:lvl4pPr marL="0" indent="0"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Month, year</a:t>
            </a:r>
            <a:br>
              <a:rPr lang="en-US"/>
            </a:br>
            <a:r>
              <a:rPr lang="en-US"/>
              <a:t>Name presenter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576263" y="3488267"/>
            <a:ext cx="5112709" cy="762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FF6C00"/>
                </a:solidFill>
              </a:defRPr>
            </a:lvl1pPr>
            <a:lvl2pPr marL="342900" indent="0">
              <a:lnSpc>
                <a:spcPts val="3600"/>
              </a:lnSpc>
              <a:buNone/>
              <a:defRPr sz="3000">
                <a:solidFill>
                  <a:srgbClr val="FF6C00"/>
                </a:solidFill>
              </a:defRPr>
            </a:lvl2pPr>
            <a:lvl3pPr marL="685800" indent="0">
              <a:lnSpc>
                <a:spcPts val="3600"/>
              </a:lnSpc>
              <a:buNone/>
              <a:defRPr sz="3000">
                <a:solidFill>
                  <a:srgbClr val="FF6C00"/>
                </a:solidFill>
              </a:defRPr>
            </a:lvl3pPr>
            <a:lvl4pPr marL="1028700" indent="0">
              <a:lnSpc>
                <a:spcPts val="3600"/>
              </a:lnSpc>
              <a:buNone/>
              <a:defRPr sz="3000">
                <a:solidFill>
                  <a:srgbClr val="FF6C00"/>
                </a:solidFill>
              </a:defRPr>
            </a:lvl4pPr>
            <a:lvl5pPr marL="1371600" indent="0">
              <a:lnSpc>
                <a:spcPts val="3600"/>
              </a:lnSpc>
              <a:buNone/>
              <a:defRPr sz="3000">
                <a:solidFill>
                  <a:srgbClr val="FF6C00"/>
                </a:solidFill>
              </a:defRPr>
            </a:lvl5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8C401EA3-16A6-47D3-9D6E-A27DFE2287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263" y="369888"/>
            <a:ext cx="552450" cy="6096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00"/>
            </a:lvl1pPr>
          </a:lstStyle>
          <a:p>
            <a:pPr lvl="0"/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8984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5"/>
          </p:nvPr>
        </p:nvSpPr>
        <p:spPr>
          <a:xfrm>
            <a:off x="576263" y="835025"/>
            <a:ext cx="3708400" cy="38973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r>
              <a:rPr lang="en-US" noProof="0"/>
              <a:t>Click icon to add chart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859339" y="835025"/>
            <a:ext cx="3708400" cy="3900618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 b="0" baseline="0"/>
            </a:lvl1pPr>
            <a:lvl2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300" b="0"/>
            </a:lvl2pPr>
            <a:lvl3pPr marL="447675" indent="-174625">
              <a:lnSpc>
                <a:spcPct val="100000"/>
              </a:lnSpc>
              <a:buFont typeface="Arial" panose="020B0604020202020204" pitchFamily="34" charset="0"/>
              <a:buChar char="−"/>
              <a:defRPr sz="1400" b="0"/>
            </a:lvl3pPr>
            <a:lvl4pPr marL="623888" indent="-176213">
              <a:lnSpc>
                <a:spcPct val="100000"/>
              </a:lnSpc>
              <a:tabLst/>
              <a:defRPr sz="1400" b="0"/>
            </a:lvl4pPr>
            <a:lvl5pPr marL="809625" indent="-185738">
              <a:lnSpc>
                <a:spcPct val="100000"/>
              </a:lnSpc>
              <a:defRPr sz="1400" b="0"/>
            </a:lvl5pPr>
            <a:lvl6pPr marL="1714500" indent="0">
              <a:buNone/>
              <a:defRPr/>
            </a:lvl6pPr>
          </a:lstStyle>
          <a:p>
            <a:pPr lvl="0"/>
            <a:r>
              <a:rPr lang="en-US"/>
              <a:t>Click to add text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  <a:p>
            <a:pPr lvl="0"/>
            <a:endParaRPr lang="en-US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544DA18-BA2E-49AF-B2A3-110A868A5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0B1EFA-FE5D-49F8-A5F8-64954B1A7280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35A3B56-08BB-4B0C-8F45-D0C01C59B0B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001A6C6-F35F-4B8D-9A93-636EA444ED2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2F89014-7F8D-47C1-8D79-17A715C9D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619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hart Placeholder 5"/>
          <p:cNvSpPr>
            <a:spLocks noGrp="1"/>
          </p:cNvSpPr>
          <p:nvPr>
            <p:ph type="chart" sz="quarter" idx="19"/>
          </p:nvPr>
        </p:nvSpPr>
        <p:spPr>
          <a:xfrm>
            <a:off x="4859337" y="835024"/>
            <a:ext cx="3708401" cy="38973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r>
              <a:rPr lang="en-US" noProof="0"/>
              <a:t>Click icon to add chart</a:t>
            </a:r>
          </a:p>
        </p:txBody>
      </p:sp>
      <p:sp>
        <p:nvSpPr>
          <p:cNvPr id="14" name="Chart Placeholder 5"/>
          <p:cNvSpPr>
            <a:spLocks noGrp="1"/>
          </p:cNvSpPr>
          <p:nvPr>
            <p:ph type="chart" sz="quarter" idx="15"/>
          </p:nvPr>
        </p:nvSpPr>
        <p:spPr>
          <a:xfrm>
            <a:off x="576262" y="835024"/>
            <a:ext cx="3708401" cy="38973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r>
              <a:rPr lang="en-US" noProof="0"/>
              <a:t>Click icon to add chart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97C3F8B-AA01-47E2-9CB3-C8B5B86F1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tabLst>
                <a:tab pos="1079500" algn="l"/>
              </a:tabLst>
              <a:defRPr/>
            </a:lvl1pPr>
          </a:lstStyle>
          <a:p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D27E724-76AC-43CB-8150-488BD4B602E8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402BF66-0833-4D31-80F3-93788D9D40C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46FAC6A-2EDD-45F1-BB2D-4D0B78A0510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82F89014-7F8D-47C1-8D79-17A715C9D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219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hree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5"/>
          </p:nvPr>
        </p:nvSpPr>
        <p:spPr>
          <a:xfrm>
            <a:off x="576263" y="835025"/>
            <a:ext cx="2471825" cy="38988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r>
              <a:rPr lang="en-US" noProof="0"/>
              <a:t>Click icon to add chart</a:t>
            </a:r>
          </a:p>
        </p:txBody>
      </p:sp>
      <p:sp>
        <p:nvSpPr>
          <p:cNvPr id="8" name="Chart Placeholder 5"/>
          <p:cNvSpPr>
            <a:spLocks noGrp="1"/>
          </p:cNvSpPr>
          <p:nvPr>
            <p:ph type="chart" sz="quarter" idx="18"/>
          </p:nvPr>
        </p:nvSpPr>
        <p:spPr>
          <a:xfrm>
            <a:off x="3336087" y="835025"/>
            <a:ext cx="2471825" cy="38988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r>
              <a:rPr lang="en-US" noProof="0"/>
              <a:t>Click icon to add chart</a:t>
            </a:r>
          </a:p>
        </p:txBody>
      </p:sp>
      <p:sp>
        <p:nvSpPr>
          <p:cNvPr id="9" name="Chart Placeholder 5"/>
          <p:cNvSpPr>
            <a:spLocks noGrp="1"/>
          </p:cNvSpPr>
          <p:nvPr>
            <p:ph type="chart" sz="quarter" idx="19"/>
          </p:nvPr>
        </p:nvSpPr>
        <p:spPr>
          <a:xfrm>
            <a:off x="6095912" y="835025"/>
            <a:ext cx="2471825" cy="38988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r>
              <a:rPr lang="en-US" noProof="0"/>
              <a:t>Click icon to add chart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6AC3EB6-1B81-4F6E-9980-641B2C288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0E28DA-F910-4040-B42A-86EE40EE1448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2FDF0E6-F08C-4144-89DF-E19E4D5C0576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51FF921-569A-4A54-859C-5F61B641D59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82F89014-7F8D-47C1-8D79-17A715C9D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00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in title slid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576263" y="4411227"/>
            <a:ext cx="5112709" cy="49000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 sz="1300"/>
            </a:lvl1pPr>
            <a:lvl2pPr marL="0" indent="0">
              <a:buNone/>
              <a:defRPr sz="1000"/>
            </a:lvl2pPr>
            <a:lvl3pPr marL="0" indent="0">
              <a:buNone/>
              <a:defRPr sz="1000"/>
            </a:lvl3pPr>
            <a:lvl4pPr marL="0" indent="0"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Month, year</a:t>
            </a:r>
            <a:br>
              <a:rPr lang="en-US"/>
            </a:br>
            <a:r>
              <a:rPr lang="en-US"/>
              <a:t>Name presenter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576263" y="1659467"/>
            <a:ext cx="5112709" cy="1744133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>
              <a:lnSpc>
                <a:spcPct val="1000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title max over 2x lines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576263" y="3488267"/>
            <a:ext cx="5112709" cy="762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FF6C00"/>
                </a:solidFill>
              </a:defRPr>
            </a:lvl1pPr>
            <a:lvl2pPr marL="342900" indent="0">
              <a:lnSpc>
                <a:spcPts val="3600"/>
              </a:lnSpc>
              <a:buNone/>
              <a:defRPr sz="3000">
                <a:solidFill>
                  <a:srgbClr val="FF6C00"/>
                </a:solidFill>
              </a:defRPr>
            </a:lvl2pPr>
            <a:lvl3pPr marL="685800" indent="0">
              <a:lnSpc>
                <a:spcPts val="3600"/>
              </a:lnSpc>
              <a:buNone/>
              <a:defRPr sz="3000">
                <a:solidFill>
                  <a:srgbClr val="FF6C00"/>
                </a:solidFill>
              </a:defRPr>
            </a:lvl3pPr>
            <a:lvl4pPr marL="1028700" indent="0">
              <a:lnSpc>
                <a:spcPts val="3600"/>
              </a:lnSpc>
              <a:buNone/>
              <a:defRPr sz="3000">
                <a:solidFill>
                  <a:srgbClr val="FF6C00"/>
                </a:solidFill>
              </a:defRPr>
            </a:lvl4pPr>
            <a:lvl5pPr marL="1371600" indent="0">
              <a:lnSpc>
                <a:spcPts val="3600"/>
              </a:lnSpc>
              <a:buNone/>
              <a:defRPr sz="3000">
                <a:solidFill>
                  <a:srgbClr val="FF6C00"/>
                </a:solidFill>
              </a:defRPr>
            </a:lvl5pPr>
          </a:lstStyle>
          <a:p>
            <a:pPr lvl="0"/>
            <a:r>
              <a:rPr lang="en-US"/>
              <a:t>Subtitle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D1E7E9-0B74-D54C-8C9A-067E1D0C0E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178" y="1283678"/>
            <a:ext cx="3859822" cy="3859822"/>
          </a:xfrm>
          <a:prstGeom prst="rect">
            <a:avLst/>
          </a:prstGeom>
        </p:spPr>
      </p:pic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4FCEF2CD-9A3A-421B-94C9-614952CA20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263" y="369888"/>
            <a:ext cx="552450" cy="6096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00"/>
            </a:lvl1pPr>
          </a:lstStyle>
          <a:p>
            <a:pPr lvl="0"/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9295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76264" y="1063626"/>
            <a:ext cx="7991474" cy="156527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000">
                <a:solidFill>
                  <a:schemeClr val="bg1"/>
                </a:solidFill>
              </a:defRPr>
            </a:lvl1pPr>
            <a:lvl2pPr marL="342900" indent="0">
              <a:lnSpc>
                <a:spcPts val="3600"/>
              </a:lnSpc>
              <a:buNone/>
              <a:defRPr sz="3000">
                <a:solidFill>
                  <a:srgbClr val="FF6C00"/>
                </a:solidFill>
              </a:defRPr>
            </a:lvl2pPr>
            <a:lvl3pPr marL="685800" indent="0">
              <a:lnSpc>
                <a:spcPts val="3600"/>
              </a:lnSpc>
              <a:buNone/>
              <a:defRPr sz="3000">
                <a:solidFill>
                  <a:srgbClr val="FF6C00"/>
                </a:solidFill>
              </a:defRPr>
            </a:lvl3pPr>
            <a:lvl4pPr marL="1028700" indent="0">
              <a:lnSpc>
                <a:spcPts val="3600"/>
              </a:lnSpc>
              <a:buNone/>
              <a:defRPr sz="3000">
                <a:solidFill>
                  <a:srgbClr val="FF6C00"/>
                </a:solidFill>
              </a:defRPr>
            </a:lvl4pPr>
            <a:lvl5pPr marL="1371600" indent="0">
              <a:lnSpc>
                <a:spcPts val="3600"/>
              </a:lnSpc>
              <a:buNone/>
              <a:defRPr sz="3000">
                <a:solidFill>
                  <a:srgbClr val="FF6C00"/>
                </a:solidFill>
              </a:defRPr>
            </a:lvl5pPr>
          </a:lstStyle>
          <a:p>
            <a:pPr lvl="0"/>
            <a:r>
              <a:rPr lang="en-US"/>
              <a:t>Click to edit title</a:t>
            </a:r>
            <a:br>
              <a:rPr lang="en-US"/>
            </a:br>
            <a:r>
              <a:rPr lang="en-US"/>
              <a:t>max over 2 lines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76264" y="2641599"/>
            <a:ext cx="7991474" cy="660401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2000">
                <a:solidFill>
                  <a:schemeClr val="accent2"/>
                </a:solidFill>
              </a:defRPr>
            </a:lvl1pPr>
          </a:lstStyle>
          <a:p>
            <a:r>
              <a:rPr lang="en-US"/>
              <a:t>Subtitle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6EA6FA-95FE-4F8F-85EC-1FAC96E3B7C1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310452-B107-48F7-82C4-83CEEEAF2C7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B5289F-FA18-43F2-8D12-2C70CDD7C8F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2F89014-7F8D-47C1-8D79-17A715C9D2B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9B5CBCDE-5E13-4C2D-BD2B-A7F04116F64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35181"/>
          <a:stretch/>
        </p:blipFill>
        <p:spPr>
          <a:xfrm>
            <a:off x="0" y="-1"/>
            <a:ext cx="9144000" cy="79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815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576262" y="835025"/>
            <a:ext cx="7991475" cy="3897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lang="en-GB" dirty="0"/>
            </a:lvl1pPr>
          </a:lstStyle>
          <a:p>
            <a:pPr marL="285750" lvl="0" indent="-285750">
              <a:lnSpc>
                <a:spcPct val="100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70D682A7-E09E-481B-B790-3AF34F8C4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Agenda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3A9B50-46B5-4E97-BF86-927797BF349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1E6D825-B685-43C9-80D2-C60FD7D078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B9D7424-FFC1-4F16-B297-C0AF041229F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2F89014-7F8D-47C1-8D79-17A715C9D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56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CC9CF60C-F237-4C35-B5B9-DCAC15891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49DBEF-F615-45A1-AA51-C34CD01BC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43A0FA-AB68-49F8-A8DA-E9F3A2F1B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1F4F1C2-2D04-4080-9FD1-F04C6A852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9014-7F8D-47C1-8D79-17A715C9D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146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76263" y="835026"/>
            <a:ext cx="7991475" cy="38973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charset="0"/>
              <a:buNone/>
              <a:defRPr sz="1800" b="0"/>
            </a:lvl1pPr>
            <a:lvl2pPr marL="360363" indent="-360363">
              <a:lnSpc>
                <a:spcPct val="100000"/>
              </a:lnSpc>
              <a:buFont typeface="+mj-lt"/>
              <a:buAutoNum type="arabicPeriod"/>
              <a:defRPr sz="1600" b="0"/>
            </a:lvl2pPr>
            <a:lvl3pPr marL="365125" indent="0">
              <a:lnSpc>
                <a:spcPct val="100000"/>
              </a:lnSpc>
              <a:buFont typeface="Arial" charset="0"/>
              <a:buNone/>
              <a:defRPr sz="1600" b="0"/>
            </a:lvl3pPr>
            <a:lvl4pPr marL="549275" indent="0">
              <a:lnSpc>
                <a:spcPct val="100000"/>
              </a:lnSpc>
              <a:buNone/>
              <a:tabLst/>
              <a:defRPr sz="1600" b="0"/>
            </a:lvl4pPr>
            <a:lvl5pPr marL="725488" indent="0">
              <a:lnSpc>
                <a:spcPct val="100000"/>
              </a:lnSpc>
              <a:buFont typeface="Arial" charset="0"/>
              <a:buNone/>
              <a:defRPr sz="1600" b="0" baseline="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C4B0388-7C7E-45C3-A6E3-3E637FAB2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C33F9F-6CBB-499E-A399-F579A1C082A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B278D-E37B-46DC-954C-589B0EF3EA4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26578-F514-4D23-8B3F-F3016B7CA9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2F89014-7F8D-47C1-8D79-17A715C9D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46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>
            <a:spLocks noGrp="1"/>
          </p:cNvSpPr>
          <p:nvPr>
            <p:ph sz="quarter" idx="16" hasCustomPrompt="1"/>
          </p:nvPr>
        </p:nvSpPr>
        <p:spPr>
          <a:xfrm>
            <a:off x="576263" y="835025"/>
            <a:ext cx="7991475" cy="389731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0FE40DE-7E7D-4146-AB2D-5551E7E74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1770B-7A94-4844-AD38-CF8FB3080003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74F79-D68A-45F4-B9C7-F1CCDF9519A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56A03-20E1-4E11-AF69-2080BD58C14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2F89014-7F8D-47C1-8D79-17A715C9D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979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8"/>
          <p:cNvSpPr>
            <a:spLocks noGrp="1"/>
          </p:cNvSpPr>
          <p:nvPr>
            <p:ph type="body" sz="quarter" idx="23" hasCustomPrompt="1"/>
          </p:nvPr>
        </p:nvSpPr>
        <p:spPr>
          <a:xfrm>
            <a:off x="4859338" y="835026"/>
            <a:ext cx="3708400" cy="3898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charset="0"/>
              <a:buNone/>
              <a:defRPr sz="1600" b="0" baseline="0"/>
            </a:lvl1pPr>
            <a:lvl2pPr marL="360363" indent="-360363">
              <a:lnSpc>
                <a:spcPct val="100000"/>
              </a:lnSpc>
              <a:buFont typeface="+mj-lt"/>
              <a:buAutoNum type="arabicPeriod"/>
              <a:defRPr sz="1600" b="0"/>
            </a:lvl2pPr>
            <a:lvl3pPr marL="365125" indent="0">
              <a:lnSpc>
                <a:spcPct val="100000"/>
              </a:lnSpc>
              <a:buFont typeface="Arial" charset="0"/>
              <a:buNone/>
              <a:defRPr sz="1600" b="0"/>
            </a:lvl3pPr>
            <a:lvl4pPr marL="549275" indent="0">
              <a:lnSpc>
                <a:spcPct val="100000"/>
              </a:lnSpc>
              <a:buNone/>
              <a:tabLst/>
              <a:defRPr sz="1600" b="0"/>
            </a:lvl4pPr>
            <a:lvl5pPr marL="725488" indent="0">
              <a:lnSpc>
                <a:spcPct val="100000"/>
              </a:lnSpc>
              <a:buFont typeface="Arial" charset="0"/>
              <a:buNone/>
              <a:defRPr sz="1600" b="0" baseline="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4" hasCustomPrompt="1"/>
          </p:nvPr>
        </p:nvSpPr>
        <p:spPr>
          <a:xfrm>
            <a:off x="576264" y="835025"/>
            <a:ext cx="3708400" cy="3898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charset="0"/>
              <a:buNone/>
              <a:defRPr sz="1600" b="0"/>
            </a:lvl1pPr>
            <a:lvl2pPr marL="360363" indent="-360363">
              <a:lnSpc>
                <a:spcPct val="100000"/>
              </a:lnSpc>
              <a:buFont typeface="+mj-lt"/>
              <a:buAutoNum type="arabicPeriod"/>
              <a:defRPr sz="1600" b="0"/>
            </a:lvl2pPr>
            <a:lvl3pPr marL="365125" indent="0">
              <a:lnSpc>
                <a:spcPct val="100000"/>
              </a:lnSpc>
              <a:buFont typeface="Arial" charset="0"/>
              <a:buNone/>
              <a:defRPr sz="1600" b="0"/>
            </a:lvl3pPr>
            <a:lvl4pPr marL="549275" indent="0">
              <a:lnSpc>
                <a:spcPct val="100000"/>
              </a:lnSpc>
              <a:buNone/>
              <a:tabLst/>
              <a:defRPr sz="1600" b="0"/>
            </a:lvl4pPr>
            <a:lvl5pPr marL="725488" indent="0">
              <a:lnSpc>
                <a:spcPct val="100000"/>
              </a:lnSpc>
              <a:buFont typeface="Arial" charset="0"/>
              <a:buNone/>
              <a:defRPr sz="1600" b="0" baseline="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1EA73AF-7637-4A6C-A4B0-311EBFC6D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4264F-6D72-4F24-8CD7-BE495E8BB687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3CD3D90-6931-458C-A0AF-D2BBC25C8663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E8558DF-C777-4C31-85A8-21E662F0A5EB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82F89014-7F8D-47C1-8D79-17A715C9D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01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white text and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chtergrondBeeld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E4043">
              <a:alpha val="14902"/>
            </a:srgbClr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 baseline="0"/>
            </a:lvl1pPr>
          </a:lstStyle>
          <a:p>
            <a:r>
              <a:rPr lang="en-US" noProof="0"/>
              <a:t>Drag picture to placeholder or click icon to add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576263" y="4411227"/>
            <a:ext cx="5112709" cy="49000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1pPr>
            <a:lvl2pPr marL="0" indent="0">
              <a:buNone/>
              <a:defRPr sz="1000"/>
            </a:lvl2pPr>
            <a:lvl3pPr marL="0" indent="0">
              <a:buNone/>
              <a:defRPr sz="1000"/>
            </a:lvl3pPr>
            <a:lvl4pPr marL="0" indent="0"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Month, year</a:t>
            </a:r>
            <a:br>
              <a:rPr lang="en-US"/>
            </a:br>
            <a:r>
              <a:rPr lang="en-US"/>
              <a:t>Name presenter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576263" y="1659467"/>
            <a:ext cx="5112709" cy="1744133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>
              <a:lnSpc>
                <a:spcPct val="1000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title max over 2x lines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576263" y="3488267"/>
            <a:ext cx="5112709" cy="762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FF6C00"/>
                </a:solidFill>
              </a:defRPr>
            </a:lvl1pPr>
            <a:lvl2pPr marL="342900" indent="0">
              <a:lnSpc>
                <a:spcPts val="3600"/>
              </a:lnSpc>
              <a:buNone/>
              <a:defRPr sz="3000">
                <a:solidFill>
                  <a:srgbClr val="FF6C00"/>
                </a:solidFill>
              </a:defRPr>
            </a:lvl2pPr>
            <a:lvl3pPr marL="685800" indent="0">
              <a:lnSpc>
                <a:spcPts val="3600"/>
              </a:lnSpc>
              <a:buNone/>
              <a:defRPr sz="3000">
                <a:solidFill>
                  <a:srgbClr val="FF6C00"/>
                </a:solidFill>
              </a:defRPr>
            </a:lvl3pPr>
            <a:lvl4pPr marL="1028700" indent="0">
              <a:lnSpc>
                <a:spcPts val="3600"/>
              </a:lnSpc>
              <a:buNone/>
              <a:defRPr sz="3000">
                <a:solidFill>
                  <a:srgbClr val="FF6C00"/>
                </a:solidFill>
              </a:defRPr>
            </a:lvl4pPr>
            <a:lvl5pPr marL="1371600" indent="0">
              <a:lnSpc>
                <a:spcPts val="3600"/>
              </a:lnSpc>
              <a:buNone/>
              <a:defRPr sz="3000">
                <a:solidFill>
                  <a:srgbClr val="FF6C00"/>
                </a:solidFill>
              </a:defRPr>
            </a:lvl5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F59E71B1-F750-4435-986C-7F9EF205609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263" y="369888"/>
            <a:ext cx="552450" cy="6096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00"/>
            </a:lvl1pPr>
          </a:lstStyle>
          <a:p>
            <a:pPr lvl="0"/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9294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76263" y="835025"/>
            <a:ext cx="3708400" cy="3897313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 b="0" baseline="0"/>
            </a:lvl1pPr>
            <a:lvl2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300" b="0"/>
            </a:lvl2pPr>
            <a:lvl3pPr marL="447675" indent="-174625">
              <a:lnSpc>
                <a:spcPct val="100000"/>
              </a:lnSpc>
              <a:buFont typeface="Arial" panose="020B0604020202020204" pitchFamily="34" charset="0"/>
              <a:buChar char="−"/>
              <a:defRPr sz="1400" b="0"/>
            </a:lvl3pPr>
            <a:lvl4pPr marL="623888" indent="-176213">
              <a:lnSpc>
                <a:spcPct val="100000"/>
              </a:lnSpc>
              <a:tabLst/>
              <a:defRPr sz="1400" b="0"/>
            </a:lvl4pPr>
            <a:lvl5pPr marL="809625" indent="-185738">
              <a:lnSpc>
                <a:spcPct val="100000"/>
              </a:lnSpc>
              <a:defRPr sz="1400" b="0"/>
            </a:lvl5pPr>
            <a:lvl6pPr marL="1714500" indent="0">
              <a:buNone/>
              <a:defRPr/>
            </a:lvl6pPr>
          </a:lstStyle>
          <a:p>
            <a:pPr lvl="0"/>
            <a:r>
              <a:rPr lang="en-US"/>
              <a:t>Click to add text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  <a:p>
            <a:pPr lvl="0"/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4859338" y="835025"/>
            <a:ext cx="3708400" cy="3897313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 b="0"/>
            </a:lvl1pPr>
            <a:lvl2pPr marL="287338" indent="-287338">
              <a:lnSpc>
                <a:spcPct val="100000"/>
              </a:lnSpc>
              <a:buFont typeface="Arial" panose="020B0604020202020204" pitchFamily="34" charset="0"/>
              <a:buChar char="•"/>
              <a:defRPr sz="1300" b="0"/>
            </a:lvl2pPr>
            <a:lvl3pPr marL="447675" indent="-174625">
              <a:lnSpc>
                <a:spcPct val="100000"/>
              </a:lnSpc>
              <a:buFont typeface="Arial" panose="020B0604020202020204" pitchFamily="34" charset="0"/>
              <a:buChar char="−"/>
              <a:defRPr sz="1400" b="0"/>
            </a:lvl3pPr>
            <a:lvl4pPr marL="623888" indent="-176213">
              <a:lnSpc>
                <a:spcPct val="100000"/>
              </a:lnSpc>
              <a:tabLst/>
              <a:defRPr sz="1400" b="0"/>
            </a:lvl4pPr>
            <a:lvl5pPr marL="809625" indent="-185738">
              <a:lnSpc>
                <a:spcPct val="100000"/>
              </a:lnSpc>
              <a:defRPr sz="1400" b="0"/>
            </a:lvl5pPr>
          </a:lstStyle>
          <a:p>
            <a:pPr lvl="0"/>
            <a:r>
              <a:rPr lang="en-US"/>
              <a:t>Click to add text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3872E2A8-E205-4778-8440-C86A31617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E4B11B-E592-4BB9-AE34-F70CB195E727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F1A4215-8A59-48E0-8F12-9F23CA60220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F294D08-94E6-49A2-9DF7-3985093964A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82F89014-7F8D-47C1-8D79-17A715C9D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62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image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6"/>
          </a:solidFill>
        </p:spPr>
        <p:txBody>
          <a:bodyPr tIns="2916000"/>
          <a:lstStyle>
            <a:lvl1pPr marL="0" indent="0" algn="ctr">
              <a:lnSpc>
                <a:spcPct val="100000"/>
              </a:lnSpc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Drag picture to placeholder </a:t>
            </a:r>
            <a:br>
              <a:rPr lang="en-US" noProof="0"/>
            </a:br>
            <a:r>
              <a:rPr lang="en-US" noProof="0"/>
              <a:t>or click icon to add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4" hasCustomPrompt="1"/>
          </p:nvPr>
        </p:nvSpPr>
        <p:spPr>
          <a:xfrm>
            <a:off x="576264" y="835025"/>
            <a:ext cx="3708400" cy="38973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charset="0"/>
              <a:buNone/>
              <a:defRPr sz="1600" b="0"/>
            </a:lvl1pPr>
            <a:lvl2pPr marL="360363" indent="-360363">
              <a:lnSpc>
                <a:spcPct val="100000"/>
              </a:lnSpc>
              <a:buFont typeface="+mj-lt"/>
              <a:buAutoNum type="arabicPeriod"/>
              <a:defRPr sz="1600" b="0"/>
            </a:lvl2pPr>
            <a:lvl3pPr marL="365125" indent="0">
              <a:lnSpc>
                <a:spcPct val="100000"/>
              </a:lnSpc>
              <a:buFont typeface="Arial" charset="0"/>
              <a:buNone/>
              <a:defRPr sz="1600" b="0"/>
            </a:lvl3pPr>
            <a:lvl4pPr marL="549275" indent="0">
              <a:lnSpc>
                <a:spcPct val="100000"/>
              </a:lnSpc>
              <a:buNone/>
              <a:tabLst/>
              <a:defRPr sz="1600" b="0"/>
            </a:lvl4pPr>
            <a:lvl5pPr marL="725488" indent="0">
              <a:lnSpc>
                <a:spcPct val="100000"/>
              </a:lnSpc>
              <a:buFont typeface="Arial" charset="0"/>
              <a:buNone/>
              <a:defRPr sz="1600" b="0" baseline="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1301CE-B3DE-49E1-B3B2-EA2475A78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3" y="195263"/>
            <a:ext cx="3708400" cy="5048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3F7EFBD-DB9C-45C5-9F2E-C46AEC5F67DA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53377E4-E0A6-4CAB-B97D-2004235209B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E4FCB58-7D88-4A1A-B1DD-02B1B052F520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82F89014-7F8D-47C1-8D79-17A715C9D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25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image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/>
          <p:cNvSpPr>
            <a:spLocks noGrp="1"/>
          </p:cNvSpPr>
          <p:nvPr>
            <p:ph type="pic" sz="quarter" idx="24" hasCustomPrompt="1"/>
          </p:nvPr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6"/>
          </a:solidFill>
        </p:spPr>
        <p:txBody>
          <a:bodyPr tIns="2916000"/>
          <a:lstStyle>
            <a:lvl1pPr marL="0" indent="0" algn="ctr">
              <a:lnSpc>
                <a:spcPct val="100000"/>
              </a:lnSpc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Drag picture to placeholder</a:t>
            </a:r>
            <a:br>
              <a:rPr lang="en-US" noProof="0"/>
            </a:br>
            <a:r>
              <a:rPr lang="en-US" noProof="0"/>
              <a:t>or click icon to add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25" hasCustomPrompt="1"/>
          </p:nvPr>
        </p:nvSpPr>
        <p:spPr>
          <a:xfrm>
            <a:off x="4859338" y="835025"/>
            <a:ext cx="3681797" cy="38973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charset="0"/>
              <a:buNone/>
              <a:defRPr sz="1600" b="0"/>
            </a:lvl1pPr>
            <a:lvl2pPr marL="360363" indent="-360363">
              <a:lnSpc>
                <a:spcPct val="100000"/>
              </a:lnSpc>
              <a:buFont typeface="+mj-lt"/>
              <a:buAutoNum type="arabicPeriod"/>
              <a:defRPr sz="1600" b="0"/>
            </a:lvl2pPr>
            <a:lvl3pPr marL="365125" indent="0">
              <a:lnSpc>
                <a:spcPct val="100000"/>
              </a:lnSpc>
              <a:buFont typeface="Arial" charset="0"/>
              <a:buNone/>
              <a:defRPr sz="1600" b="0"/>
            </a:lvl3pPr>
            <a:lvl4pPr marL="549275" indent="0">
              <a:lnSpc>
                <a:spcPct val="100000"/>
              </a:lnSpc>
              <a:buNone/>
              <a:tabLst/>
              <a:defRPr sz="1600" b="0"/>
            </a:lvl4pPr>
            <a:lvl5pPr marL="725488" indent="0">
              <a:lnSpc>
                <a:spcPct val="100000"/>
              </a:lnSpc>
              <a:buFont typeface="Arial" charset="0"/>
              <a:buNone/>
              <a:defRPr sz="1600" b="0" baseline="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EE6764-BCD9-4C0F-8D7F-6DAB3E011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9338" y="195263"/>
            <a:ext cx="3681797" cy="5048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10B3F087-DB20-4A94-AB80-B37ECB4779CB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C6D60D1-99A0-4A98-BC8E-3EF57AA94001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76BAC64-3B0D-463F-8B20-473CDA4BD824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82F89014-7F8D-47C1-8D79-17A715C9D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614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image (right 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3505335" y="835025"/>
            <a:ext cx="5062402" cy="3897313"/>
          </a:xfrm>
          <a:prstGeom prst="rect">
            <a:avLst/>
          </a:prstGeom>
          <a:solidFill>
            <a:schemeClr val="accent6"/>
          </a:solidFill>
        </p:spPr>
        <p:txBody>
          <a:bodyPr tIns="2232000"/>
          <a:lstStyle>
            <a:lvl1pPr marL="0" indent="0" algn="ctr">
              <a:lnSpc>
                <a:spcPct val="100000"/>
              </a:lnSpc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4" hasCustomPrompt="1"/>
          </p:nvPr>
        </p:nvSpPr>
        <p:spPr>
          <a:xfrm>
            <a:off x="576264" y="835025"/>
            <a:ext cx="2641070" cy="38973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charset="0"/>
              <a:buNone/>
              <a:defRPr sz="1600" b="0"/>
            </a:lvl1pPr>
            <a:lvl2pPr marL="360363" indent="-360363">
              <a:lnSpc>
                <a:spcPct val="100000"/>
              </a:lnSpc>
              <a:buFont typeface="+mj-lt"/>
              <a:buAutoNum type="arabicPeriod"/>
              <a:defRPr sz="1600" b="0"/>
            </a:lvl2pPr>
            <a:lvl3pPr marL="365125" indent="0">
              <a:lnSpc>
                <a:spcPct val="100000"/>
              </a:lnSpc>
              <a:buFont typeface="Arial" charset="0"/>
              <a:buNone/>
              <a:defRPr sz="1600" b="0"/>
            </a:lvl3pPr>
            <a:lvl4pPr marL="549275" indent="0">
              <a:lnSpc>
                <a:spcPct val="100000"/>
              </a:lnSpc>
              <a:buNone/>
              <a:tabLst/>
              <a:defRPr sz="1600" b="0"/>
            </a:lvl4pPr>
            <a:lvl5pPr marL="725488" indent="0">
              <a:lnSpc>
                <a:spcPct val="100000"/>
              </a:lnSpc>
              <a:buFont typeface="Arial" charset="0"/>
              <a:buNone/>
              <a:defRPr sz="1600" b="0" baseline="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82C27FB-C163-4802-BBE9-1194F6A0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5946856-8546-4DA9-9A8E-E5AE5A89C49C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75E8465-767D-44BA-B892-E9FA43E13D5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6D917-89B9-4999-9898-0406930D63BE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82F89014-7F8D-47C1-8D79-17A715C9D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62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image (right large)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3505335" y="835025"/>
            <a:ext cx="5062402" cy="3897313"/>
          </a:xfrm>
          <a:prstGeom prst="roundRect">
            <a:avLst>
              <a:gd name="adj" fmla="val 4402"/>
            </a:avLst>
          </a:prstGeom>
          <a:solidFill>
            <a:schemeClr val="accent6"/>
          </a:solidFill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2232000" rIns="0" bIns="0"/>
          <a:lstStyle>
            <a:lvl1pPr marL="0" indent="0" algn="ctr">
              <a:lnSpc>
                <a:spcPct val="100000"/>
              </a:lnSpc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4" hasCustomPrompt="1"/>
          </p:nvPr>
        </p:nvSpPr>
        <p:spPr>
          <a:xfrm>
            <a:off x="576264" y="835025"/>
            <a:ext cx="2641070" cy="38973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charset="0"/>
              <a:buNone/>
              <a:defRPr sz="1600" b="0"/>
            </a:lvl1pPr>
            <a:lvl2pPr marL="360363" indent="-360363">
              <a:lnSpc>
                <a:spcPct val="100000"/>
              </a:lnSpc>
              <a:buFont typeface="+mj-lt"/>
              <a:buAutoNum type="arabicPeriod"/>
              <a:defRPr sz="1600" b="0"/>
            </a:lvl2pPr>
            <a:lvl3pPr marL="365125" indent="0">
              <a:lnSpc>
                <a:spcPct val="100000"/>
              </a:lnSpc>
              <a:buFont typeface="Arial" charset="0"/>
              <a:buNone/>
              <a:defRPr sz="1600" b="0"/>
            </a:lvl3pPr>
            <a:lvl4pPr marL="549275" indent="0">
              <a:lnSpc>
                <a:spcPct val="100000"/>
              </a:lnSpc>
              <a:buNone/>
              <a:tabLst/>
              <a:defRPr sz="1600" b="0"/>
            </a:lvl4pPr>
            <a:lvl5pPr marL="725488" indent="0">
              <a:lnSpc>
                <a:spcPct val="100000"/>
              </a:lnSpc>
              <a:buFont typeface="Arial" charset="0"/>
              <a:buNone/>
              <a:defRPr sz="1600" b="0" baseline="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B6A0F-FAB0-4F8C-9459-30EDA083527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9A77CE-E662-481F-BCC4-5E6BB30CACEC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D6AD45-0EAC-4DBD-8C61-C0F4ACB53601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82F89014-7F8D-47C1-8D79-17A715C9D2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82C27FB-C163-4802-BBE9-1194F6A0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936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image (right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4859336" y="835025"/>
            <a:ext cx="3708401" cy="3897313"/>
          </a:xfrm>
          <a:prstGeom prst="rect">
            <a:avLst/>
          </a:prstGeom>
          <a:solidFill>
            <a:schemeClr val="accent6"/>
          </a:solidFill>
        </p:spPr>
        <p:txBody>
          <a:bodyPr tIns="2232000"/>
          <a:lstStyle>
            <a:lvl1pPr marL="0" indent="0" algn="ctr">
              <a:lnSpc>
                <a:spcPct val="100000"/>
              </a:lnSpc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Drag picture to placeholder or click icon to add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76263" y="835025"/>
            <a:ext cx="3708400" cy="3897313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 b="0" baseline="0"/>
            </a:lvl1pPr>
            <a:lvl2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300" b="0"/>
            </a:lvl2pPr>
            <a:lvl3pPr marL="447675" indent="-174625">
              <a:lnSpc>
                <a:spcPct val="100000"/>
              </a:lnSpc>
              <a:buFont typeface="Arial" panose="020B0604020202020204" pitchFamily="34" charset="0"/>
              <a:buChar char="−"/>
              <a:defRPr sz="1400" b="0"/>
            </a:lvl3pPr>
            <a:lvl4pPr marL="623888" indent="-176213">
              <a:lnSpc>
                <a:spcPct val="100000"/>
              </a:lnSpc>
              <a:tabLst/>
              <a:defRPr sz="1400" b="0"/>
            </a:lvl4pPr>
            <a:lvl5pPr marL="809625" indent="-185738">
              <a:lnSpc>
                <a:spcPct val="100000"/>
              </a:lnSpc>
              <a:defRPr sz="1400" b="0"/>
            </a:lvl5pPr>
            <a:lvl6pPr marL="1714500" indent="0">
              <a:buNone/>
              <a:defRPr/>
            </a:lvl6pPr>
          </a:lstStyle>
          <a:p>
            <a:pPr lvl="0"/>
            <a:r>
              <a:rPr lang="en-US"/>
              <a:t>Click to add text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  <a:p>
            <a:pPr lvl="0"/>
            <a:endParaRPr lang="en-US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71526E6-52FE-4A12-AF1B-B37A25A00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77FD35B-6C0E-42DE-85B1-6521194AA6A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B11B6FB-578C-4F3B-A98D-5AF9DECFC4C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518D1FF-B499-48AE-A463-FCD1B03277A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2F89014-7F8D-47C1-8D79-17A715C9D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04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image (right small)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4859336" y="835025"/>
            <a:ext cx="3708401" cy="3897313"/>
          </a:xfrm>
          <a:prstGeom prst="roundRect">
            <a:avLst>
              <a:gd name="adj" fmla="val 4626"/>
            </a:avLst>
          </a:prstGeom>
          <a:solidFill>
            <a:schemeClr val="accent6"/>
          </a:solidFill>
          <a:effectLst/>
        </p:spPr>
        <p:txBody>
          <a:bodyPr tIns="2232000"/>
          <a:lstStyle>
            <a:lvl1pPr marL="0" indent="0" algn="ctr">
              <a:lnSpc>
                <a:spcPct val="100000"/>
              </a:lnSpc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Drag picture to placeholder or click icon to add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76263" y="835025"/>
            <a:ext cx="3708400" cy="3897313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 b="0" baseline="0"/>
            </a:lvl1pPr>
            <a:lvl2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300" b="0"/>
            </a:lvl2pPr>
            <a:lvl3pPr marL="447675" indent="-174625">
              <a:lnSpc>
                <a:spcPct val="100000"/>
              </a:lnSpc>
              <a:buFont typeface="Arial" panose="020B0604020202020204" pitchFamily="34" charset="0"/>
              <a:buChar char="−"/>
              <a:defRPr sz="1400" b="0"/>
            </a:lvl3pPr>
            <a:lvl4pPr marL="623888" indent="-176213">
              <a:lnSpc>
                <a:spcPct val="100000"/>
              </a:lnSpc>
              <a:tabLst/>
              <a:defRPr sz="1400" b="0"/>
            </a:lvl4pPr>
            <a:lvl5pPr marL="809625" indent="-185738">
              <a:lnSpc>
                <a:spcPct val="100000"/>
              </a:lnSpc>
              <a:defRPr sz="1400" b="0"/>
            </a:lvl5pPr>
            <a:lvl6pPr marL="1714500" indent="0">
              <a:buNone/>
              <a:defRPr/>
            </a:lvl6pPr>
          </a:lstStyle>
          <a:p>
            <a:pPr lvl="0"/>
            <a:r>
              <a:rPr lang="en-US"/>
              <a:t>Click to add text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  <a:p>
            <a:pPr lvl="0"/>
            <a:endParaRPr lang="en-US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71526E6-52FE-4A12-AF1B-B37A25A00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7DD8DB3-C531-4BAF-94DF-B0A78EC7175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344BE83-BA14-49B6-A392-4BAD50F8603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F0C4FF9-2E18-439F-BB75-2227EBAD588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2F89014-7F8D-47C1-8D79-17A715C9D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251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(w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BA7FD14-63CD-42B5-8123-E0D2D06AE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40CD0-E62A-40D6-A9A7-E90A7941CF89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871E6EE-F796-4FC9-A7D0-4C318002A70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AA59B62-65E5-4805-9C65-6AB0D3219CE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2F89014-7F8D-47C1-8D79-17A715C9D2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1D87977-6410-4861-821B-247A28DFF45D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76263" y="835025"/>
            <a:ext cx="7991475" cy="3897313"/>
          </a:xfrm>
          <a:solidFill>
            <a:schemeClr val="accent6"/>
          </a:solidFill>
        </p:spPr>
        <p:txBody>
          <a:bodyPr tIns="2232000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C00"/>
              </a:buClr>
              <a:buSzTx/>
              <a:buFont typeface="Arial" panose="020B0604020202020204" pitchFamily="34" charset="0"/>
              <a:buNone/>
              <a:tabLst>
                <a:tab pos="266700" algn="l"/>
              </a:tabLst>
              <a:defRPr/>
            </a:pPr>
            <a:r>
              <a:rPr lang="en-US" noProof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566524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with vide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dia Placeholder 3">
            <a:extLst>
              <a:ext uri="{FF2B5EF4-FFF2-40B4-BE49-F238E27FC236}">
                <a16:creationId xmlns:a16="http://schemas.microsoft.com/office/drawing/2014/main" id="{61EF6098-F062-48C8-804B-4CB80BE90332}"/>
              </a:ext>
            </a:extLst>
          </p:cNvPr>
          <p:cNvSpPr>
            <a:spLocks noGrp="1"/>
          </p:cNvSpPr>
          <p:nvPr>
            <p:ph type="media" sz="quarter" idx="17" hasCustomPrompt="1"/>
          </p:nvPr>
        </p:nvSpPr>
        <p:spPr>
          <a:xfrm>
            <a:off x="0" y="0"/>
            <a:ext cx="9144000" cy="5143500"/>
          </a:xfrm>
          <a:solidFill>
            <a:srgbClr val="3E4043">
              <a:alpha val="14902"/>
            </a:srgb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C00"/>
              </a:buClr>
              <a:buSzTx/>
              <a:buFont typeface="Arial" panose="020B0604020202020204" pitchFamily="34" charset="0"/>
              <a:buNone/>
              <a:tabLst>
                <a:tab pos="266700" algn="l"/>
              </a:tabLst>
              <a:defRPr/>
            </a:pPr>
            <a:r>
              <a:rPr lang="en-US" noProof="0"/>
              <a:t>Drag movie to placeholder or click icon to add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E8C169-6D44-4FAB-8862-F0E9E8469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3" y="4227513"/>
            <a:ext cx="7991474" cy="5048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48403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5" pos="5397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able Placeholder 6"/>
          <p:cNvSpPr>
            <a:spLocks noGrp="1"/>
          </p:cNvSpPr>
          <p:nvPr>
            <p:ph type="tbl" sz="quarter" idx="16"/>
          </p:nvPr>
        </p:nvSpPr>
        <p:spPr>
          <a:xfrm>
            <a:off x="576261" y="835024"/>
            <a:ext cx="7990394" cy="38973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r>
              <a:rPr lang="en-US" noProof="0"/>
              <a:t>Click icon to add table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BA7FD14-63CD-42B5-8123-E0D2D06AE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40CD0-E62A-40D6-A9A7-E90A7941CF89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871E6EE-F796-4FC9-A7D0-4C318002A70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AA59B62-65E5-4805-9C65-6AB0D3219CE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2F89014-7F8D-47C1-8D79-17A715C9D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960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orange text and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chtergrondBeeld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E4043">
              <a:alpha val="14902"/>
            </a:srgbClr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 baseline="0"/>
            </a:lvl1pPr>
          </a:lstStyle>
          <a:p>
            <a:r>
              <a:rPr lang="en-US" noProof="0"/>
              <a:t>Drag picture to placeholder or click icon to add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576263" y="4411227"/>
            <a:ext cx="5112709" cy="49000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1pPr>
            <a:lvl2pPr marL="0" indent="0">
              <a:buNone/>
              <a:defRPr sz="1000"/>
            </a:lvl2pPr>
            <a:lvl3pPr marL="0" indent="0">
              <a:buNone/>
              <a:defRPr sz="1000"/>
            </a:lvl3pPr>
            <a:lvl4pPr marL="0" indent="0"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Month, year</a:t>
            </a:r>
            <a:br>
              <a:rPr lang="en-US"/>
            </a:br>
            <a:r>
              <a:rPr lang="en-US"/>
              <a:t>Name presenter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576263" y="1659467"/>
            <a:ext cx="5112709" cy="1744133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>
              <a:lnSpc>
                <a:spcPct val="100000"/>
              </a:lnSpc>
              <a:defRPr sz="3800">
                <a:solidFill>
                  <a:schemeClr val="accent2"/>
                </a:solidFill>
              </a:defRPr>
            </a:lvl1pPr>
          </a:lstStyle>
          <a:p>
            <a:r>
              <a:rPr lang="en-US" noProof="0"/>
              <a:t>Click to edit title max over 2x lines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576263" y="3488267"/>
            <a:ext cx="5112709" cy="762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FF6C00"/>
                </a:solidFill>
              </a:defRPr>
            </a:lvl1pPr>
            <a:lvl2pPr marL="342900" indent="0">
              <a:lnSpc>
                <a:spcPts val="3600"/>
              </a:lnSpc>
              <a:buNone/>
              <a:defRPr sz="3000">
                <a:solidFill>
                  <a:srgbClr val="FF6C00"/>
                </a:solidFill>
              </a:defRPr>
            </a:lvl2pPr>
            <a:lvl3pPr marL="685800" indent="0">
              <a:lnSpc>
                <a:spcPts val="3600"/>
              </a:lnSpc>
              <a:buNone/>
              <a:defRPr sz="3000">
                <a:solidFill>
                  <a:srgbClr val="FF6C00"/>
                </a:solidFill>
              </a:defRPr>
            </a:lvl3pPr>
            <a:lvl4pPr marL="1028700" indent="0">
              <a:lnSpc>
                <a:spcPts val="3600"/>
              </a:lnSpc>
              <a:buNone/>
              <a:defRPr sz="3000">
                <a:solidFill>
                  <a:srgbClr val="FF6C00"/>
                </a:solidFill>
              </a:defRPr>
            </a:lvl4pPr>
            <a:lvl5pPr marL="1371600" indent="0">
              <a:lnSpc>
                <a:spcPts val="3600"/>
              </a:lnSpc>
              <a:buNone/>
              <a:defRPr sz="3000">
                <a:solidFill>
                  <a:srgbClr val="FF6C00"/>
                </a:solidFill>
              </a:defRPr>
            </a:lvl5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0E6E70A5-8AF3-4A7A-B204-A2BBA10353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263" y="369888"/>
            <a:ext cx="552450" cy="6096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00"/>
            </a:lvl1pPr>
          </a:lstStyle>
          <a:p>
            <a:pPr lvl="0"/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7043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EEE115E-9A03-449B-92F1-3CD40794A0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900" y="2057400"/>
            <a:ext cx="3086100" cy="30861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76262" y="835024"/>
            <a:ext cx="5990400" cy="3168000"/>
          </a:xfrm>
          <a:prstGeom prst="rect">
            <a:avLst/>
          </a:prstGeom>
        </p:spPr>
        <p:txBody>
          <a:bodyPr lIns="0" tIns="0" rIns="0">
            <a:normAutofit/>
          </a:bodyPr>
          <a:lstStyle>
            <a:lvl1pPr marL="0" indent="0">
              <a:lnSpc>
                <a:spcPct val="10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“Quote”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140A6-5D0E-4488-95CA-4733486F5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200B3A-B3FB-4A32-A145-4E221A432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DC275C-83AD-4E74-9F99-2A21F1C78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9014-7F8D-47C1-8D79-17A715C9D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147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(white text - on dark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6"/>
          </a:solidFill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Drag picture into placeholder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43C7E15-6A7F-304C-9E96-52D4906FD9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263" y="835024"/>
            <a:ext cx="5976000" cy="3168000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“Quote”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5FDA8F-E5DE-42B3-BE10-7B8BCDC83F2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6D733F-B7CE-451D-A09C-370A3D494B3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4006D7-7C1F-4025-93C7-D6BFDD015AC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2F89014-7F8D-47C1-8D79-17A715C9D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55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(dark text - on light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6"/>
          </a:solidFill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Drag </a:t>
            </a:r>
            <a:r>
              <a:rPr lang="en-US" noProof="0"/>
              <a:t>picture</a:t>
            </a:r>
            <a:r>
              <a:rPr lang="en-US"/>
              <a:t> into placeholder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43C7E15-6A7F-304C-9E96-52D4906FD9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263" y="835024"/>
            <a:ext cx="5976000" cy="3168000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>
              <a:lnSpc>
                <a:spcPct val="100000"/>
              </a:lnSpc>
              <a:defRPr sz="3600">
                <a:solidFill>
                  <a:srgbClr val="53565A"/>
                </a:solidFill>
              </a:defRPr>
            </a:lvl1pPr>
          </a:lstStyle>
          <a:p>
            <a:r>
              <a:rPr lang="en-US"/>
              <a:t>“Quote”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5D03DB-E24A-4B52-B9D9-B3D6DF21389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8D1E53-7D02-44DA-8691-6E53E6200A0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3AB17E-1E0B-4FA0-982D-17BEFEF8771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2F89014-7F8D-47C1-8D79-17A715C9D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528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26F7B-C707-4C07-B686-02CD29F0CAD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6263" y="1944888"/>
            <a:ext cx="3708400" cy="1594378"/>
          </a:xfrm>
        </p:spPr>
        <p:txBody>
          <a:bodyPr/>
          <a:lstStyle>
            <a:lvl1pPr marL="0" indent="0">
              <a:buNone/>
              <a:tabLst/>
              <a:defRPr lang="en-US" sz="50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Closing line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576263" y="4330700"/>
            <a:ext cx="5112709" cy="44886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0" indent="0">
              <a:buNone/>
              <a:defRPr sz="1000"/>
            </a:lvl2pPr>
            <a:lvl3pPr marL="0" indent="0">
              <a:buNone/>
              <a:defRPr sz="1000"/>
            </a:lvl3pPr>
            <a:lvl4pPr marL="0" indent="0"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Department</a:t>
            </a:r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D1E7E9-0B74-D54C-8C9A-067E1D0C0E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178" y="1283678"/>
            <a:ext cx="3859822" cy="3859822"/>
          </a:xfrm>
          <a:prstGeom prst="rect">
            <a:avLst/>
          </a:prstGeom>
        </p:spPr>
      </p:pic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AC1E151E-40BD-4BA6-BA47-B4CC88EEAB3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263" y="369888"/>
            <a:ext cx="552450" cy="6096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00"/>
            </a:lvl1pPr>
          </a:lstStyle>
          <a:p>
            <a:pPr lvl="0"/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2654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5"/>
          </p:nvPr>
        </p:nvSpPr>
        <p:spPr>
          <a:xfrm>
            <a:off x="576262" y="835024"/>
            <a:ext cx="7990393" cy="38973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r>
              <a:rPr lang="en-US" noProof="0"/>
              <a:t>Click icon to add chart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73F1347-FE67-40E4-AA2D-310D37787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90D2E0-D57F-4A41-BD5C-3583FF074B3E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4C421E-5D95-451E-8949-471305E9407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9D60DA-BD57-4569-90FD-32EA726464E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2F89014-7F8D-47C1-8D79-17A715C9D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154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5"/>
          </p:nvPr>
        </p:nvSpPr>
        <p:spPr>
          <a:xfrm>
            <a:off x="4859339" y="835025"/>
            <a:ext cx="3708400" cy="38973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r>
              <a:rPr lang="en-US" noProof="0"/>
              <a:t>Click icon to add chart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76263" y="834831"/>
            <a:ext cx="3708400" cy="3900618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 b="0" baseline="0"/>
            </a:lvl1pPr>
            <a:lvl2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300" b="0"/>
            </a:lvl2pPr>
            <a:lvl3pPr marL="447675" indent="-174625">
              <a:lnSpc>
                <a:spcPct val="100000"/>
              </a:lnSpc>
              <a:buFont typeface="Arial" panose="020B0604020202020204" pitchFamily="34" charset="0"/>
              <a:buChar char="−"/>
              <a:defRPr sz="1400" b="0"/>
            </a:lvl3pPr>
            <a:lvl4pPr marL="623888" indent="-176213">
              <a:lnSpc>
                <a:spcPct val="100000"/>
              </a:lnSpc>
              <a:tabLst/>
              <a:defRPr sz="1400" b="0"/>
            </a:lvl4pPr>
            <a:lvl5pPr marL="809625" indent="-185738">
              <a:lnSpc>
                <a:spcPct val="100000"/>
              </a:lnSpc>
              <a:defRPr sz="1400" b="0"/>
            </a:lvl5pPr>
            <a:lvl6pPr marL="1714500" indent="0">
              <a:buNone/>
              <a:defRPr/>
            </a:lvl6pPr>
          </a:lstStyle>
          <a:p>
            <a:pPr lvl="0"/>
            <a:r>
              <a:rPr lang="en-US"/>
              <a:t>Click to add text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  <a:p>
            <a:pPr lvl="0"/>
            <a:endParaRPr lang="en-US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544DA18-BA2E-49AF-B2A3-110A868A5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0B1EFA-FE5D-49F8-A5F8-64954B1A7280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35A3B56-08BB-4B0C-8F45-D0C01C59B0B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001A6C6-F35F-4B8D-9A93-636EA444ED2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2F89014-7F8D-47C1-8D79-17A715C9D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20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5"/>
          </p:nvPr>
        </p:nvSpPr>
        <p:spPr>
          <a:xfrm>
            <a:off x="576263" y="835025"/>
            <a:ext cx="3708400" cy="38973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r>
              <a:rPr lang="en-US" noProof="0"/>
              <a:t>Click icon to add chart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859339" y="835025"/>
            <a:ext cx="3708400" cy="3900618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 b="0" baseline="0"/>
            </a:lvl1pPr>
            <a:lvl2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300" b="0"/>
            </a:lvl2pPr>
            <a:lvl3pPr marL="447675" indent="-174625">
              <a:lnSpc>
                <a:spcPct val="100000"/>
              </a:lnSpc>
              <a:buFont typeface="Arial" panose="020B0604020202020204" pitchFamily="34" charset="0"/>
              <a:buChar char="−"/>
              <a:defRPr sz="1400" b="0"/>
            </a:lvl3pPr>
            <a:lvl4pPr marL="623888" indent="-176213">
              <a:lnSpc>
                <a:spcPct val="100000"/>
              </a:lnSpc>
              <a:tabLst/>
              <a:defRPr sz="1400" b="0"/>
            </a:lvl4pPr>
            <a:lvl5pPr marL="809625" indent="-185738">
              <a:lnSpc>
                <a:spcPct val="100000"/>
              </a:lnSpc>
              <a:defRPr sz="1400" b="0"/>
            </a:lvl5pPr>
            <a:lvl6pPr marL="1714500" indent="0">
              <a:buNone/>
              <a:defRPr/>
            </a:lvl6pPr>
          </a:lstStyle>
          <a:p>
            <a:pPr lvl="0"/>
            <a:r>
              <a:rPr lang="en-US"/>
              <a:t>Click to add text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  <a:p>
            <a:pPr lvl="0"/>
            <a:endParaRPr lang="en-US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544DA18-BA2E-49AF-B2A3-110A868A5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0B1EFA-FE5D-49F8-A5F8-64954B1A7280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35A3B56-08BB-4B0C-8F45-D0C01C59B0B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001A6C6-F35F-4B8D-9A93-636EA444ED2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2F89014-7F8D-47C1-8D79-17A715C9D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hart Placeholder 5"/>
          <p:cNvSpPr>
            <a:spLocks noGrp="1"/>
          </p:cNvSpPr>
          <p:nvPr>
            <p:ph type="chart" sz="quarter" idx="19"/>
          </p:nvPr>
        </p:nvSpPr>
        <p:spPr>
          <a:xfrm>
            <a:off x="4859337" y="835024"/>
            <a:ext cx="3708401" cy="38973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r>
              <a:rPr lang="en-US" noProof="0"/>
              <a:t>Click icon to add chart</a:t>
            </a:r>
          </a:p>
        </p:txBody>
      </p:sp>
      <p:sp>
        <p:nvSpPr>
          <p:cNvPr id="14" name="Chart Placeholder 5"/>
          <p:cNvSpPr>
            <a:spLocks noGrp="1"/>
          </p:cNvSpPr>
          <p:nvPr>
            <p:ph type="chart" sz="quarter" idx="15"/>
          </p:nvPr>
        </p:nvSpPr>
        <p:spPr>
          <a:xfrm>
            <a:off x="576262" y="835024"/>
            <a:ext cx="3708401" cy="38973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r>
              <a:rPr lang="en-US" noProof="0"/>
              <a:t>Click icon to add chart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97C3F8B-AA01-47E2-9CB3-C8B5B86F1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D27E724-76AC-43CB-8150-488BD4B602E8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402BF66-0833-4D31-80F3-93788D9D40C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46FAC6A-2EDD-45F1-BB2D-4D0B78A0510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82F89014-7F8D-47C1-8D79-17A715C9D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37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hree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5"/>
          </p:nvPr>
        </p:nvSpPr>
        <p:spPr>
          <a:xfrm>
            <a:off x="576263" y="835025"/>
            <a:ext cx="2471825" cy="38988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r>
              <a:rPr lang="en-US" noProof="0"/>
              <a:t>Click icon to add chart</a:t>
            </a:r>
          </a:p>
        </p:txBody>
      </p:sp>
      <p:sp>
        <p:nvSpPr>
          <p:cNvPr id="8" name="Chart Placeholder 5"/>
          <p:cNvSpPr>
            <a:spLocks noGrp="1"/>
          </p:cNvSpPr>
          <p:nvPr>
            <p:ph type="chart" sz="quarter" idx="18"/>
          </p:nvPr>
        </p:nvSpPr>
        <p:spPr>
          <a:xfrm>
            <a:off x="3336087" y="835025"/>
            <a:ext cx="2471825" cy="38988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r>
              <a:rPr lang="en-US" noProof="0"/>
              <a:t>Click icon to add chart</a:t>
            </a:r>
          </a:p>
        </p:txBody>
      </p:sp>
      <p:sp>
        <p:nvSpPr>
          <p:cNvPr id="9" name="Chart Placeholder 5"/>
          <p:cNvSpPr>
            <a:spLocks noGrp="1"/>
          </p:cNvSpPr>
          <p:nvPr>
            <p:ph type="chart" sz="quarter" idx="19"/>
          </p:nvPr>
        </p:nvSpPr>
        <p:spPr>
          <a:xfrm>
            <a:off x="6095912" y="835025"/>
            <a:ext cx="2471825" cy="38988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r>
              <a:rPr lang="en-US" noProof="0"/>
              <a:t>Click icon to add chart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6AC3EB6-1B81-4F6E-9980-641B2C288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0E28DA-F910-4040-B42A-86EE40EE1448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2FDF0E6-F08C-4144-89DF-E19E4D5C0576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51FF921-569A-4A54-859C-5F61B641D59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82F89014-7F8D-47C1-8D79-17A715C9D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98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76264" y="1063626"/>
            <a:ext cx="7991474" cy="156527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000">
                <a:solidFill>
                  <a:schemeClr val="bg1"/>
                </a:solidFill>
              </a:defRPr>
            </a:lvl1pPr>
            <a:lvl2pPr marL="342900" indent="0">
              <a:lnSpc>
                <a:spcPts val="3600"/>
              </a:lnSpc>
              <a:buNone/>
              <a:defRPr sz="3000">
                <a:solidFill>
                  <a:srgbClr val="FF6C00"/>
                </a:solidFill>
              </a:defRPr>
            </a:lvl2pPr>
            <a:lvl3pPr marL="685800" indent="0">
              <a:lnSpc>
                <a:spcPts val="3600"/>
              </a:lnSpc>
              <a:buNone/>
              <a:defRPr sz="3000">
                <a:solidFill>
                  <a:srgbClr val="FF6C00"/>
                </a:solidFill>
              </a:defRPr>
            </a:lvl3pPr>
            <a:lvl4pPr marL="1028700" indent="0">
              <a:lnSpc>
                <a:spcPts val="3600"/>
              </a:lnSpc>
              <a:buNone/>
              <a:defRPr sz="3000">
                <a:solidFill>
                  <a:srgbClr val="FF6C00"/>
                </a:solidFill>
              </a:defRPr>
            </a:lvl4pPr>
            <a:lvl5pPr marL="1371600" indent="0">
              <a:lnSpc>
                <a:spcPts val="3600"/>
              </a:lnSpc>
              <a:buNone/>
              <a:defRPr sz="3000">
                <a:solidFill>
                  <a:srgbClr val="FF6C00"/>
                </a:solidFill>
              </a:defRPr>
            </a:lvl5pPr>
          </a:lstStyle>
          <a:p>
            <a:pPr lvl="0"/>
            <a:r>
              <a:rPr lang="en-US"/>
              <a:t>Click to edit title</a:t>
            </a:r>
            <a:br>
              <a:rPr lang="en-US"/>
            </a:br>
            <a:r>
              <a:rPr lang="en-US"/>
              <a:t>max over 2 lines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76264" y="2641599"/>
            <a:ext cx="7991474" cy="660401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2000">
                <a:solidFill>
                  <a:schemeClr val="accent2"/>
                </a:solidFill>
              </a:defRPr>
            </a:lvl1pPr>
          </a:lstStyle>
          <a:p>
            <a:r>
              <a:rPr lang="en-US"/>
              <a:t>Subtitle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6EA6FA-95FE-4F8F-85EC-1FAC96E3B7C1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310452-B107-48F7-82C4-83CEEEAF2C7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B5289F-FA18-43F2-8D12-2C70CDD7C8F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2F89014-7F8D-47C1-8D79-17A715C9D2B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9B5CBCDE-5E13-4C2D-BD2B-A7F04116F64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35181"/>
          <a:stretch/>
        </p:blipFill>
        <p:spPr>
          <a:xfrm>
            <a:off x="0" y="-1"/>
            <a:ext cx="9144000" cy="79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746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orange and gray text and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chtergrondBeeld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E4043">
              <a:alpha val="14902"/>
            </a:srgbClr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 baseline="0"/>
            </a:lvl1pPr>
          </a:lstStyle>
          <a:p>
            <a:r>
              <a:rPr lang="en-US" noProof="0"/>
              <a:t>Drag picture to placeholder or click icon to add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576263" y="4411227"/>
            <a:ext cx="5112709" cy="49000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tx1"/>
                </a:solidFill>
              </a:defRPr>
            </a:lvl1pPr>
            <a:lvl2pPr marL="0" indent="0">
              <a:buNone/>
              <a:defRPr sz="1000"/>
            </a:lvl2pPr>
            <a:lvl3pPr marL="0" indent="0">
              <a:buNone/>
              <a:defRPr sz="1000"/>
            </a:lvl3pPr>
            <a:lvl4pPr marL="0" indent="0"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Month, year</a:t>
            </a:r>
            <a:br>
              <a:rPr lang="en-US"/>
            </a:br>
            <a:r>
              <a:rPr lang="en-US"/>
              <a:t>Name presenter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576263" y="1659467"/>
            <a:ext cx="5112709" cy="1744133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>
              <a:lnSpc>
                <a:spcPct val="100000"/>
              </a:lnSpc>
              <a:defRPr sz="3800">
                <a:solidFill>
                  <a:schemeClr val="accent2"/>
                </a:solidFill>
              </a:defRPr>
            </a:lvl1pPr>
          </a:lstStyle>
          <a:p>
            <a:r>
              <a:rPr lang="en-US" noProof="0"/>
              <a:t>Click to edit title max over 2x lines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576263" y="3488267"/>
            <a:ext cx="5112709" cy="762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FF6C00"/>
                </a:solidFill>
              </a:defRPr>
            </a:lvl1pPr>
            <a:lvl2pPr marL="342900" indent="0">
              <a:lnSpc>
                <a:spcPts val="3600"/>
              </a:lnSpc>
              <a:buNone/>
              <a:defRPr sz="3000">
                <a:solidFill>
                  <a:srgbClr val="FF6C00"/>
                </a:solidFill>
              </a:defRPr>
            </a:lvl2pPr>
            <a:lvl3pPr marL="685800" indent="0">
              <a:lnSpc>
                <a:spcPts val="3600"/>
              </a:lnSpc>
              <a:buNone/>
              <a:defRPr sz="3000">
                <a:solidFill>
                  <a:srgbClr val="FF6C00"/>
                </a:solidFill>
              </a:defRPr>
            </a:lvl3pPr>
            <a:lvl4pPr marL="1028700" indent="0">
              <a:lnSpc>
                <a:spcPts val="3600"/>
              </a:lnSpc>
              <a:buNone/>
              <a:defRPr sz="3000">
                <a:solidFill>
                  <a:srgbClr val="FF6C00"/>
                </a:solidFill>
              </a:defRPr>
            </a:lvl4pPr>
            <a:lvl5pPr marL="1371600" indent="0">
              <a:lnSpc>
                <a:spcPts val="3600"/>
              </a:lnSpc>
              <a:buNone/>
              <a:defRPr sz="3000">
                <a:solidFill>
                  <a:srgbClr val="FF6C00"/>
                </a:solidFill>
              </a:defRPr>
            </a:lvl5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0E6E70A5-8AF3-4A7A-B204-A2BBA10353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263" y="369888"/>
            <a:ext cx="552450" cy="6096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00"/>
            </a:lvl1pPr>
          </a:lstStyle>
          <a:p>
            <a:pPr lvl="0"/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9311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 with vide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dia Placeholder 3">
            <a:extLst>
              <a:ext uri="{FF2B5EF4-FFF2-40B4-BE49-F238E27FC236}">
                <a16:creationId xmlns:a16="http://schemas.microsoft.com/office/drawing/2014/main" id="{61EF6098-F062-48C8-804B-4CB80BE90332}"/>
              </a:ext>
            </a:extLst>
          </p:cNvPr>
          <p:cNvSpPr>
            <a:spLocks noGrp="1"/>
          </p:cNvSpPr>
          <p:nvPr>
            <p:ph type="media" sz="quarter" idx="17" hasCustomPrompt="1"/>
          </p:nvPr>
        </p:nvSpPr>
        <p:spPr>
          <a:xfrm>
            <a:off x="0" y="0"/>
            <a:ext cx="9144000" cy="5143500"/>
          </a:xfrm>
          <a:solidFill>
            <a:srgbClr val="3E4043">
              <a:alpha val="14902"/>
            </a:srgb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6C00"/>
              </a:buClr>
              <a:buSzTx/>
              <a:buFont typeface="Arial" panose="020B0604020202020204" pitchFamily="34" charset="0"/>
              <a:buNone/>
              <a:tabLst>
                <a:tab pos="266700" algn="l"/>
              </a:tabLst>
              <a:defRPr/>
            </a:pPr>
            <a:r>
              <a:rPr lang="en-US" noProof="0"/>
              <a:t>Drag movie to placeholder or click icon to add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E8C169-6D44-4FAB-8862-F0E9E8469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3" y="4227513"/>
            <a:ext cx="7991474" cy="5048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3229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5" pos="5397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able Placeholder 6"/>
          <p:cNvSpPr>
            <a:spLocks noGrp="1"/>
          </p:cNvSpPr>
          <p:nvPr>
            <p:ph type="tbl" sz="quarter" idx="16"/>
          </p:nvPr>
        </p:nvSpPr>
        <p:spPr>
          <a:xfrm>
            <a:off x="576261" y="835024"/>
            <a:ext cx="7990394" cy="38973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r>
              <a:rPr lang="en-US" noProof="0"/>
              <a:t>Click icon to add table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BA7FD14-63CD-42B5-8123-E0D2D06AE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40CD0-E62A-40D6-A9A7-E90A7941CF89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871E6EE-F796-4FC9-A7D0-4C318002A70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AA59B62-65E5-4805-9C65-6AB0D3219CE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2F89014-7F8D-47C1-8D79-17A715C9D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618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CC9CF60C-F237-4C35-B5B9-DCAC15891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49DBEF-F615-45A1-AA51-C34CD01BC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43A0FA-AB68-49F8-A8DA-E9F3A2F1B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1F4F1C2-2D04-4080-9FD1-F04C6A852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89014-7F8D-47C1-8D79-17A715C9D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220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26F7B-C707-4C07-B686-02CD29F0CAD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6263" y="1944888"/>
            <a:ext cx="3708400" cy="1594378"/>
          </a:xfrm>
        </p:spPr>
        <p:txBody>
          <a:bodyPr/>
          <a:lstStyle>
            <a:lvl1pPr marL="0" indent="0">
              <a:buNone/>
              <a:tabLst/>
              <a:defRPr lang="en-US" sz="50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Closing line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576263" y="4330700"/>
            <a:ext cx="5112709" cy="44886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0" indent="0">
              <a:buNone/>
              <a:defRPr sz="1000"/>
            </a:lvl2pPr>
            <a:lvl3pPr marL="0" indent="0">
              <a:buNone/>
              <a:defRPr sz="1000"/>
            </a:lvl3pPr>
            <a:lvl4pPr marL="0" indent="0"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Department</a:t>
            </a:r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D1E7E9-0B74-D54C-8C9A-067E1D0C0E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178" y="1283678"/>
            <a:ext cx="3859822" cy="3859822"/>
          </a:xfrm>
          <a:prstGeom prst="rect">
            <a:avLst/>
          </a:prstGeom>
        </p:spPr>
      </p:pic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AC1E151E-40BD-4BA6-BA47-B4CC88EEAB3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263" y="369888"/>
            <a:ext cx="552450" cy="6096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00"/>
            </a:lvl1pPr>
          </a:lstStyle>
          <a:p>
            <a:pPr lvl="0"/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5834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in title slid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576263" y="4411227"/>
            <a:ext cx="5112709" cy="49000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 sz="1300"/>
            </a:lvl1pPr>
            <a:lvl2pPr marL="0" indent="0">
              <a:buNone/>
              <a:defRPr sz="1000"/>
            </a:lvl2pPr>
            <a:lvl3pPr marL="0" indent="0">
              <a:buNone/>
              <a:defRPr sz="1000"/>
            </a:lvl3pPr>
            <a:lvl4pPr marL="0" indent="0"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Month, year</a:t>
            </a:r>
            <a:br>
              <a:rPr lang="en-US"/>
            </a:br>
            <a:r>
              <a:rPr lang="en-US"/>
              <a:t>Name presenter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576263" y="1659467"/>
            <a:ext cx="5112709" cy="1744133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>
              <a:lnSpc>
                <a:spcPct val="100000"/>
              </a:lnSpc>
              <a:defRPr sz="3800">
                <a:solidFill>
                  <a:srgbClr val="53565A"/>
                </a:solidFill>
              </a:defRPr>
            </a:lvl1pPr>
          </a:lstStyle>
          <a:p>
            <a:r>
              <a:rPr lang="en-US" noProof="0"/>
              <a:t>Click to edit title max over 2x lines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576263" y="3488267"/>
            <a:ext cx="5112709" cy="762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2000">
                <a:solidFill>
                  <a:srgbClr val="FF6C00"/>
                </a:solidFill>
              </a:defRPr>
            </a:lvl1pPr>
            <a:lvl2pPr marL="342900" indent="0">
              <a:lnSpc>
                <a:spcPts val="3600"/>
              </a:lnSpc>
              <a:buNone/>
              <a:defRPr sz="3000">
                <a:solidFill>
                  <a:srgbClr val="FF6C00"/>
                </a:solidFill>
              </a:defRPr>
            </a:lvl2pPr>
            <a:lvl3pPr marL="685800" indent="0">
              <a:lnSpc>
                <a:spcPts val="3600"/>
              </a:lnSpc>
              <a:buNone/>
              <a:defRPr sz="3000">
                <a:solidFill>
                  <a:srgbClr val="FF6C00"/>
                </a:solidFill>
              </a:defRPr>
            </a:lvl3pPr>
            <a:lvl4pPr marL="1028700" indent="0">
              <a:lnSpc>
                <a:spcPts val="3600"/>
              </a:lnSpc>
              <a:buNone/>
              <a:defRPr sz="3000">
                <a:solidFill>
                  <a:srgbClr val="FF6C00"/>
                </a:solidFill>
              </a:defRPr>
            </a:lvl4pPr>
            <a:lvl5pPr marL="1371600" indent="0">
              <a:lnSpc>
                <a:spcPts val="3600"/>
              </a:lnSpc>
              <a:buNone/>
              <a:defRPr sz="3000">
                <a:solidFill>
                  <a:srgbClr val="FF6C00"/>
                </a:solidFill>
              </a:defRPr>
            </a:lvl5pPr>
          </a:lstStyle>
          <a:p>
            <a:pPr lvl="0"/>
            <a:r>
              <a:rPr lang="en-US"/>
              <a:t>Subtitle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D1E7E9-0B74-D54C-8C9A-067E1D0C0E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178" y="1283678"/>
            <a:ext cx="3859822" cy="3859822"/>
          </a:xfrm>
          <a:prstGeom prst="rect">
            <a:avLst/>
          </a:prstGeom>
        </p:spPr>
      </p:pic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E8A0C770-19FC-43E2-AEE2-B18B053BEFF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263" y="369888"/>
            <a:ext cx="552450" cy="6096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00"/>
            </a:lvl1pPr>
          </a:lstStyle>
          <a:p>
            <a:pPr lvl="0"/>
            <a:r>
              <a:rPr lang="en-US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9138993" cy="797661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76264" y="1063626"/>
            <a:ext cx="7991474" cy="156527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4000">
                <a:solidFill>
                  <a:schemeClr val="tx1"/>
                </a:solidFill>
              </a:defRPr>
            </a:lvl1pPr>
            <a:lvl2pPr marL="342900" indent="0">
              <a:lnSpc>
                <a:spcPts val="3600"/>
              </a:lnSpc>
              <a:buNone/>
              <a:defRPr sz="3000">
                <a:solidFill>
                  <a:srgbClr val="FF6C00"/>
                </a:solidFill>
              </a:defRPr>
            </a:lvl2pPr>
            <a:lvl3pPr marL="685800" indent="0">
              <a:lnSpc>
                <a:spcPts val="3600"/>
              </a:lnSpc>
              <a:buNone/>
              <a:defRPr sz="3000">
                <a:solidFill>
                  <a:srgbClr val="FF6C00"/>
                </a:solidFill>
              </a:defRPr>
            </a:lvl3pPr>
            <a:lvl4pPr marL="1028700" indent="0">
              <a:lnSpc>
                <a:spcPts val="3600"/>
              </a:lnSpc>
              <a:buNone/>
              <a:defRPr sz="3000">
                <a:solidFill>
                  <a:srgbClr val="FF6C00"/>
                </a:solidFill>
              </a:defRPr>
            </a:lvl4pPr>
            <a:lvl5pPr marL="1371600" indent="0">
              <a:lnSpc>
                <a:spcPts val="3600"/>
              </a:lnSpc>
              <a:buNone/>
              <a:defRPr sz="3000">
                <a:solidFill>
                  <a:srgbClr val="FF6C00"/>
                </a:solidFill>
              </a:defRPr>
            </a:lvl5pPr>
          </a:lstStyle>
          <a:p>
            <a:pPr lvl="0"/>
            <a:r>
              <a:rPr lang="en-US"/>
              <a:t>Click to edit title</a:t>
            </a:r>
            <a:br>
              <a:rPr lang="en-US"/>
            </a:br>
            <a:r>
              <a:rPr lang="en-US"/>
              <a:t>max over 2 lines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76264" y="2641599"/>
            <a:ext cx="7991474" cy="660401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2000">
                <a:solidFill>
                  <a:schemeClr val="accent2"/>
                </a:solidFill>
              </a:defRPr>
            </a:lvl1pPr>
          </a:lstStyle>
          <a:p>
            <a:r>
              <a:rPr lang="en-US"/>
              <a:t>Subtitle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6EA6FA-95FE-4F8F-85EC-1FAC96E3B7C1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310452-B107-48F7-82C4-83CEEEAF2C7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B5289F-FA18-43F2-8D12-2C70CDD7C8F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2F89014-7F8D-47C1-8D79-17A715C9D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576262" y="835025"/>
            <a:ext cx="7991475" cy="3897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8000" indent="-288000">
              <a:defRPr lang="en-GB" dirty="0"/>
            </a:lvl1pPr>
          </a:lstStyle>
          <a:p>
            <a:pPr marL="285750" lvl="0" indent="-285750">
              <a:lnSpc>
                <a:spcPct val="100000"/>
              </a:lnSpc>
            </a:pPr>
            <a:r>
              <a:rPr lang="en-GB"/>
              <a:t>Click to edit Master text styles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70D682A7-E09E-481B-B790-3AF34F8C4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Agenda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3A9B50-46B5-4E97-BF86-927797BF349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1E6D825-B685-43C9-80D2-C60FD7D078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B9D7424-FFC1-4F16-B297-C0AF041229F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2F89014-7F8D-47C1-8D79-17A715C9D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608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slideLayout" Target="../slideLayouts/slideLayout30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3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53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slideLayout" Target="../slideLayouts/slideLayout52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24" Type="http://schemas.openxmlformats.org/officeDocument/2006/relationships/image" Target="../media/image4.svg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51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Relationship Id="rId22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13" Type="http://schemas.openxmlformats.org/officeDocument/2006/relationships/image" Target="../media/image4.svg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63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6263" y="4961769"/>
            <a:ext cx="2059200" cy="14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961769"/>
            <a:ext cx="3086100" cy="14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928590-4084-6B40-8DED-B4F8C98BED1B}"/>
              </a:ext>
            </a:extLst>
          </p:cNvPr>
          <p:cNvPicPr>
            <a:picLocks noChangeAspect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rcRect/>
          <a:stretch/>
        </p:blipFill>
        <p:spPr>
          <a:xfrm>
            <a:off x="8567737" y="198501"/>
            <a:ext cx="401839" cy="443408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576263" y="195263"/>
            <a:ext cx="7821950" cy="50482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576263" y="835024"/>
            <a:ext cx="7991475" cy="38973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5DEE88-71BA-4950-8D35-00B2B8E79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677" y="4961769"/>
            <a:ext cx="389103" cy="14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89014-7F8D-47C1-8D79-17A715C9D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55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2" r:id="rId2"/>
    <p:sldLayoutId id="2147483803" r:id="rId3"/>
    <p:sldLayoutId id="2147483660" r:id="rId4"/>
    <p:sldLayoutId id="2147483802" r:id="rId5"/>
    <p:sldLayoutId id="2147483804" r:id="rId6"/>
    <p:sldLayoutId id="2147483701" r:id="rId7"/>
    <p:sldLayoutId id="2147483734" r:id="rId8"/>
    <p:sldLayoutId id="2147483650" r:id="rId9"/>
    <p:sldLayoutId id="2147483735" r:id="rId10"/>
    <p:sldLayoutId id="2147483708" r:id="rId11"/>
    <p:sldLayoutId id="2147483662" r:id="rId12"/>
    <p:sldLayoutId id="2147483703" r:id="rId13"/>
    <p:sldLayoutId id="2147483696" r:id="rId14"/>
    <p:sldLayoutId id="2147483663" r:id="rId15"/>
    <p:sldLayoutId id="2147483698" r:id="rId16"/>
    <p:sldLayoutId id="2147483699" r:id="rId17"/>
    <p:sldLayoutId id="2147483737" r:id="rId18"/>
    <p:sldLayoutId id="2147483666" r:id="rId19"/>
    <p:sldLayoutId id="2147483736" r:id="rId20"/>
    <p:sldLayoutId id="2147483738" r:id="rId21"/>
    <p:sldLayoutId id="2147483767" r:id="rId22"/>
    <p:sldLayoutId id="2147483669" r:id="rId23"/>
    <p:sldLayoutId id="2147483665" r:id="rId24"/>
    <p:sldLayoutId id="2147483664" r:id="rId25"/>
    <p:sldLayoutId id="2147483709" r:id="rId26"/>
    <p:sldLayoutId id="2147483670" r:id="rId2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00" indent="-288000" algn="l" defTabSz="6858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FF6C00"/>
        </a:buClr>
        <a:buFont typeface="Arial" panose="020B0604020202020204" pitchFamily="34" charset="0"/>
        <a:buChar char="•"/>
        <a:tabLst>
          <a:tab pos="266700" algn="l"/>
        </a:tabLst>
        <a:defRPr lang="nl-NL" sz="1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468000" indent="-180000" algn="l" defTabSz="685800" rtl="0" eaLnBrk="1" latinLnBrk="0" hangingPunct="1">
        <a:lnSpc>
          <a:spcPct val="100000"/>
        </a:lnSpc>
        <a:spcBef>
          <a:spcPts val="375"/>
        </a:spcBef>
        <a:spcAft>
          <a:spcPts val="600"/>
        </a:spcAft>
        <a:buClr>
          <a:srgbClr val="FF6C00"/>
        </a:buClr>
        <a:buFont typeface="Arial" panose="020B0604020202020204" pitchFamily="34" charset="0"/>
        <a:buChar char="−"/>
        <a:defRPr lang="nl-NL" sz="16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648000" indent="-180000" algn="l" defTabSz="685800" rtl="0" eaLnBrk="1" latinLnBrk="0" hangingPunct="1">
        <a:lnSpc>
          <a:spcPct val="100000"/>
        </a:lnSpc>
        <a:spcBef>
          <a:spcPts val="375"/>
        </a:spcBef>
        <a:spcAft>
          <a:spcPts val="600"/>
        </a:spcAft>
        <a:buClr>
          <a:srgbClr val="FF6C00"/>
        </a:buClr>
        <a:buFont typeface="Courier New" panose="02070309020205020404" pitchFamily="49" charset="0"/>
        <a:buChar char="o"/>
        <a:defRPr lang="nl-NL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828000" indent="-180000" algn="l" defTabSz="685800" rtl="0" eaLnBrk="1" latinLnBrk="0" hangingPunct="1">
        <a:lnSpc>
          <a:spcPct val="100000"/>
        </a:lnSpc>
        <a:spcBef>
          <a:spcPts val="375"/>
        </a:spcBef>
        <a:spcAft>
          <a:spcPts val="600"/>
        </a:spcAft>
        <a:buClr>
          <a:srgbClr val="FF6C00"/>
        </a:buClr>
        <a:buFont typeface="Courier New" panose="02070309020205020404" pitchFamily="49" charset="0"/>
        <a:buChar char="o"/>
        <a:defRPr lang="nl-NL" sz="16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008000" indent="-180000" algn="l" defTabSz="685800" rtl="0" eaLnBrk="1" latinLnBrk="0" hangingPunct="1">
        <a:lnSpc>
          <a:spcPct val="100000"/>
        </a:lnSpc>
        <a:spcBef>
          <a:spcPts val="375"/>
        </a:spcBef>
        <a:spcAft>
          <a:spcPts val="600"/>
        </a:spcAft>
        <a:buClr>
          <a:srgbClr val="FF6C00"/>
        </a:buClr>
        <a:buFont typeface="Courier New" panose="02070309020205020404" pitchFamily="49" charset="0"/>
        <a:buChar char="o"/>
        <a:defRPr lang="de-DE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809750" indent="-195263" algn="l" defTabSz="685800" rtl="0" eaLnBrk="1" latinLnBrk="0" hangingPunct="1">
        <a:lnSpc>
          <a:spcPct val="90000"/>
        </a:lnSpc>
        <a:spcBef>
          <a:spcPts val="375"/>
        </a:spcBef>
        <a:buClr>
          <a:srgbClr val="FF6C00"/>
        </a:buClr>
        <a:buFont typeface="Courier New" panose="02070309020205020404" pitchFamily="49" charset="0"/>
        <a:buChar char="o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62163" indent="-176213" algn="l" defTabSz="685800" rtl="0" eaLnBrk="1" latinLnBrk="0" hangingPunct="1">
        <a:lnSpc>
          <a:spcPct val="90000"/>
        </a:lnSpc>
        <a:spcBef>
          <a:spcPts val="375"/>
        </a:spcBef>
        <a:buClr>
          <a:srgbClr val="FF6C00"/>
        </a:buClr>
        <a:buFont typeface="Courier New" panose="02070309020205020404" pitchFamily="49" charset="0"/>
        <a:buChar char="o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33625" indent="-182563" algn="l" defTabSz="685800" rtl="0" eaLnBrk="1" latinLnBrk="0" hangingPunct="1">
        <a:lnSpc>
          <a:spcPct val="90000"/>
        </a:lnSpc>
        <a:spcBef>
          <a:spcPts val="375"/>
        </a:spcBef>
        <a:buClr>
          <a:srgbClr val="FF6C00"/>
        </a:buClr>
        <a:buFont typeface="Courier New" panose="02070309020205020404" pitchFamily="49" charset="0"/>
        <a:buChar char="o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598738" indent="-177800" algn="l" defTabSz="685800" rtl="0" eaLnBrk="1" latinLnBrk="0" hangingPunct="1">
        <a:lnSpc>
          <a:spcPct val="90000"/>
        </a:lnSpc>
        <a:spcBef>
          <a:spcPts val="375"/>
        </a:spcBef>
        <a:buClr>
          <a:srgbClr val="FF6C00"/>
        </a:buClr>
        <a:buFont typeface="Courier New" panose="02070309020205020404" pitchFamily="49" charset="0"/>
        <a:buChar char="o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63">
          <p15:clr>
            <a:srgbClr val="F26B43"/>
          </p15:clr>
        </p15:guide>
        <p15:guide id="2" pos="2880">
          <p15:clr>
            <a:srgbClr val="F26B43"/>
          </p15:clr>
        </p15:guide>
        <p15:guide id="3" pos="2699">
          <p15:clr>
            <a:srgbClr val="F26B43"/>
          </p15:clr>
        </p15:guide>
        <p15:guide id="4" pos="3061">
          <p15:clr>
            <a:srgbClr val="F26B43"/>
          </p15:clr>
        </p15:guide>
        <p15:guide id="5" pos="5397">
          <p15:clr>
            <a:srgbClr val="F26B43"/>
          </p15:clr>
        </p15:guide>
        <p15:guide id="6" orient="horz" pos="526" userDrawn="1">
          <p15:clr>
            <a:srgbClr val="F26B43"/>
          </p15:clr>
        </p15:guide>
        <p15:guide id="9" orient="horz" pos="441" userDrawn="1">
          <p15:clr>
            <a:srgbClr val="F26B43"/>
          </p15:clr>
        </p15:guide>
        <p15:guide id="10" orient="horz" pos="123" userDrawn="1">
          <p15:clr>
            <a:srgbClr val="F26B43"/>
          </p15:clr>
        </p15:guide>
        <p15:guide id="11" orient="horz" pos="3003" userDrawn="1">
          <p15:clr>
            <a:srgbClr val="547EBF"/>
          </p15:clr>
        </p15:guide>
        <p15:guide id="12" pos="5647" userDrawn="1">
          <p15:clr>
            <a:srgbClr val="547EBF"/>
          </p15:clr>
        </p15:guide>
        <p15:guide id="13" orient="horz" pos="3185" userDrawn="1">
          <p15:clr>
            <a:srgbClr val="9FCC3B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6263" y="4961769"/>
            <a:ext cx="2059200" cy="14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961769"/>
            <a:ext cx="3086100" cy="14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576263" y="195263"/>
            <a:ext cx="7821950" cy="50482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576263" y="835024"/>
            <a:ext cx="7991475" cy="38973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5DEE88-71BA-4950-8D35-00B2B8E79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677" y="4961769"/>
            <a:ext cx="389103" cy="14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89014-7F8D-47C1-8D79-17A715C9D2B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7">
            <a:extLst>
              <a:ext uri="{FF2B5EF4-FFF2-40B4-BE49-F238E27FC236}">
                <a16:creationId xmlns:a16="http://schemas.microsoft.com/office/drawing/2014/main" id="{8D5161C8-EE77-4377-B6B1-7E9C29CB9F0D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8567737" y="198501"/>
            <a:ext cx="401839" cy="44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582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88" r:id="rId2"/>
    <p:sldLayoutId id="2147483792" r:id="rId3"/>
    <p:sldLayoutId id="2147483790" r:id="rId4"/>
    <p:sldLayoutId id="2147483791" r:id="rId5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00" indent="-288000" algn="l" defTabSz="6858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FF6C00"/>
        </a:buClr>
        <a:buFont typeface="Arial" panose="020B0604020202020204" pitchFamily="34" charset="0"/>
        <a:buChar char="•"/>
        <a:tabLst>
          <a:tab pos="266700" algn="l"/>
        </a:tabLst>
        <a:defRPr lang="nl-NL" sz="1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468000" indent="-180000" algn="l" defTabSz="685800" rtl="0" eaLnBrk="1" latinLnBrk="0" hangingPunct="1">
        <a:lnSpc>
          <a:spcPct val="100000"/>
        </a:lnSpc>
        <a:spcBef>
          <a:spcPts val="375"/>
        </a:spcBef>
        <a:spcAft>
          <a:spcPts val="600"/>
        </a:spcAft>
        <a:buClr>
          <a:srgbClr val="FF6C00"/>
        </a:buClr>
        <a:buFont typeface="Arial" panose="020B0604020202020204" pitchFamily="34" charset="0"/>
        <a:buChar char="−"/>
        <a:defRPr lang="nl-NL" sz="16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648000" indent="-180000" algn="l" defTabSz="685800" rtl="0" eaLnBrk="1" latinLnBrk="0" hangingPunct="1">
        <a:lnSpc>
          <a:spcPct val="100000"/>
        </a:lnSpc>
        <a:spcBef>
          <a:spcPts val="375"/>
        </a:spcBef>
        <a:spcAft>
          <a:spcPts val="600"/>
        </a:spcAft>
        <a:buClr>
          <a:srgbClr val="FF6C00"/>
        </a:buClr>
        <a:buFont typeface="Courier New" panose="02070309020205020404" pitchFamily="49" charset="0"/>
        <a:buChar char="o"/>
        <a:defRPr lang="nl-NL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828000" indent="-180000" algn="l" defTabSz="685800" rtl="0" eaLnBrk="1" latinLnBrk="0" hangingPunct="1">
        <a:lnSpc>
          <a:spcPct val="100000"/>
        </a:lnSpc>
        <a:spcBef>
          <a:spcPts val="375"/>
        </a:spcBef>
        <a:spcAft>
          <a:spcPts val="600"/>
        </a:spcAft>
        <a:buClr>
          <a:srgbClr val="FF6C00"/>
        </a:buClr>
        <a:buFont typeface="Courier New" panose="02070309020205020404" pitchFamily="49" charset="0"/>
        <a:buChar char="o"/>
        <a:defRPr lang="nl-NL" sz="16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008000" indent="-180000" algn="l" defTabSz="685800" rtl="0" eaLnBrk="1" latinLnBrk="0" hangingPunct="1">
        <a:lnSpc>
          <a:spcPct val="100000"/>
        </a:lnSpc>
        <a:spcBef>
          <a:spcPts val="375"/>
        </a:spcBef>
        <a:spcAft>
          <a:spcPts val="600"/>
        </a:spcAft>
        <a:buClr>
          <a:srgbClr val="FF6C00"/>
        </a:buClr>
        <a:buFont typeface="Courier New" panose="02070309020205020404" pitchFamily="49" charset="0"/>
        <a:buChar char="o"/>
        <a:defRPr lang="de-DE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809750" indent="-195263" algn="l" defTabSz="685800" rtl="0" eaLnBrk="1" latinLnBrk="0" hangingPunct="1">
        <a:lnSpc>
          <a:spcPct val="90000"/>
        </a:lnSpc>
        <a:spcBef>
          <a:spcPts val="375"/>
        </a:spcBef>
        <a:buClr>
          <a:srgbClr val="FF6C00"/>
        </a:buClr>
        <a:buFont typeface="Courier New" panose="02070309020205020404" pitchFamily="49" charset="0"/>
        <a:buChar char="o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62163" indent="-176213" algn="l" defTabSz="685800" rtl="0" eaLnBrk="1" latinLnBrk="0" hangingPunct="1">
        <a:lnSpc>
          <a:spcPct val="90000"/>
        </a:lnSpc>
        <a:spcBef>
          <a:spcPts val="375"/>
        </a:spcBef>
        <a:buClr>
          <a:srgbClr val="FF6C00"/>
        </a:buClr>
        <a:buFont typeface="Courier New" panose="02070309020205020404" pitchFamily="49" charset="0"/>
        <a:buChar char="o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33625" indent="-182563" algn="l" defTabSz="685800" rtl="0" eaLnBrk="1" latinLnBrk="0" hangingPunct="1">
        <a:lnSpc>
          <a:spcPct val="90000"/>
        </a:lnSpc>
        <a:spcBef>
          <a:spcPts val="375"/>
        </a:spcBef>
        <a:buClr>
          <a:srgbClr val="FF6C00"/>
        </a:buClr>
        <a:buFont typeface="Courier New" panose="02070309020205020404" pitchFamily="49" charset="0"/>
        <a:buChar char="o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598738" indent="-177800" algn="l" defTabSz="685800" rtl="0" eaLnBrk="1" latinLnBrk="0" hangingPunct="1">
        <a:lnSpc>
          <a:spcPct val="90000"/>
        </a:lnSpc>
        <a:spcBef>
          <a:spcPts val="375"/>
        </a:spcBef>
        <a:buClr>
          <a:srgbClr val="FF6C00"/>
        </a:buClr>
        <a:buFont typeface="Courier New" panose="02070309020205020404" pitchFamily="49" charset="0"/>
        <a:buChar char="o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63">
          <p15:clr>
            <a:srgbClr val="F26B43"/>
          </p15:clr>
        </p15:guide>
        <p15:guide id="2" pos="2880">
          <p15:clr>
            <a:srgbClr val="F26B43"/>
          </p15:clr>
        </p15:guide>
        <p15:guide id="3" pos="2699">
          <p15:clr>
            <a:srgbClr val="F26B43"/>
          </p15:clr>
        </p15:guide>
        <p15:guide id="4" pos="3061">
          <p15:clr>
            <a:srgbClr val="F26B43"/>
          </p15:clr>
        </p15:guide>
        <p15:guide id="5" pos="5397">
          <p15:clr>
            <a:srgbClr val="F26B43"/>
          </p15:clr>
        </p15:guide>
        <p15:guide id="6" orient="horz" pos="526" userDrawn="1">
          <p15:clr>
            <a:srgbClr val="F26B43"/>
          </p15:clr>
        </p15:guide>
        <p15:guide id="9" orient="horz" pos="441" userDrawn="1">
          <p15:clr>
            <a:srgbClr val="F26B43"/>
          </p15:clr>
        </p15:guide>
        <p15:guide id="10" orient="horz" pos="123" userDrawn="1">
          <p15:clr>
            <a:srgbClr val="F26B43"/>
          </p15:clr>
        </p15:guide>
        <p15:guide id="11" orient="horz" pos="3003" userDrawn="1">
          <p15:clr>
            <a:srgbClr val="547EBF"/>
          </p15:clr>
        </p15:guide>
        <p15:guide id="12" pos="5647" userDrawn="1">
          <p15:clr>
            <a:srgbClr val="547EBF"/>
          </p15:clr>
        </p15:guide>
        <p15:guide id="13" orient="horz" pos="3185" userDrawn="1">
          <p15:clr>
            <a:srgbClr val="9FCC3B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E2E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6263" y="4961769"/>
            <a:ext cx="2059200" cy="14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961769"/>
            <a:ext cx="3086100" cy="14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576263" y="195263"/>
            <a:ext cx="7821950" cy="50482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576263" y="835024"/>
            <a:ext cx="7991475" cy="3897313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5DEE88-71BA-4950-8D35-00B2B8E79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677" y="4961769"/>
            <a:ext cx="389103" cy="14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fld id="{82F89014-7F8D-47C1-8D79-17A715C9D2B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2B5B76-D48B-486B-B148-17C02F22EB4C}"/>
              </a:ext>
            </a:extLst>
          </p:cNvPr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>
          <a:xfrm>
            <a:off x="8570538" y="198501"/>
            <a:ext cx="396236" cy="44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54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801" r:id="rId16"/>
    <p:sldLayoutId id="2147483762" r:id="rId17"/>
    <p:sldLayoutId id="2147483763" r:id="rId18"/>
    <p:sldLayoutId id="2147483764" r:id="rId19"/>
    <p:sldLayoutId id="2147483765" r:id="rId20"/>
    <p:sldLayoutId id="2147483766" r:id="rId2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2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8000" indent="-288000" algn="l" defTabSz="6858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FF6C00"/>
        </a:buClr>
        <a:buFont typeface="Arial" panose="020B0604020202020204" pitchFamily="34" charset="0"/>
        <a:buChar char="•"/>
        <a:tabLst>
          <a:tab pos="266700" algn="l"/>
        </a:tabLst>
        <a:defRPr lang="nl-NL" sz="1800" kern="1200" dirty="0" smtClean="0">
          <a:solidFill>
            <a:schemeClr val="bg1"/>
          </a:solidFill>
          <a:latin typeface="+mn-lt"/>
          <a:ea typeface="+mn-ea"/>
          <a:cs typeface="+mn-cs"/>
        </a:defRPr>
      </a:lvl1pPr>
      <a:lvl2pPr marL="468000" indent="-180000" algn="l" defTabSz="685800" rtl="0" eaLnBrk="1" latinLnBrk="0" hangingPunct="1">
        <a:lnSpc>
          <a:spcPct val="100000"/>
        </a:lnSpc>
        <a:spcBef>
          <a:spcPts val="375"/>
        </a:spcBef>
        <a:spcAft>
          <a:spcPts val="600"/>
        </a:spcAft>
        <a:buClr>
          <a:srgbClr val="FF6C00"/>
        </a:buClr>
        <a:buFont typeface="Arial" panose="020B0604020202020204" pitchFamily="34" charset="0"/>
        <a:buChar char="−"/>
        <a:defRPr lang="nl-NL" sz="1600" kern="1200" dirty="0" smtClean="0">
          <a:solidFill>
            <a:schemeClr val="bg1"/>
          </a:solidFill>
          <a:latin typeface="+mn-lt"/>
          <a:ea typeface="+mn-ea"/>
          <a:cs typeface="+mn-cs"/>
        </a:defRPr>
      </a:lvl2pPr>
      <a:lvl3pPr marL="648000" indent="-180000" algn="l" defTabSz="685800" rtl="0" eaLnBrk="1" latinLnBrk="0" hangingPunct="1">
        <a:lnSpc>
          <a:spcPct val="100000"/>
        </a:lnSpc>
        <a:spcBef>
          <a:spcPts val="375"/>
        </a:spcBef>
        <a:spcAft>
          <a:spcPts val="600"/>
        </a:spcAft>
        <a:buClr>
          <a:srgbClr val="FF6C00"/>
        </a:buClr>
        <a:buFont typeface="Courier New" panose="02070309020205020404" pitchFamily="49" charset="0"/>
        <a:buChar char="o"/>
        <a:defRPr lang="nl-NL" sz="1600" kern="1200" dirty="0" smtClean="0">
          <a:solidFill>
            <a:schemeClr val="bg1"/>
          </a:solidFill>
          <a:latin typeface="+mn-lt"/>
          <a:ea typeface="+mn-ea"/>
          <a:cs typeface="+mn-cs"/>
        </a:defRPr>
      </a:lvl3pPr>
      <a:lvl4pPr marL="828000" indent="-180000" algn="l" defTabSz="685800" rtl="0" eaLnBrk="1" latinLnBrk="0" hangingPunct="1">
        <a:lnSpc>
          <a:spcPct val="100000"/>
        </a:lnSpc>
        <a:spcBef>
          <a:spcPts val="375"/>
        </a:spcBef>
        <a:spcAft>
          <a:spcPts val="600"/>
        </a:spcAft>
        <a:buClr>
          <a:srgbClr val="FF6C00"/>
        </a:buClr>
        <a:buFont typeface="Courier New" panose="02070309020205020404" pitchFamily="49" charset="0"/>
        <a:buChar char="o"/>
        <a:defRPr lang="nl-NL" sz="1600" kern="1200" dirty="0" smtClean="0">
          <a:solidFill>
            <a:schemeClr val="bg1"/>
          </a:solidFill>
          <a:latin typeface="+mn-lt"/>
          <a:ea typeface="+mn-ea"/>
          <a:cs typeface="+mn-cs"/>
        </a:defRPr>
      </a:lvl4pPr>
      <a:lvl5pPr marL="1008000" indent="-180000" algn="l" defTabSz="685800" rtl="0" eaLnBrk="1" latinLnBrk="0" hangingPunct="1">
        <a:lnSpc>
          <a:spcPct val="100000"/>
        </a:lnSpc>
        <a:spcBef>
          <a:spcPts val="375"/>
        </a:spcBef>
        <a:spcAft>
          <a:spcPts val="600"/>
        </a:spcAft>
        <a:buClr>
          <a:srgbClr val="FF6C00"/>
        </a:buClr>
        <a:buFont typeface="Courier New" panose="02070309020205020404" pitchFamily="49" charset="0"/>
        <a:buChar char="o"/>
        <a:defRPr lang="de-DE" sz="1600" kern="1200" dirty="0">
          <a:solidFill>
            <a:schemeClr val="bg1"/>
          </a:solidFill>
          <a:latin typeface="+mn-lt"/>
          <a:ea typeface="+mn-ea"/>
          <a:cs typeface="+mn-cs"/>
        </a:defRPr>
      </a:lvl5pPr>
      <a:lvl6pPr marL="1809750" indent="-195263" algn="l" defTabSz="685800" rtl="0" eaLnBrk="1" latinLnBrk="0" hangingPunct="1">
        <a:lnSpc>
          <a:spcPct val="90000"/>
        </a:lnSpc>
        <a:spcBef>
          <a:spcPts val="375"/>
        </a:spcBef>
        <a:buClr>
          <a:srgbClr val="FF6C00"/>
        </a:buClr>
        <a:buFont typeface="Courier New" panose="02070309020205020404" pitchFamily="49" charset="0"/>
        <a:buChar char="o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62163" indent="-176213" algn="l" defTabSz="685800" rtl="0" eaLnBrk="1" latinLnBrk="0" hangingPunct="1">
        <a:lnSpc>
          <a:spcPct val="90000"/>
        </a:lnSpc>
        <a:spcBef>
          <a:spcPts val="375"/>
        </a:spcBef>
        <a:buClr>
          <a:srgbClr val="FF6C00"/>
        </a:buClr>
        <a:buFont typeface="Courier New" panose="02070309020205020404" pitchFamily="49" charset="0"/>
        <a:buChar char="o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33625" indent="-182563" algn="l" defTabSz="685800" rtl="0" eaLnBrk="1" latinLnBrk="0" hangingPunct="1">
        <a:lnSpc>
          <a:spcPct val="90000"/>
        </a:lnSpc>
        <a:spcBef>
          <a:spcPts val="375"/>
        </a:spcBef>
        <a:buClr>
          <a:srgbClr val="FF6C00"/>
        </a:buClr>
        <a:buFont typeface="Courier New" panose="02070309020205020404" pitchFamily="49" charset="0"/>
        <a:buChar char="o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598738" indent="-177800" algn="l" defTabSz="685800" rtl="0" eaLnBrk="1" latinLnBrk="0" hangingPunct="1">
        <a:lnSpc>
          <a:spcPct val="90000"/>
        </a:lnSpc>
        <a:spcBef>
          <a:spcPts val="375"/>
        </a:spcBef>
        <a:buClr>
          <a:srgbClr val="FF6C00"/>
        </a:buClr>
        <a:buFont typeface="Courier New" panose="02070309020205020404" pitchFamily="49" charset="0"/>
        <a:buChar char="o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63">
          <p15:clr>
            <a:srgbClr val="F26B43"/>
          </p15:clr>
        </p15:guide>
        <p15:guide id="2" pos="2880">
          <p15:clr>
            <a:srgbClr val="F26B43"/>
          </p15:clr>
        </p15:guide>
        <p15:guide id="3" pos="2699">
          <p15:clr>
            <a:srgbClr val="F26B43"/>
          </p15:clr>
        </p15:guide>
        <p15:guide id="4" pos="3061">
          <p15:clr>
            <a:srgbClr val="F26B43"/>
          </p15:clr>
        </p15:guide>
        <p15:guide id="5" pos="5397">
          <p15:clr>
            <a:srgbClr val="F26B43"/>
          </p15:clr>
        </p15:guide>
        <p15:guide id="6" orient="horz" pos="526" userDrawn="1">
          <p15:clr>
            <a:srgbClr val="F26B43"/>
          </p15:clr>
        </p15:guide>
        <p15:guide id="9" orient="horz" pos="441" userDrawn="1">
          <p15:clr>
            <a:srgbClr val="F26B43"/>
          </p15:clr>
        </p15:guide>
        <p15:guide id="10" orient="horz" pos="123" userDrawn="1">
          <p15:clr>
            <a:srgbClr val="F26B43"/>
          </p15:clr>
        </p15:guide>
        <p15:guide id="11" orient="horz" pos="3003" userDrawn="1">
          <p15:clr>
            <a:srgbClr val="547EBF"/>
          </p15:clr>
        </p15:guide>
        <p15:guide id="12" pos="5647" userDrawn="1">
          <p15:clr>
            <a:srgbClr val="547EBF"/>
          </p15:clr>
        </p15:guide>
        <p15:guide id="13" orient="horz" pos="3185" userDrawn="1">
          <p15:clr>
            <a:srgbClr val="9FCC3B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E2E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6263" y="4961769"/>
            <a:ext cx="2059200" cy="14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961769"/>
            <a:ext cx="3086100" cy="14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576263" y="195263"/>
            <a:ext cx="7821950" cy="50482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576263" y="835024"/>
            <a:ext cx="7991475" cy="3897313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5DEE88-71BA-4950-8D35-00B2B8E79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677" y="4961769"/>
            <a:ext cx="389103" cy="14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fld id="{82F89014-7F8D-47C1-8D79-17A715C9D2B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2B01DC-AA4B-4B09-A9C1-2490348EB468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8570538" y="198501"/>
            <a:ext cx="396236" cy="44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072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805" r:id="rId6"/>
    <p:sldLayoutId id="2147483806" r:id="rId7"/>
    <p:sldLayoutId id="2147483807" r:id="rId8"/>
    <p:sldLayoutId id="2147483808" r:id="rId9"/>
    <p:sldLayoutId id="2147483809" r:id="rId10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2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8000" indent="-288000" algn="l" defTabSz="6858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FF6C00"/>
        </a:buClr>
        <a:buFont typeface="Arial" panose="020B0604020202020204" pitchFamily="34" charset="0"/>
        <a:buChar char="•"/>
        <a:tabLst>
          <a:tab pos="266700" algn="l"/>
        </a:tabLst>
        <a:defRPr lang="nl-NL" sz="1800" kern="1200" dirty="0" smtClean="0">
          <a:solidFill>
            <a:schemeClr val="bg1"/>
          </a:solidFill>
          <a:latin typeface="+mn-lt"/>
          <a:ea typeface="+mn-ea"/>
          <a:cs typeface="+mn-cs"/>
        </a:defRPr>
      </a:lvl1pPr>
      <a:lvl2pPr marL="468000" indent="-180000" algn="l" defTabSz="685800" rtl="0" eaLnBrk="1" latinLnBrk="0" hangingPunct="1">
        <a:lnSpc>
          <a:spcPct val="100000"/>
        </a:lnSpc>
        <a:spcBef>
          <a:spcPts val="375"/>
        </a:spcBef>
        <a:spcAft>
          <a:spcPts val="600"/>
        </a:spcAft>
        <a:buClr>
          <a:srgbClr val="FF6C00"/>
        </a:buClr>
        <a:buFont typeface="Arial" panose="020B0604020202020204" pitchFamily="34" charset="0"/>
        <a:buChar char="−"/>
        <a:defRPr lang="nl-NL" sz="1600" kern="1200" dirty="0" smtClean="0">
          <a:solidFill>
            <a:schemeClr val="bg1"/>
          </a:solidFill>
          <a:latin typeface="+mn-lt"/>
          <a:ea typeface="+mn-ea"/>
          <a:cs typeface="+mn-cs"/>
        </a:defRPr>
      </a:lvl2pPr>
      <a:lvl3pPr marL="648000" indent="-180000" algn="l" defTabSz="685800" rtl="0" eaLnBrk="1" latinLnBrk="0" hangingPunct="1">
        <a:lnSpc>
          <a:spcPct val="100000"/>
        </a:lnSpc>
        <a:spcBef>
          <a:spcPts val="375"/>
        </a:spcBef>
        <a:spcAft>
          <a:spcPts val="600"/>
        </a:spcAft>
        <a:buClr>
          <a:srgbClr val="FF6C00"/>
        </a:buClr>
        <a:buFont typeface="Courier New" panose="02070309020205020404" pitchFamily="49" charset="0"/>
        <a:buChar char="o"/>
        <a:defRPr lang="nl-NL" sz="1600" kern="1200" dirty="0" smtClean="0">
          <a:solidFill>
            <a:schemeClr val="bg1"/>
          </a:solidFill>
          <a:latin typeface="+mn-lt"/>
          <a:ea typeface="+mn-ea"/>
          <a:cs typeface="+mn-cs"/>
        </a:defRPr>
      </a:lvl3pPr>
      <a:lvl4pPr marL="828000" indent="-180000" algn="l" defTabSz="685800" rtl="0" eaLnBrk="1" latinLnBrk="0" hangingPunct="1">
        <a:lnSpc>
          <a:spcPct val="100000"/>
        </a:lnSpc>
        <a:spcBef>
          <a:spcPts val="375"/>
        </a:spcBef>
        <a:spcAft>
          <a:spcPts val="600"/>
        </a:spcAft>
        <a:buClr>
          <a:srgbClr val="FF6C00"/>
        </a:buClr>
        <a:buFont typeface="Courier New" panose="02070309020205020404" pitchFamily="49" charset="0"/>
        <a:buChar char="o"/>
        <a:defRPr lang="nl-NL" sz="1600" kern="1200" dirty="0" smtClean="0">
          <a:solidFill>
            <a:schemeClr val="bg1"/>
          </a:solidFill>
          <a:latin typeface="+mn-lt"/>
          <a:ea typeface="+mn-ea"/>
          <a:cs typeface="+mn-cs"/>
        </a:defRPr>
      </a:lvl4pPr>
      <a:lvl5pPr marL="1008000" indent="-180000" algn="l" defTabSz="685800" rtl="0" eaLnBrk="1" latinLnBrk="0" hangingPunct="1">
        <a:lnSpc>
          <a:spcPct val="100000"/>
        </a:lnSpc>
        <a:spcBef>
          <a:spcPts val="375"/>
        </a:spcBef>
        <a:spcAft>
          <a:spcPts val="600"/>
        </a:spcAft>
        <a:buClr>
          <a:srgbClr val="FF6C00"/>
        </a:buClr>
        <a:buFont typeface="Courier New" panose="02070309020205020404" pitchFamily="49" charset="0"/>
        <a:buChar char="o"/>
        <a:defRPr lang="de-DE" sz="1600" kern="1200" dirty="0">
          <a:solidFill>
            <a:schemeClr val="bg1"/>
          </a:solidFill>
          <a:latin typeface="+mn-lt"/>
          <a:ea typeface="+mn-ea"/>
          <a:cs typeface="+mn-cs"/>
        </a:defRPr>
      </a:lvl5pPr>
      <a:lvl6pPr marL="1809750" indent="-195263" algn="l" defTabSz="685800" rtl="0" eaLnBrk="1" latinLnBrk="0" hangingPunct="1">
        <a:lnSpc>
          <a:spcPct val="90000"/>
        </a:lnSpc>
        <a:spcBef>
          <a:spcPts val="375"/>
        </a:spcBef>
        <a:buClr>
          <a:srgbClr val="FF6C00"/>
        </a:buClr>
        <a:buFont typeface="Courier New" panose="02070309020205020404" pitchFamily="49" charset="0"/>
        <a:buChar char="o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62163" indent="-176213" algn="l" defTabSz="685800" rtl="0" eaLnBrk="1" latinLnBrk="0" hangingPunct="1">
        <a:lnSpc>
          <a:spcPct val="90000"/>
        </a:lnSpc>
        <a:spcBef>
          <a:spcPts val="375"/>
        </a:spcBef>
        <a:buClr>
          <a:srgbClr val="FF6C00"/>
        </a:buClr>
        <a:buFont typeface="Courier New" panose="02070309020205020404" pitchFamily="49" charset="0"/>
        <a:buChar char="o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33625" indent="-182563" algn="l" defTabSz="685800" rtl="0" eaLnBrk="1" latinLnBrk="0" hangingPunct="1">
        <a:lnSpc>
          <a:spcPct val="90000"/>
        </a:lnSpc>
        <a:spcBef>
          <a:spcPts val="375"/>
        </a:spcBef>
        <a:buClr>
          <a:srgbClr val="FF6C00"/>
        </a:buClr>
        <a:buFont typeface="Courier New" panose="02070309020205020404" pitchFamily="49" charset="0"/>
        <a:buChar char="o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598738" indent="-177800" algn="l" defTabSz="685800" rtl="0" eaLnBrk="1" latinLnBrk="0" hangingPunct="1">
        <a:lnSpc>
          <a:spcPct val="90000"/>
        </a:lnSpc>
        <a:spcBef>
          <a:spcPts val="375"/>
        </a:spcBef>
        <a:buClr>
          <a:srgbClr val="FF6C00"/>
        </a:buClr>
        <a:buFont typeface="Courier New" panose="02070309020205020404" pitchFamily="49" charset="0"/>
        <a:buChar char="o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63">
          <p15:clr>
            <a:srgbClr val="F26B43"/>
          </p15:clr>
        </p15:guide>
        <p15:guide id="2" pos="2880">
          <p15:clr>
            <a:srgbClr val="F26B43"/>
          </p15:clr>
        </p15:guide>
        <p15:guide id="3" pos="2699">
          <p15:clr>
            <a:srgbClr val="F26B43"/>
          </p15:clr>
        </p15:guide>
        <p15:guide id="4" pos="3061">
          <p15:clr>
            <a:srgbClr val="F26B43"/>
          </p15:clr>
        </p15:guide>
        <p15:guide id="5" pos="5397">
          <p15:clr>
            <a:srgbClr val="F26B43"/>
          </p15:clr>
        </p15:guide>
        <p15:guide id="6" orient="horz" pos="526" userDrawn="1">
          <p15:clr>
            <a:srgbClr val="F26B43"/>
          </p15:clr>
        </p15:guide>
        <p15:guide id="9" orient="horz" pos="441" userDrawn="1">
          <p15:clr>
            <a:srgbClr val="F26B43"/>
          </p15:clr>
        </p15:guide>
        <p15:guide id="10" orient="horz" pos="123" userDrawn="1">
          <p15:clr>
            <a:srgbClr val="F26B43"/>
          </p15:clr>
        </p15:guide>
        <p15:guide id="11" orient="horz" pos="3003" userDrawn="1">
          <p15:clr>
            <a:srgbClr val="547EBF"/>
          </p15:clr>
        </p15:guide>
        <p15:guide id="12" pos="5647" userDrawn="1">
          <p15:clr>
            <a:srgbClr val="547EBF"/>
          </p15:clr>
        </p15:guide>
        <p15:guide id="13" orient="horz" pos="3185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proandroiddev.com/memory-leaks-in-reactive-android-programming-a4ad2b34466a" TargetMode="External"/><Relationship Id="rId1" Type="http://schemas.openxmlformats.org/officeDocument/2006/relationships/slideLayout" Target="../slideLayouts/slideLayout3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lsevier-research/scopustech-libraries" TargetMode="External"/><Relationship Id="rId2" Type="http://schemas.openxmlformats.org/officeDocument/2006/relationships/hyperlink" Target="https://github.com/elsevier-research/scopustech-document-search-service" TargetMode="External"/><Relationship Id="rId1" Type="http://schemas.openxmlformats.org/officeDocument/2006/relationships/slideLayout" Target="../slideLayouts/slideLayout38.xml"/><Relationship Id="rId4" Type="http://schemas.openxmlformats.org/officeDocument/2006/relationships/hyperlink" Target="https://spring.io/projects/spring-data-r2dbc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96FFE95-857D-443F-9741-F16873CE78F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263" y="1944888"/>
            <a:ext cx="4672244" cy="1594378"/>
          </a:xfrm>
        </p:spPr>
        <p:txBody>
          <a:bodyPr/>
          <a:lstStyle/>
          <a:p>
            <a:r>
              <a:rPr lang="en-US">
                <a:latin typeface="Avenir Next Condensed" panose="020B0506020202020204" pitchFamily="34" charset="0"/>
              </a:rPr>
              <a:t>Reactive</a:t>
            </a:r>
          </a:p>
          <a:p>
            <a:r>
              <a:rPr lang="en-US">
                <a:latin typeface="Avenir Next Condensed" panose="020B0506020202020204" pitchFamily="34" charset="0"/>
              </a:rPr>
              <a:t>Microservices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5A9C69-2B70-4D21-8181-7BEA5F90618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>
                <a:latin typeface="Avenir Next Condensed" panose="020B0506020202020204" pitchFamily="34" charset="0"/>
              </a:rPr>
              <a:t>Scopus</a:t>
            </a:r>
          </a:p>
          <a:p>
            <a:endParaRPr lang="en-US">
              <a:latin typeface="Avenir Next Condensed" panose="020B0506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EF59B5-EA4E-470E-8DEC-000D994C09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355450" y="25285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86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B305978-C263-D603-609E-9D9FA56A4634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287655" indent="-287655"/>
            <a:endParaRPr lang="en-NL" sz="2000">
              <a:latin typeface="Avenir Next Condensed" panose="020B0506020202020204" pitchFamily="34" charset="0"/>
            </a:endParaRPr>
          </a:p>
          <a:p>
            <a:pPr marL="287655" indent="-287655"/>
            <a:r>
              <a:rPr lang="en-NL" sz="2000">
                <a:latin typeface="Avenir Next Condensed" panose="020B0506020202020204" pitchFamily="34" charset="0"/>
              </a:rPr>
              <a:t>New programming paradigm</a:t>
            </a:r>
          </a:p>
          <a:p>
            <a:pPr marL="287655" indent="-287655"/>
            <a:endParaRPr lang="en-NL" sz="2000">
              <a:latin typeface="Avenir Next Condensed" panose="020B0506020202020204" pitchFamily="34" charset="0"/>
            </a:endParaRPr>
          </a:p>
          <a:p>
            <a:pPr marL="287655" indent="-287655"/>
            <a:r>
              <a:rPr lang="en-NL" sz="2000">
                <a:latin typeface="Avenir Next Condensed"/>
              </a:rPr>
              <a:t>Asynchronous and non-blocking</a:t>
            </a:r>
            <a:endParaRPr lang="en-NL" sz="2000">
              <a:latin typeface="Avenir Next Condensed" panose="020B0506020202020204" pitchFamily="34" charset="0"/>
            </a:endParaRPr>
          </a:p>
          <a:p>
            <a:pPr marL="287655" indent="-287655"/>
            <a:endParaRPr lang="en-NL" sz="2000">
              <a:latin typeface="Avenir Next Condensed" panose="020B0506020202020204" pitchFamily="34" charset="0"/>
            </a:endParaRPr>
          </a:p>
          <a:p>
            <a:pPr marL="287655" indent="-287655"/>
            <a:r>
              <a:rPr lang="en-NL" sz="2000">
                <a:latin typeface="Avenir Next Condensed" panose="020B0506020202020204" pitchFamily="34" charset="0"/>
              </a:rPr>
              <a:t>Data flow as an event stream</a:t>
            </a:r>
          </a:p>
          <a:p>
            <a:pPr marL="287655" indent="-287655"/>
            <a:endParaRPr lang="en-NL" sz="2000">
              <a:latin typeface="Avenir Next Condensed" panose="020B0506020202020204" pitchFamily="34" charset="0"/>
            </a:endParaRPr>
          </a:p>
          <a:p>
            <a:pPr marL="287655" indent="-287655"/>
            <a:r>
              <a:rPr lang="en-NL" sz="2000">
                <a:latin typeface="Avenir Next Condensed" panose="020B0506020202020204" pitchFamily="34" charset="0"/>
              </a:rPr>
              <a:t>Supports back pressure on data streams 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C55BCE6-5A0F-1063-97D6-E2DBD539E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NL" sz="2400">
                <a:latin typeface="Avenir Next Condensed" panose="020B0506020202020204" pitchFamily="34" charset="0"/>
              </a:rPr>
            </a:br>
            <a:r>
              <a:rPr lang="en-NL" sz="2400">
                <a:latin typeface="Avenir Next Condensed" panose="020B0506020202020204" pitchFamily="34" charset="0"/>
              </a:rPr>
              <a:t>What is Reactive programming ?</a:t>
            </a:r>
            <a:br>
              <a:rPr lang="en-NL" sz="2400">
                <a:latin typeface="Avenir Next Condensed" panose="020B0506020202020204" pitchFamily="34" charset="0"/>
              </a:rPr>
            </a:br>
            <a:endParaRPr lang="en-NL">
              <a:latin typeface="Avenir Next Condensed" panose="020B05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027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7B866E-D613-46C8-CE0B-AAD99C8D2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3" y="1065514"/>
            <a:ext cx="7991475" cy="3436334"/>
          </a:xfrm>
          <a:prstGeom prst="rect">
            <a:avLst/>
          </a:prstGeom>
          <a:noFill/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332EF43-B681-427C-B3D3-ACD1C14C9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3" y="195263"/>
            <a:ext cx="7821950" cy="504825"/>
          </a:xfrm>
        </p:spPr>
        <p:txBody>
          <a:bodyPr anchor="ctr">
            <a:normAutofit/>
          </a:bodyPr>
          <a:lstStyle/>
          <a:p>
            <a:r>
              <a:rPr lang="en-NL">
                <a:latin typeface="Avenir Next Condensed" panose="020B0506020202020204" pitchFamily="34" charset="0"/>
              </a:rPr>
              <a:t>Reactive Stream Specification</a:t>
            </a:r>
          </a:p>
        </p:txBody>
      </p:sp>
    </p:spTree>
    <p:extLst>
      <p:ext uri="{BB962C8B-B14F-4D97-AF65-F5344CB8AC3E}">
        <p14:creationId xmlns:p14="http://schemas.microsoft.com/office/powerpoint/2010/main" val="245941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474CE56-3D7E-CFB4-4163-129F5718B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3" y="955632"/>
            <a:ext cx="7991475" cy="3656099"/>
          </a:xfrm>
          <a:prstGeom prst="rect">
            <a:avLst/>
          </a:prstGeom>
          <a:noFill/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332EF43-B681-427C-B3D3-ACD1C14C9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3" y="195263"/>
            <a:ext cx="7821950" cy="504825"/>
          </a:xfrm>
        </p:spPr>
        <p:txBody>
          <a:bodyPr anchor="ctr">
            <a:normAutofit/>
          </a:bodyPr>
          <a:lstStyle/>
          <a:p>
            <a:r>
              <a:rPr lang="en-NL">
                <a:latin typeface="Avenir Next Condensed" panose="020B0506020202020204" pitchFamily="34" charset="0"/>
              </a:rPr>
              <a:t>Reactive Stream Specification</a:t>
            </a:r>
          </a:p>
        </p:txBody>
      </p:sp>
    </p:spTree>
    <p:extLst>
      <p:ext uri="{BB962C8B-B14F-4D97-AF65-F5344CB8AC3E}">
        <p14:creationId xmlns:p14="http://schemas.microsoft.com/office/powerpoint/2010/main" val="253027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077C26-F47C-B5E7-1955-25D4603A0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3" y="902481"/>
            <a:ext cx="7458972" cy="3897313"/>
          </a:xfrm>
          <a:prstGeom prst="rect">
            <a:avLst/>
          </a:prstGeom>
          <a:noFill/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332EF43-B681-427C-B3D3-ACD1C14C9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3" y="195263"/>
            <a:ext cx="7821950" cy="504825"/>
          </a:xfrm>
        </p:spPr>
        <p:txBody>
          <a:bodyPr anchor="ctr">
            <a:normAutofit/>
          </a:bodyPr>
          <a:lstStyle/>
          <a:p>
            <a:r>
              <a:rPr lang="en-NL">
                <a:latin typeface="Avenir Next Condensed" panose="020B0506020202020204" pitchFamily="34" charset="0"/>
              </a:rPr>
              <a:t>Mono</a:t>
            </a:r>
          </a:p>
        </p:txBody>
      </p:sp>
    </p:spTree>
    <p:extLst>
      <p:ext uri="{BB962C8B-B14F-4D97-AF65-F5344CB8AC3E}">
        <p14:creationId xmlns:p14="http://schemas.microsoft.com/office/powerpoint/2010/main" val="384711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58F0D82-D64A-3B79-7EC8-CCC865787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3" y="954946"/>
            <a:ext cx="7641790" cy="3897313"/>
          </a:xfrm>
          <a:prstGeom prst="rect">
            <a:avLst/>
          </a:prstGeom>
          <a:noFill/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332EF43-B681-427C-B3D3-ACD1C14C9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3" y="195263"/>
            <a:ext cx="7821950" cy="504825"/>
          </a:xfrm>
        </p:spPr>
        <p:txBody>
          <a:bodyPr anchor="ctr">
            <a:normAutofit/>
          </a:bodyPr>
          <a:lstStyle/>
          <a:p>
            <a:r>
              <a:rPr lang="en-NL">
                <a:latin typeface="Avenir Next Condensed" panose="020B0506020202020204" pitchFamily="34" charset="0"/>
              </a:rPr>
              <a:t>Flux</a:t>
            </a:r>
          </a:p>
        </p:txBody>
      </p:sp>
    </p:spTree>
    <p:extLst>
      <p:ext uri="{BB962C8B-B14F-4D97-AF65-F5344CB8AC3E}">
        <p14:creationId xmlns:p14="http://schemas.microsoft.com/office/powerpoint/2010/main" val="305836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1 The better assembly line analogy (Reactive programming with Java - full  course) - YouTube">
            <a:extLst>
              <a:ext uri="{FF2B5EF4-FFF2-40B4-BE49-F238E27FC236}">
                <a16:creationId xmlns:a16="http://schemas.microsoft.com/office/drawing/2014/main" id="{83210EE9-A7BF-093B-AD9B-1FA3F5A2C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6263" y="954946"/>
            <a:ext cx="8035586" cy="3897313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0C55BCE6-5A0F-1063-97D6-E2DBD539E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3" y="195263"/>
            <a:ext cx="7821950" cy="504825"/>
          </a:xfrm>
        </p:spPr>
        <p:txBody>
          <a:bodyPr anchor="ctr">
            <a:normAutofit/>
          </a:bodyPr>
          <a:lstStyle/>
          <a:p>
            <a:r>
              <a:rPr lang="en-NL">
                <a:latin typeface="Avenir Next Condensed" panose="020B0506020202020204" pitchFamily="34" charset="0"/>
              </a:rPr>
              <a:t>Assembly Line Analogy</a:t>
            </a:r>
          </a:p>
        </p:txBody>
      </p:sp>
    </p:spTree>
    <p:extLst>
      <p:ext uri="{BB962C8B-B14F-4D97-AF65-F5344CB8AC3E}">
        <p14:creationId xmlns:p14="http://schemas.microsoft.com/office/powerpoint/2010/main" val="94927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AC42358-7CEF-69ED-911F-94C4624304F7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287655" indent="-287655"/>
            <a:r>
              <a:rPr lang="en-US">
                <a:cs typeface="Arial"/>
              </a:rPr>
              <a:t>Can do more with less – higher performance can allow to consume less resources and reduce cost</a:t>
            </a:r>
          </a:p>
          <a:p>
            <a:pPr marL="287655" indent="-287655"/>
            <a:r>
              <a:rPr lang="en-US">
                <a:cs typeface="Arial"/>
              </a:rPr>
              <a:t>Allows to process requests at higher capacity</a:t>
            </a:r>
          </a:p>
          <a:p>
            <a:pPr marL="287655" indent="-287655"/>
            <a:r>
              <a:rPr lang="en-US">
                <a:cs typeface="Arial"/>
              </a:rPr>
              <a:t>Seamless multithreading</a:t>
            </a:r>
          </a:p>
          <a:p>
            <a:pPr marL="287655" indent="-287655"/>
            <a:r>
              <a:rPr lang="en-US">
                <a:cs typeface="Arial"/>
              </a:rPr>
              <a:t>With proper use leads to cleaner code which is easier to read</a:t>
            </a:r>
          </a:p>
          <a:p>
            <a:pPr marL="287655" indent="-287655"/>
            <a:r>
              <a:rPr lang="en-US">
                <a:cs typeface="Arial"/>
              </a:rPr>
              <a:t>Error handling becomes more organic</a:t>
            </a:r>
            <a:endParaRPr lang="en-US"/>
          </a:p>
          <a:p>
            <a:pPr marL="287655" indent="-287655"/>
            <a:r>
              <a:rPr lang="en-US">
                <a:cs typeface="Arial"/>
              </a:rPr>
              <a:t>Event driven by design works better with Kafka, RabbitMQ, etc.</a:t>
            </a:r>
          </a:p>
          <a:p>
            <a:pPr marL="467995" lvl="1" indent="-179705"/>
            <a:endParaRPr lang="en-US">
              <a:cs typeface="Arial"/>
            </a:endParaRPr>
          </a:p>
          <a:p>
            <a:pPr marL="287655" indent="-287655"/>
            <a:endParaRPr lang="en-US">
              <a:cs typeface="Arial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3D7E54E-F742-CF14-E61C-1604BA836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Advantages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66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6CE114-5FB3-32F5-55A9-42F5A2F1E74B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287655" indent="-287655"/>
            <a:r>
              <a:rPr lang="en-US">
                <a:cs typeface="Arial"/>
              </a:rPr>
              <a:t>Steep learning curve that requires mindset change</a:t>
            </a:r>
          </a:p>
          <a:p>
            <a:pPr marL="287655" indent="-287655"/>
            <a:r>
              <a:rPr lang="en-US">
                <a:cs typeface="Arial"/>
              </a:rPr>
              <a:t>As multithreading is implied you might forget to account for it</a:t>
            </a:r>
          </a:p>
          <a:p>
            <a:pPr marL="287655" indent="-287655"/>
            <a:r>
              <a:rPr lang="en-US">
                <a:cs typeface="Arial"/>
              </a:rPr>
              <a:t>Some coding mistakes can lead to a memory leak. Example from Android, but illustrates the issue: </a:t>
            </a:r>
            <a:r>
              <a:rPr lang="en-US">
                <a:ea typeface="+mn-lt"/>
                <a:cs typeface="+mn-lt"/>
                <a:hlinkClick r:id="rId2"/>
              </a:rPr>
              <a:t>https://proandroiddev.com/memory-leaks-in-reactive-android-programming-a4ad2b34466a</a:t>
            </a:r>
            <a:endParaRPr lang="en-US">
              <a:cs typeface="Arial"/>
            </a:endParaRPr>
          </a:p>
          <a:p>
            <a:pPr marL="287655" indent="-287655"/>
            <a:r>
              <a:rPr lang="en-US">
                <a:cs typeface="Arial"/>
              </a:rPr>
              <a:t>Debugging becomes tricky</a:t>
            </a:r>
          </a:p>
          <a:p>
            <a:pPr marL="287655" indent="-287655"/>
            <a:endParaRPr lang="en-US">
              <a:cs typeface="Arial"/>
            </a:endParaRPr>
          </a:p>
          <a:p>
            <a:pPr marL="287655" indent="-287655"/>
            <a:endParaRPr lang="en-US">
              <a:cs typeface="Arial"/>
            </a:endParaRPr>
          </a:p>
          <a:p>
            <a:pPr marL="287655" indent="-287655"/>
            <a:endParaRPr lang="en-US">
              <a:cs typeface="Arial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D2E793-6780-3EFA-D2E3-51D73481B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Disadvantages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5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D4DB2-2C7D-F3A5-00FF-A1124F5DD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3" y="195263"/>
            <a:ext cx="7821950" cy="504825"/>
          </a:xfrm>
        </p:spPr>
        <p:txBody>
          <a:bodyPr anchor="ctr">
            <a:normAutofit/>
          </a:bodyPr>
          <a:lstStyle/>
          <a:p>
            <a:r>
              <a:rPr lang="en-NL">
                <a:latin typeface="Avenir Next Condensed" panose="020B0506020202020204" pitchFamily="34" charset="0"/>
              </a:rPr>
              <a:t>When to use Reactive Design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B305978-C263-D603-609E-9D9FA56A4634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287655" indent="-287655"/>
            <a:endParaRPr lang="en-NL">
              <a:latin typeface="Avenir Next Condensed" panose="020B0506020202020204" pitchFamily="34" charset="0"/>
            </a:endParaRPr>
          </a:p>
          <a:p>
            <a:pPr marL="287655" indent="-287655"/>
            <a:r>
              <a:rPr lang="en-NL">
                <a:latin typeface="Avenir Next Condensed"/>
              </a:rPr>
              <a:t>High data scale</a:t>
            </a:r>
          </a:p>
          <a:p>
            <a:pPr marL="287655" indent="-287655"/>
            <a:endParaRPr lang="en-NL">
              <a:latin typeface="Avenir Next Condensed" panose="020B0506020202020204" pitchFamily="34" charset="0"/>
            </a:endParaRPr>
          </a:p>
          <a:p>
            <a:pPr marL="287655" indent="-287655"/>
            <a:r>
              <a:rPr lang="en-NL">
                <a:latin typeface="Avenir Next Condensed"/>
              </a:rPr>
              <a:t>High usage scale</a:t>
            </a:r>
          </a:p>
          <a:p>
            <a:pPr marL="287655" indent="-287655"/>
            <a:endParaRPr lang="en-NL">
              <a:latin typeface="Avenir Next Condensed" panose="020B0506020202020204" pitchFamily="34" charset="0"/>
            </a:endParaRPr>
          </a:p>
          <a:p>
            <a:pPr marL="287655" indent="-287655"/>
            <a:r>
              <a:rPr lang="en-NL">
                <a:latin typeface="Avenir Next Condensed"/>
              </a:rPr>
              <a:t>Cloud based costs</a:t>
            </a:r>
          </a:p>
          <a:p>
            <a:pPr marL="287655" indent="-287655"/>
            <a:endParaRPr lang="en-NL">
              <a:latin typeface="Avenir Next Condensed"/>
            </a:endParaRPr>
          </a:p>
          <a:p>
            <a:pPr marL="287655" indent="-287655"/>
            <a:r>
              <a:rPr lang="en-NL">
                <a:latin typeface="Avenir Next Condensed"/>
              </a:rPr>
              <a:t>Event-driven systems or systems using streams (e.g. Kafka)</a:t>
            </a:r>
            <a:endParaRPr lang="en-NL">
              <a:latin typeface="Avenir Next Condensed" panose="020B05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78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D4DB2-2C7D-F3A5-00FF-A1124F5DD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3" y="195263"/>
            <a:ext cx="7821950" cy="504825"/>
          </a:xfrm>
        </p:spPr>
        <p:txBody>
          <a:bodyPr anchor="ctr">
            <a:normAutofit/>
          </a:bodyPr>
          <a:lstStyle/>
          <a:p>
            <a:r>
              <a:rPr lang="en-NL">
                <a:latin typeface="Avenir Next Condensed" panose="020B0506020202020204" pitchFamily="34" charset="0"/>
              </a:rPr>
              <a:t>References in Scopus to implement reactive design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B305978-C263-D603-609E-9D9FA56A4634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287655" indent="-287655"/>
            <a:endParaRPr lang="en-NL">
              <a:latin typeface="Avenir Next Condensed" panose="020B0506020202020204" pitchFamily="34" charset="0"/>
            </a:endParaRPr>
          </a:p>
          <a:p>
            <a:pPr marL="287655" indent="-287655"/>
            <a:r>
              <a:rPr lang="en-NL" dirty="0">
                <a:latin typeface="Avenir Next Condensed"/>
              </a:rPr>
              <a:t>Document Search microservice : </a:t>
            </a:r>
            <a:r>
              <a:rPr lang="en-GB" dirty="0">
                <a:latin typeface="Avenir Next Condensed"/>
                <a:hlinkClick r:id="rId2"/>
              </a:rPr>
              <a:t>https://github.com/elsevier-research/scopustech-document-search-service</a:t>
            </a:r>
            <a:endParaRPr lang="en-GB" dirty="0">
              <a:latin typeface="Avenir Next Condensed"/>
            </a:endParaRPr>
          </a:p>
          <a:p>
            <a:pPr marL="287655" indent="-287655"/>
            <a:endParaRPr lang="en-GB">
              <a:latin typeface="Avenir Next Condensed" panose="020B0506020202020204" pitchFamily="34" charset="0"/>
            </a:endParaRPr>
          </a:p>
          <a:p>
            <a:pPr marL="287655" indent="-287655"/>
            <a:r>
              <a:rPr lang="en-GB" dirty="0">
                <a:latin typeface="Avenir Next Condensed"/>
              </a:rPr>
              <a:t>Scopus Libraries : </a:t>
            </a:r>
            <a:r>
              <a:rPr lang="en-GB" dirty="0">
                <a:latin typeface="Avenir Next Condensed"/>
                <a:hlinkClick r:id="rId3"/>
              </a:rPr>
              <a:t>https://github.com/elsevier-research/scopustech-libraries</a:t>
            </a:r>
            <a:endParaRPr lang="en-GB" dirty="0">
              <a:latin typeface="Avenir Next Condensed"/>
            </a:endParaRPr>
          </a:p>
          <a:p>
            <a:pPr marL="467995" lvl="1" indent="-179705"/>
            <a:r>
              <a:rPr lang="en-GB" dirty="0">
                <a:latin typeface="Avenir Next Condensed"/>
              </a:rPr>
              <a:t>For request header authorization : </a:t>
            </a:r>
            <a:r>
              <a:rPr lang="en-GB" dirty="0" err="1">
                <a:latin typeface="Avenir Next Condensed"/>
              </a:rPr>
              <a:t>scopus</a:t>
            </a:r>
            <a:r>
              <a:rPr lang="en-GB" dirty="0">
                <a:latin typeface="Avenir Next Condensed"/>
              </a:rPr>
              <a:t>-service-authorization-reactive</a:t>
            </a:r>
          </a:p>
          <a:p>
            <a:pPr marL="467995" lvl="1" indent="-179705"/>
            <a:r>
              <a:rPr lang="en-GB" dirty="0">
                <a:latin typeface="Avenir Next Condensed"/>
              </a:rPr>
              <a:t>For adding trace ids in logs : </a:t>
            </a:r>
            <a:r>
              <a:rPr lang="en-GB" dirty="0" err="1">
                <a:latin typeface="Avenir Next Condensed"/>
              </a:rPr>
              <a:t>scopus</a:t>
            </a:r>
            <a:r>
              <a:rPr lang="en-GB" dirty="0">
                <a:latin typeface="Avenir Next Condensed"/>
              </a:rPr>
              <a:t>-log-tracing-reactive</a:t>
            </a:r>
          </a:p>
          <a:p>
            <a:pPr marL="467995" lvl="1" indent="-179705"/>
            <a:r>
              <a:rPr lang="en-GB" dirty="0">
                <a:latin typeface="Avenir Next Condensed"/>
              </a:rPr>
              <a:t>For </a:t>
            </a:r>
            <a:r>
              <a:rPr lang="en-GB" dirty="0" err="1">
                <a:latin typeface="Avenir Next Condensed"/>
              </a:rPr>
              <a:t>Oauth</a:t>
            </a:r>
            <a:r>
              <a:rPr lang="en-GB" dirty="0">
                <a:latin typeface="Avenir Next Condensed"/>
              </a:rPr>
              <a:t> calls support : </a:t>
            </a:r>
            <a:r>
              <a:rPr lang="en-GB" dirty="0" err="1">
                <a:latin typeface="Avenir Next Condensed"/>
              </a:rPr>
              <a:t>scopus</a:t>
            </a:r>
            <a:r>
              <a:rPr lang="en-GB" dirty="0">
                <a:latin typeface="Avenir Next Condensed"/>
              </a:rPr>
              <a:t>-</a:t>
            </a:r>
            <a:r>
              <a:rPr lang="en-GB" dirty="0" err="1">
                <a:latin typeface="Avenir Next Condensed"/>
              </a:rPr>
              <a:t>oauth</a:t>
            </a:r>
            <a:r>
              <a:rPr lang="en-GB" dirty="0">
                <a:latin typeface="Avenir Next Condensed"/>
              </a:rPr>
              <a:t>-library-reactive</a:t>
            </a:r>
          </a:p>
          <a:p>
            <a:pPr marL="467995" lvl="1" indent="-179705"/>
            <a:r>
              <a:rPr lang="en-GB" dirty="0">
                <a:latin typeface="Avenir Next Condensed"/>
              </a:rPr>
              <a:t>For Feign Client library : </a:t>
            </a:r>
            <a:r>
              <a:rPr lang="en-GB" dirty="0" err="1">
                <a:latin typeface="Avenir Next Condensed"/>
              </a:rPr>
              <a:t>scopus</a:t>
            </a:r>
            <a:r>
              <a:rPr lang="en-GB" dirty="0">
                <a:latin typeface="Avenir Next Condensed"/>
              </a:rPr>
              <a:t>-search-service-client-reactive</a:t>
            </a:r>
            <a:endParaRPr lang="en-GB" dirty="0">
              <a:latin typeface="Avenir Next Condensed" panose="020B0506020202020204" pitchFamily="34" charset="0"/>
            </a:endParaRPr>
          </a:p>
          <a:p>
            <a:pPr marL="467995" lvl="1" indent="-179705"/>
            <a:r>
              <a:rPr lang="en-GB" dirty="0">
                <a:latin typeface="Avenir Next Condensed"/>
              </a:rPr>
              <a:t>Spring Data reactive : </a:t>
            </a:r>
            <a:r>
              <a:rPr lang="en-GB" dirty="0">
                <a:latin typeface="Avenir Next Condensed"/>
                <a:ea typeface="+mn-lt"/>
                <a:cs typeface="+mn-lt"/>
                <a:hlinkClick r:id="rId4"/>
              </a:rPr>
              <a:t>https://spring.io/projects/spring-data-r2dbc</a:t>
            </a:r>
            <a:r>
              <a:rPr lang="en-GB" dirty="0">
                <a:latin typeface="Avenir Next Condensed"/>
                <a:ea typeface="+mn-lt"/>
                <a:cs typeface="+mn-lt"/>
              </a:rPr>
              <a:t>,  https://spring.io/blog/2016/11/28/going-reactive-with-spring-data</a:t>
            </a:r>
            <a:br>
              <a:rPr lang="en-GB" dirty="0">
                <a:latin typeface="Avenir Next Condensed"/>
              </a:rPr>
            </a:br>
            <a:endParaRPr lang="en-GB">
              <a:latin typeface="Avenir Next Condensed" panose="020B0506020202020204" pitchFamily="34" charset="0"/>
            </a:endParaRPr>
          </a:p>
          <a:p>
            <a:pPr marL="467995" lvl="1" indent="-179705"/>
            <a:endParaRPr lang="en-NL">
              <a:latin typeface="Avenir Next Condensed" panose="020B05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64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7EA6C56F-23DF-EAF9-7298-FD19DEE4B37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76263" y="835026"/>
            <a:ext cx="7991475" cy="3897312"/>
          </a:xfrm>
        </p:spPr>
        <p:txBody>
          <a:bodyPr vert="horz" lIns="0" tIns="0" rIns="0" bIns="0" rtlCol="0" anchor="t">
            <a:normAutofit fontScale="92500" lnSpcReduction="20000"/>
          </a:bodyPr>
          <a:lstStyle/>
          <a:p>
            <a:pPr marL="287655" indent="-287655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b="0" i="0">
              <a:effectLst/>
              <a:latin typeface="Avenir Next Condensed" panose="020B0506020202020204" pitchFamily="34" charset="0"/>
            </a:endParaRPr>
          </a:p>
          <a:p>
            <a:pPr marL="287655" indent="-287655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b="0" i="0">
                <a:effectLst/>
                <a:latin typeface="Avenir Next Condensed"/>
              </a:rPr>
              <a:t>Traditional way of Spring-Web application and its limitation</a:t>
            </a:r>
          </a:p>
          <a:p>
            <a:pPr marL="287655" indent="-287655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>
              <a:latin typeface="Avenir Next Condensed" panose="020B0506020202020204" pitchFamily="34" charset="0"/>
            </a:endParaRPr>
          </a:p>
          <a:p>
            <a:pPr marL="287655" indent="-287655">
              <a:lnSpc>
                <a:spcPct val="90000"/>
              </a:lnSpc>
            </a:pPr>
            <a:r>
              <a:rPr lang="en-GB">
                <a:latin typeface="Avenir Next Condensed"/>
              </a:rPr>
              <a:t> Nonblocking approach</a:t>
            </a:r>
            <a:endParaRPr lang="en-GB" b="0" i="0">
              <a:effectLst/>
              <a:latin typeface="Avenir Next Condensed"/>
            </a:endParaRPr>
          </a:p>
          <a:p>
            <a:pPr marL="287655" indent="-287655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b="0" i="0">
              <a:effectLst/>
              <a:latin typeface="Avenir Next Condensed" panose="020B0506020202020204" pitchFamily="34" charset="0"/>
            </a:endParaRPr>
          </a:p>
          <a:p>
            <a:pPr marL="287655" indent="-287655">
              <a:lnSpc>
                <a:spcPct val="90000"/>
              </a:lnSpc>
            </a:pPr>
            <a:r>
              <a:rPr lang="en-GB">
                <a:latin typeface="Avenir Next Condensed"/>
              </a:rPr>
              <a:t> </a:t>
            </a:r>
            <a:r>
              <a:rPr lang="en-GB" b="0" i="0">
                <a:effectLst/>
                <a:latin typeface="Avenir Next Condensed"/>
              </a:rPr>
              <a:t>Understanding reactive programming</a:t>
            </a:r>
            <a:endParaRPr lang="en-GB">
              <a:latin typeface="Avenir Next Condensed"/>
            </a:endParaRPr>
          </a:p>
          <a:p>
            <a:pPr marL="647700" lvl="2" indent="-179705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800">
                <a:latin typeface="Avenir Next Condensed"/>
              </a:rPr>
              <a:t> </a:t>
            </a:r>
            <a:r>
              <a:rPr lang="en-GB" sz="1800" b="0" i="0">
                <a:effectLst/>
                <a:latin typeface="Avenir Next Condensed"/>
              </a:rPr>
              <a:t>Publisher, Subscriber, Subscription</a:t>
            </a:r>
          </a:p>
          <a:p>
            <a:pPr marL="647700" lvl="2" indent="-179705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800">
                <a:latin typeface="Avenir Next Condensed"/>
              </a:rPr>
              <a:t> </a:t>
            </a:r>
            <a:r>
              <a:rPr lang="en-GB" sz="1800" b="0" i="0">
                <a:effectLst/>
                <a:latin typeface="Avenir Next Condensed"/>
              </a:rPr>
              <a:t>Mono &amp; Flux</a:t>
            </a:r>
          </a:p>
          <a:p>
            <a:pPr marL="287655" indent="-287655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b="0" i="0">
              <a:effectLst/>
              <a:latin typeface="Avenir Next Condensed" panose="020B0506020202020204" pitchFamily="34" charset="0"/>
            </a:endParaRPr>
          </a:p>
          <a:p>
            <a:pPr marL="287655" indent="-287655">
              <a:lnSpc>
                <a:spcPct val="90000"/>
              </a:lnSpc>
            </a:pPr>
            <a:r>
              <a:rPr lang="en-GB">
                <a:latin typeface="Avenir Next Condensed"/>
              </a:rPr>
              <a:t> Advantages, Disadvantages, when</a:t>
            </a:r>
            <a:r>
              <a:rPr lang="en-GB" b="0" i="0">
                <a:effectLst/>
                <a:latin typeface="Avenir Next Condensed"/>
              </a:rPr>
              <a:t> to use Reactive Design</a:t>
            </a:r>
          </a:p>
          <a:p>
            <a:pPr marL="287655" indent="-287655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b="0" i="0">
              <a:effectLst/>
              <a:latin typeface="Avenir Next Condensed" panose="020B0506020202020204" pitchFamily="34" charset="0"/>
            </a:endParaRPr>
          </a:p>
          <a:p>
            <a:pPr marL="287655" indent="-287655">
              <a:lnSpc>
                <a:spcPct val="90000"/>
              </a:lnSpc>
            </a:pPr>
            <a:r>
              <a:rPr lang="en-GB">
                <a:latin typeface="Avenir Next Condensed"/>
              </a:rPr>
              <a:t>References for reactive microservices in Scopus</a:t>
            </a:r>
          </a:p>
          <a:p>
            <a:pPr marL="287655" indent="-287655">
              <a:lnSpc>
                <a:spcPct val="90000"/>
              </a:lnSpc>
            </a:pPr>
            <a:endParaRPr lang="en-GB">
              <a:latin typeface="Avenir Next Condensed"/>
            </a:endParaRPr>
          </a:p>
          <a:p>
            <a:pPr marL="287655" indent="-287655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>
                <a:latin typeface="Avenir Next Condensed"/>
              </a:rPr>
              <a:t>Hands-On</a:t>
            </a:r>
            <a:endParaRPr lang="en-GB"/>
          </a:p>
          <a:p>
            <a:pPr marL="0" indent="0">
              <a:lnSpc>
                <a:spcPct val="90000"/>
              </a:lnSpc>
              <a:buNone/>
            </a:pPr>
            <a:endParaRPr lang="en-GB">
              <a:latin typeface="Avenir Next Condensed" panose="020B0506020202020204" pitchFamily="34" charset="0"/>
            </a:endParaRPr>
          </a:p>
          <a:p>
            <a:pPr marL="287655" indent="-287655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b="0" i="0">
              <a:effectLst/>
              <a:latin typeface="Avenir Next Condensed" panose="020B0506020202020204" pitchFamily="34" charset="0"/>
            </a:endParaRPr>
          </a:p>
          <a:p>
            <a:pPr marL="287655" indent="-287655">
              <a:lnSpc>
                <a:spcPct val="90000"/>
              </a:lnSpc>
            </a:pPr>
            <a:endParaRPr lang="en-US">
              <a:latin typeface="Avenir Next Condensed" panose="020B0506020202020204" pitchFamily="34" charset="0"/>
            </a:endParaRP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550C7728-92E3-5DF1-E243-BD22F2301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3" y="195263"/>
            <a:ext cx="7821950" cy="504825"/>
          </a:xfrm>
        </p:spPr>
        <p:txBody>
          <a:bodyPr anchor="ctr">
            <a:normAutofit/>
          </a:bodyPr>
          <a:lstStyle/>
          <a:p>
            <a:r>
              <a:rPr lang="en-US">
                <a:latin typeface="Avenir Next Condensed" panose="020B0506020202020204" pitchFamily="34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462530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DD1A47A-EDEC-4BF4-8FD5-593FE70E8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3" y="195263"/>
            <a:ext cx="7821950" cy="4781471"/>
          </a:xfrm>
        </p:spPr>
        <p:txBody>
          <a:bodyPr anchor="ctr">
            <a:normAutofit/>
          </a:bodyPr>
          <a:lstStyle/>
          <a:p>
            <a:pPr algn="ctr"/>
            <a:r>
              <a:rPr lang="en-US" sz="6000">
                <a:latin typeface="Avenir Next Condensed" panose="020B0506020202020204" pitchFamily="34" charset="0"/>
              </a:rPr>
              <a:t>Hands-On</a:t>
            </a:r>
            <a:br>
              <a:rPr lang="en-US" sz="6000">
                <a:latin typeface="Avenir Next Condensed" panose="020B0506020202020204" pitchFamily="34" charset="0"/>
              </a:rPr>
            </a:br>
            <a:br>
              <a:rPr lang="en-US" sz="6000">
                <a:latin typeface="Avenir Next Condensed" panose="020B0506020202020204" pitchFamily="34" charset="0"/>
              </a:rPr>
            </a:br>
            <a:r>
              <a:rPr lang="en-US" sz="2000">
                <a:latin typeface="Avenir Next Condensed" panose="020B0506020202020204" pitchFamily="34" charset="0"/>
              </a:rPr>
              <a:t>https://</a:t>
            </a:r>
            <a:r>
              <a:rPr lang="en-US" sz="2000" err="1">
                <a:latin typeface="Avenir Next Condensed" panose="020B0506020202020204" pitchFamily="34" charset="0"/>
              </a:rPr>
              <a:t>github.com</a:t>
            </a:r>
            <a:r>
              <a:rPr lang="en-US" sz="2000">
                <a:latin typeface="Avenir Next Condensed" panose="020B0506020202020204" pitchFamily="34" charset="0"/>
              </a:rPr>
              <a:t>/</a:t>
            </a:r>
            <a:r>
              <a:rPr lang="en-US" sz="2000" err="1">
                <a:latin typeface="Avenir Next Condensed" panose="020B0506020202020204" pitchFamily="34" charset="0"/>
              </a:rPr>
              <a:t>elsevier</a:t>
            </a:r>
            <a:r>
              <a:rPr lang="en-US" sz="2000">
                <a:latin typeface="Avenir Next Condensed" panose="020B0506020202020204" pitchFamily="34" charset="0"/>
              </a:rPr>
              <a:t>-research/</a:t>
            </a:r>
            <a:r>
              <a:rPr lang="en-US" sz="2000" err="1">
                <a:latin typeface="Avenir Next Condensed" panose="020B0506020202020204" pitchFamily="34" charset="0"/>
              </a:rPr>
              <a:t>scopustech</a:t>
            </a:r>
            <a:r>
              <a:rPr lang="en-US" sz="2000">
                <a:latin typeface="Avenir Next Condensed" panose="020B0506020202020204" pitchFamily="34" charset="0"/>
              </a:rPr>
              <a:t>-reactive-workshop</a:t>
            </a:r>
          </a:p>
        </p:txBody>
      </p:sp>
    </p:spTree>
    <p:extLst>
      <p:ext uri="{BB962C8B-B14F-4D97-AF65-F5344CB8AC3E}">
        <p14:creationId xmlns:p14="http://schemas.microsoft.com/office/powerpoint/2010/main" val="371393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96FFE95-857D-443F-9741-F16873CE78F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>
                <a:latin typeface="Avenir Next Condensed" panose="020B0506020202020204" pitchFamily="34" charset="0"/>
              </a:rPr>
              <a:t>Questions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5A9C69-2B70-4D21-8181-7BEA5F90618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EF59B5-EA4E-470E-8DEC-000D994C09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355450" y="25285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3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AC9F1E-8AB8-049D-0C0E-2B63C9708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233" y="845749"/>
            <a:ext cx="4944584" cy="3462726"/>
          </a:xfrm>
          <a:prstGeom prst="rect">
            <a:avLst/>
          </a:prstGeom>
          <a:noFill/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9AF0899-62D9-A87F-E176-5FFB00AD80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263" y="835025"/>
            <a:ext cx="3279858" cy="3897313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en-US">
                <a:latin typeface="Avenir Next Condensed"/>
              </a:rPr>
              <a:t>How do we think ?</a:t>
            </a:r>
          </a:p>
          <a:p>
            <a:endParaRPr lang="en-US">
              <a:latin typeface="Avenir Next Condensed" panose="020B0506020202020204" pitchFamily="34" charset="0"/>
            </a:endParaRPr>
          </a:p>
          <a:p>
            <a:r>
              <a:rPr lang="en-US">
                <a:latin typeface="Avenir Next Condensed"/>
              </a:rPr>
              <a:t>It's a single request</a:t>
            </a:r>
          </a:p>
          <a:p>
            <a:r>
              <a:rPr lang="en-US">
                <a:latin typeface="Avenir Next Condensed"/>
              </a:rPr>
              <a:t>Multiple simultaneous users abstracted out</a:t>
            </a:r>
          </a:p>
          <a:p>
            <a:r>
              <a:rPr lang="en-US">
                <a:latin typeface="Avenir Next Condensed"/>
              </a:rPr>
              <a:t>Delays abstracted out</a:t>
            </a:r>
          </a:p>
          <a:p>
            <a:pPr marL="0" indent="0">
              <a:buNone/>
            </a:pPr>
            <a:endParaRPr lang="en-US">
              <a:latin typeface="Avenir Next Condensed" panose="020B0506020202020204" pitchFamily="34" charset="0"/>
            </a:endParaRPr>
          </a:p>
          <a:p>
            <a:pPr marL="0" indent="0">
              <a:buNone/>
            </a:pPr>
            <a:r>
              <a:rPr lang="en-US">
                <a:latin typeface="Avenir Next Condensed"/>
              </a:rPr>
              <a:t>At what cost ?</a:t>
            </a:r>
          </a:p>
          <a:p>
            <a:pPr marL="0" indent="0">
              <a:buNone/>
            </a:pPr>
            <a:endParaRPr lang="en-US">
              <a:latin typeface="Avenir Next Condensed" panose="020B0506020202020204" pitchFamily="34" charset="0"/>
            </a:endParaRPr>
          </a:p>
          <a:p>
            <a:r>
              <a:rPr lang="en-US">
                <a:latin typeface="Avenir Next Condensed"/>
              </a:rPr>
              <a:t>We pay with sequential blocking operations</a:t>
            </a:r>
          </a:p>
          <a:p>
            <a:r>
              <a:rPr lang="en-US">
                <a:latin typeface="Avenir Next Condensed"/>
              </a:rPr>
              <a:t>We pay with idling threads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EEBD35-8D31-9146-9D9B-CB790A9C4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3" y="195263"/>
            <a:ext cx="7821950" cy="504825"/>
          </a:xfrm>
        </p:spPr>
        <p:txBody>
          <a:bodyPr anchor="ctr">
            <a:normAutofit/>
          </a:bodyPr>
          <a:lstStyle/>
          <a:p>
            <a:r>
              <a:rPr lang="en-GB" sz="2200" b="0" i="0">
                <a:effectLst/>
                <a:latin typeface="Avenir Next Condensed" panose="020B0506020202020204" pitchFamily="34" charset="0"/>
              </a:rPr>
              <a:t>Traditional way of Spring-Web application and its limitation</a:t>
            </a:r>
          </a:p>
        </p:txBody>
      </p:sp>
    </p:spTree>
    <p:extLst>
      <p:ext uri="{BB962C8B-B14F-4D97-AF65-F5344CB8AC3E}">
        <p14:creationId xmlns:p14="http://schemas.microsoft.com/office/powerpoint/2010/main" val="169834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6FCD37-5F19-39F0-3AF3-84A4331D6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3" y="1242672"/>
            <a:ext cx="7772400" cy="1926328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3D766DF-086A-5765-F50D-9A81491BE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>
                <a:latin typeface="Avenir Next Condensed" panose="020B0506020202020204" pitchFamily="34" charset="0"/>
              </a:rPr>
              <a:t>Guess the issue ?</a:t>
            </a:r>
          </a:p>
        </p:txBody>
      </p:sp>
    </p:spTree>
    <p:extLst>
      <p:ext uri="{BB962C8B-B14F-4D97-AF65-F5344CB8AC3E}">
        <p14:creationId xmlns:p14="http://schemas.microsoft.com/office/powerpoint/2010/main" val="109939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DD1A47A-EDEC-4BF4-8FD5-593FE70E8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3" y="195263"/>
            <a:ext cx="7821950" cy="4781471"/>
          </a:xfrm>
        </p:spPr>
        <p:txBody>
          <a:bodyPr anchor="ctr">
            <a:normAutofit/>
          </a:bodyPr>
          <a:lstStyle/>
          <a:p>
            <a:pPr algn="ctr"/>
            <a:r>
              <a:rPr lang="en-US" sz="4000">
                <a:latin typeface="Avenir Next Condensed" panose="020B0506020202020204" pitchFamily="34" charset="0"/>
              </a:rPr>
              <a:t>What about concurrency APIs ?</a:t>
            </a:r>
          </a:p>
        </p:txBody>
      </p:sp>
    </p:spTree>
    <p:extLst>
      <p:ext uri="{BB962C8B-B14F-4D97-AF65-F5344CB8AC3E}">
        <p14:creationId xmlns:p14="http://schemas.microsoft.com/office/powerpoint/2010/main" val="328358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BA63474-5B9E-E2D9-9A56-6146DD3EA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334" y="1157314"/>
            <a:ext cx="5062402" cy="2151520"/>
          </a:xfrm>
          <a:prstGeom prst="rect">
            <a:avLst/>
          </a:prstGeom>
          <a:noFill/>
          <a:effectLst>
            <a:outerShdw blurRad="50800" dist="38100" dir="2700000" sx="1000" sy="1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CBB55D-5E68-4CF4-9FB2-F31594FF2502}"/>
              </a:ext>
            </a:extLst>
          </p:cNvPr>
          <p:cNvSpPr txBox="1"/>
          <p:nvPr/>
        </p:nvSpPr>
        <p:spPr>
          <a:xfrm>
            <a:off x="576264" y="835025"/>
            <a:ext cx="2641070" cy="3897313"/>
          </a:xfrm>
          <a:prstGeom prst="rect">
            <a:avLst/>
          </a:prstGeom>
          <a:noFill/>
        </p:spPr>
        <p:txBody>
          <a:bodyPr vert="horz" lIns="0" tIns="0" rIns="0" bIns="0" rtlCol="0">
            <a:normAutofit/>
          </a:bodyPr>
          <a:lstStyle/>
          <a:p>
            <a:pPr marL="285750" marR="0" indent="-285750" defTabSz="685800" fontAlgn="auto">
              <a:spcAft>
                <a:spcPts val="600"/>
              </a:spcAft>
              <a:buClr>
                <a:srgbClr val="FF6C00"/>
              </a:buClr>
              <a:buSzTx/>
              <a:buFont typeface="Arial" panose="020B0604020202020204" pitchFamily="34" charset="0"/>
              <a:buChar char="•"/>
              <a:tabLst>
                <a:tab pos="266700" algn="l"/>
              </a:tabLst>
              <a:defRPr/>
            </a:pPr>
            <a:endParaRPr kumimoji="0" lang="en-US" sz="17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venir Next Condensed" panose="020B0506020202020204" pitchFamily="34" charset="0"/>
            </a:endParaRPr>
          </a:p>
          <a:p>
            <a:pPr marL="285750" marR="0" indent="-285750" defTabSz="685800" fontAlgn="auto">
              <a:spcAft>
                <a:spcPts val="600"/>
              </a:spcAft>
              <a:buClr>
                <a:srgbClr val="FF6C00"/>
              </a:buClr>
              <a:buSzTx/>
              <a:buFont typeface="Arial" panose="020B0604020202020204" pitchFamily="34" charset="0"/>
              <a:buChar char="•"/>
              <a:tabLst>
                <a:tab pos="266700" algn="l"/>
              </a:tabLst>
              <a:defRPr/>
            </a:pPr>
            <a:r>
              <a:rPr kumimoji="0" lang="en-US" sz="17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venir Next Condensed" panose="020B0506020202020204" pitchFamily="34" charset="0"/>
              </a:rPr>
              <a:t>Filters and Servlets are working synchronously</a:t>
            </a:r>
          </a:p>
          <a:p>
            <a:pPr marL="285750" marR="0" indent="-285750" defTabSz="685800" fontAlgn="auto">
              <a:spcAft>
                <a:spcPts val="600"/>
              </a:spcAft>
              <a:buClr>
                <a:srgbClr val="FF6C00"/>
              </a:buClr>
              <a:buSzTx/>
              <a:buFont typeface="Arial" panose="020B0604020202020204" pitchFamily="34" charset="0"/>
              <a:buChar char="•"/>
              <a:tabLst>
                <a:tab pos="266700" algn="l"/>
              </a:tabLst>
              <a:defRPr/>
            </a:pPr>
            <a:endParaRPr kumimoji="0" lang="en-US" sz="17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venir Next Condensed" panose="020B0506020202020204" pitchFamily="34" charset="0"/>
            </a:endParaRPr>
          </a:p>
          <a:p>
            <a:pPr marL="285750" marR="0" indent="-285750" defTabSz="685800" fontAlgn="auto">
              <a:spcAft>
                <a:spcPts val="600"/>
              </a:spcAft>
              <a:buClr>
                <a:srgbClr val="FF6C00"/>
              </a:buClr>
              <a:buSzTx/>
              <a:buFont typeface="Arial" panose="020B0604020202020204" pitchFamily="34" charset="0"/>
              <a:buChar char="•"/>
              <a:tabLst>
                <a:tab pos="266700" algn="l"/>
              </a:tabLst>
              <a:defRPr/>
            </a:pPr>
            <a:r>
              <a:rPr lang="en-US" sz="1700">
                <a:solidFill>
                  <a:schemeClr val="bg1"/>
                </a:solidFill>
                <a:latin typeface="Avenir Next Condensed" panose="020B0506020202020204" pitchFamily="34" charset="0"/>
              </a:rPr>
              <a:t>I/O operations are still blocking</a:t>
            </a:r>
          </a:p>
          <a:p>
            <a:pPr marL="285750" marR="0" indent="-285750" defTabSz="685800" fontAlgn="auto">
              <a:spcAft>
                <a:spcPts val="600"/>
              </a:spcAft>
              <a:buClr>
                <a:srgbClr val="FF6C00"/>
              </a:buClr>
              <a:buSzTx/>
              <a:buFont typeface="Arial" panose="020B0604020202020204" pitchFamily="34" charset="0"/>
              <a:buChar char="•"/>
              <a:tabLst>
                <a:tab pos="266700" algn="l"/>
              </a:tabLst>
              <a:defRPr/>
            </a:pPr>
            <a:endParaRPr lang="en-US" sz="1700">
              <a:solidFill>
                <a:schemeClr val="bg1"/>
              </a:solidFill>
              <a:latin typeface="Avenir Next Condensed" panose="020B0506020202020204" pitchFamily="34" charset="0"/>
            </a:endParaRPr>
          </a:p>
          <a:p>
            <a:pPr marL="285750" marR="0" indent="-285750" defTabSz="685800" fontAlgn="auto">
              <a:spcAft>
                <a:spcPts val="600"/>
              </a:spcAft>
              <a:buClr>
                <a:srgbClr val="FF6C00"/>
              </a:buClr>
              <a:buSzTx/>
              <a:buFont typeface="Arial" panose="020B0604020202020204" pitchFamily="34" charset="0"/>
              <a:buChar char="•"/>
              <a:tabLst>
                <a:tab pos="266700" algn="l"/>
              </a:tabLst>
              <a:defRPr/>
            </a:pPr>
            <a:r>
              <a:rPr lang="en-US" sz="1700">
                <a:solidFill>
                  <a:schemeClr val="bg1"/>
                </a:solidFill>
                <a:latin typeface="Avenir Next Condensed" panose="020B0506020202020204" pitchFamily="34" charset="0"/>
              </a:rPr>
              <a:t>No backpressure support (React to fast producers)</a:t>
            </a:r>
            <a:endParaRPr lang="en-US" sz="1700" b="0" kern="1200">
              <a:solidFill>
                <a:schemeClr val="bg1"/>
              </a:solidFill>
              <a:latin typeface="Avenir Next Condensed" panose="020B0506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D12471-3C1D-EA37-FA6C-5B35202AA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3" y="195263"/>
            <a:ext cx="7821950" cy="504825"/>
          </a:xfr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kern="1200">
                <a:latin typeface="Avenir Next Condensed" panose="020B0506020202020204" pitchFamily="34" charset="0"/>
              </a:rPr>
              <a:t>Java Concurrency APIs</a:t>
            </a:r>
          </a:p>
        </p:txBody>
      </p:sp>
    </p:spTree>
    <p:extLst>
      <p:ext uri="{BB962C8B-B14F-4D97-AF65-F5344CB8AC3E}">
        <p14:creationId xmlns:p14="http://schemas.microsoft.com/office/powerpoint/2010/main" val="3427816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3DADCD-3CF4-6D82-DFA3-AC735D75C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770" y="980980"/>
            <a:ext cx="4865167" cy="2853091"/>
          </a:xfrm>
          <a:prstGeom prst="rect">
            <a:avLst/>
          </a:prstGeom>
          <a:noFill/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EE0E1-A415-5AA3-7439-847DAF0A8C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0280" y="959835"/>
            <a:ext cx="3478576" cy="3897313"/>
          </a:xfrm>
        </p:spPr>
        <p:txBody>
          <a:bodyPr vert="horz" lIns="0" tIns="0" rIns="0" bIns="0" rtlCol="0" anchor="t">
            <a:normAutofit lnSpcReduction="10000"/>
          </a:bodyPr>
          <a:lstStyle/>
          <a:p>
            <a:r>
              <a:rPr lang="en-GB">
                <a:latin typeface="Avenir Next Condensed"/>
              </a:rPr>
              <a:t>All requests are received on a unique socket</a:t>
            </a:r>
          </a:p>
          <a:p>
            <a:r>
              <a:rPr lang="en-GB">
                <a:latin typeface="Avenir Next Condensed" panose="020B0506020202020204" pitchFamily="34" charset="0"/>
              </a:rPr>
              <a:t>Event loop is associated with set of Sockets channel</a:t>
            </a:r>
          </a:p>
          <a:p>
            <a:r>
              <a:rPr lang="en-GB">
                <a:latin typeface="Avenir Next Condensed"/>
              </a:rPr>
              <a:t>Event loop goes through inbound channel handlers/</a:t>
            </a:r>
            <a:r>
              <a:rPr lang="en-GB" err="1">
                <a:latin typeface="Avenir Next Condensed"/>
              </a:rPr>
              <a:t>Webfilters</a:t>
            </a:r>
            <a:endParaRPr lang="en-GB">
              <a:latin typeface="Avenir Next Condensed"/>
            </a:endParaRPr>
          </a:p>
          <a:p>
            <a:r>
              <a:rPr lang="en-GB">
                <a:latin typeface="Avenir Next Condensed"/>
              </a:rPr>
              <a:t>Event loop delegates request to a worker thread</a:t>
            </a:r>
          </a:p>
          <a:p>
            <a:r>
              <a:rPr lang="en-GB">
                <a:latin typeface="Avenir Next Condensed"/>
              </a:rPr>
              <a:t>Worker thread puts back the response in task queue</a:t>
            </a:r>
          </a:p>
          <a:p>
            <a:r>
              <a:rPr lang="en-GB">
                <a:latin typeface="Avenir Next Condensed" panose="020B0506020202020204" pitchFamily="34" charset="0"/>
              </a:rPr>
              <a:t>Event loop polls the task and applies outbound channel handlers</a:t>
            </a:r>
          </a:p>
          <a:p>
            <a:r>
              <a:rPr lang="en-GB">
                <a:latin typeface="Avenir Next Condensed" panose="020B0506020202020204" pitchFamily="34" charset="0"/>
              </a:rPr>
              <a:t>Handles back the response to same socket. </a:t>
            </a:r>
            <a:endParaRPr lang="en-NL">
              <a:latin typeface="Avenir Next Condensed" panose="020B0506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332EF43-B681-427C-B3D3-ACD1C14C9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3" y="195263"/>
            <a:ext cx="7821950" cy="504825"/>
          </a:xfrm>
        </p:spPr>
        <p:txBody>
          <a:bodyPr anchor="ctr">
            <a:normAutofit/>
          </a:bodyPr>
          <a:lstStyle/>
          <a:p>
            <a:r>
              <a:rPr lang="en-NL">
                <a:latin typeface="Avenir Next Condensed" panose="020B0506020202020204" pitchFamily="34" charset="0"/>
              </a:rPr>
              <a:t>Non-Blocking approach with Worker Thread</a:t>
            </a:r>
          </a:p>
        </p:txBody>
      </p:sp>
    </p:spTree>
    <p:extLst>
      <p:ext uri="{BB962C8B-B14F-4D97-AF65-F5344CB8AC3E}">
        <p14:creationId xmlns:p14="http://schemas.microsoft.com/office/powerpoint/2010/main" val="302778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DD1A47A-EDEC-4BF4-8FD5-593FE70E8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3" y="195263"/>
            <a:ext cx="7821950" cy="4781471"/>
          </a:xfrm>
        </p:spPr>
        <p:txBody>
          <a:bodyPr anchor="ctr">
            <a:normAutofit/>
          </a:bodyPr>
          <a:lstStyle/>
          <a:p>
            <a:pPr algn="ctr"/>
            <a:r>
              <a:rPr lang="en-US" sz="6000">
                <a:latin typeface="Avenir Next Condensed" panose="020B0506020202020204" pitchFamily="34" charset="0"/>
              </a:rPr>
              <a:t>Still not perfect ?</a:t>
            </a:r>
          </a:p>
        </p:txBody>
      </p:sp>
    </p:spTree>
    <p:extLst>
      <p:ext uri="{BB962C8B-B14F-4D97-AF65-F5344CB8AC3E}">
        <p14:creationId xmlns:p14="http://schemas.microsoft.com/office/powerpoint/2010/main" val="253918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4A17157-066D-5990-5231-44205A29E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433" y="835025"/>
            <a:ext cx="5066676" cy="2923082"/>
          </a:xfrm>
          <a:prstGeom prst="rect">
            <a:avLst/>
          </a:prstGeom>
          <a:noFill/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EE0E1-A415-5AA3-7439-847DAF0A8C4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6264" y="835025"/>
            <a:ext cx="3201257" cy="389731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700">
                <a:latin typeface="Avenir Next Condensed" panose="020B0506020202020204" pitchFamily="34" charset="0"/>
              </a:rPr>
              <a:t>Worker threads work in a blocking fashion in the previous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700">
              <a:latin typeface="Avenir Next Condensed" panose="020B0506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700">
                <a:latin typeface="Avenir Next Condensed" panose="020B0506020202020204" pitchFamily="34" charset="0"/>
              </a:rPr>
              <a:t>Adding an event loop/ task queue for I/O operations to use the worker thread efficiently.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700">
              <a:latin typeface="Avenir Next Condensed" panose="020B0506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700">
                <a:latin typeface="Avenir Next Condensed" panose="020B0506020202020204" pitchFamily="34" charset="0"/>
              </a:rPr>
              <a:t>Using Spring </a:t>
            </a:r>
            <a:r>
              <a:rPr lang="en-GB" sz="1700" err="1">
                <a:latin typeface="Avenir Next Condensed" panose="020B0506020202020204" pitchFamily="34" charset="0"/>
              </a:rPr>
              <a:t>Webflux</a:t>
            </a:r>
            <a:r>
              <a:rPr lang="en-GB" sz="1700">
                <a:latin typeface="Avenir Next Condensed" panose="020B0506020202020204" pitchFamily="34" charset="0"/>
              </a:rPr>
              <a:t> and its libraries to support fully asynchronous, non-blocking chain</a:t>
            </a:r>
            <a:endParaRPr lang="en-NL" sz="1700">
              <a:latin typeface="Avenir Next Condensed" panose="020B0506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332EF43-B681-427C-B3D3-ACD1C14C9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3" y="195263"/>
            <a:ext cx="3708400" cy="504825"/>
          </a:xfrm>
        </p:spPr>
        <p:txBody>
          <a:bodyPr anchor="ctr">
            <a:normAutofit fontScale="90000"/>
          </a:bodyPr>
          <a:lstStyle/>
          <a:p>
            <a:r>
              <a:rPr lang="en-NL">
                <a:latin typeface="Avenir Next Condensed"/>
              </a:rPr>
              <a:t>Fully Non-Blocking approach</a:t>
            </a:r>
          </a:p>
        </p:txBody>
      </p:sp>
    </p:spTree>
    <p:extLst>
      <p:ext uri="{BB962C8B-B14F-4D97-AF65-F5344CB8AC3E}">
        <p14:creationId xmlns:p14="http://schemas.microsoft.com/office/powerpoint/2010/main" val="96295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IBAQEBAQEBAQEBAQEBAQIAAAAAAAAAAwAAAAMAAAAA/////wQASwwAAAAAAAAAAAAAIAD///////////////8AAAD///////////////8DAAAAAw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yJ0heV53PlGtRYX1JzAFO0FAAAAAAADAAAAAwADAAAAAQADAAEA////////BAAAAAMAEAALm6GqAtnBEU68A6dwI+nKEAUAAAABAAMAAAAAAAMAAAAC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CAMAAAAAAAAAAAAACAB////////////////AAAA////////////////BAAAAAM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gEDAAAAAgD///////8aAAZMaW5rZWRTaGFwZXNEYXRhUHJvcGVydHlfMAUAAAAAAAQAAAADAAQAAAABAAQAAAAAAP///////wMAAQEDAAAAAwD///////8lAAZMaW5rZWRTaGFwZVByZXNlbnRhdGlvblNldHRpbmdzRGF0YV8wBQAAAAEABAAAAAAABAAAAA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3DgAAAAAAAAAAAAD/////gwCDAAAABV9pZAAQAAAABCJ0heV53PlGtRYX1JzAFO0DRGF0YQAbAAAABExpbmtlZFNoYXBlRGF0YQAFAAAAAAACTmFtZQAZAAAATGlua2VkU2hhcGVzRGF0YVByb3BlcnR5ABBWZXJzaW9uAAAAAAAJTGFzdFdyaXRlAMzT+5l6AQAAAAEA/////50AnQAAAAVfaWQAEAAAAASboaoC2cERTrwDp3Aj6coQA0RhdGEAKgAAAAhQcmVzZW50YXRpb25TY2FubmVkRm9yTGlua2VkU2hhcGVzAAEAAk5hbWUAJAAAAExpbmtlZFNoYXBlUHJlc2VudGF0aW9uU2V0dGluZ3NEYXRhABBWZXJzaW9uAAAAAAAJTGFzdFdyaXRlAN/T+5l6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B_LENGTH" val="24576"/>
  <p:tag name="COAUTHORING_SESSION_ID" val="b566149e-3710-4e24-8c13-ab592f63e281"/>
  <p:tag name="UNDO_REDO_REVISION" val="91"/>
  <p:tag name="MIO_PRESENTATION_LANGUAGE" val="1033"/>
</p:tagLst>
</file>

<file path=ppt/theme/theme1.xml><?xml version="1.0" encoding="utf-8"?>
<a:theme xmlns:a="http://schemas.openxmlformats.org/drawingml/2006/main" name="Elsevier light">
  <a:themeElements>
    <a:clrScheme name="Elsevier2_0">
      <a:dk1>
        <a:srgbClr val="53565A"/>
      </a:dk1>
      <a:lt1>
        <a:sysClr val="window" lastClr="FFFFFF"/>
      </a:lt1>
      <a:dk2>
        <a:srgbClr val="000000"/>
      </a:dk2>
      <a:lt2>
        <a:srgbClr val="F2F2F2"/>
      </a:lt2>
      <a:accent1>
        <a:srgbClr val="3679E0"/>
      </a:accent1>
      <a:accent2>
        <a:srgbClr val="EB6500"/>
      </a:accent2>
      <a:accent3>
        <a:srgbClr val="8E8E8E"/>
      </a:accent3>
      <a:accent4>
        <a:srgbClr val="CDE4FF"/>
      </a:accent4>
      <a:accent5>
        <a:srgbClr val="FFF0E4"/>
      </a:accent5>
      <a:accent6>
        <a:srgbClr val="DCDCDC"/>
      </a:accent6>
      <a:hlink>
        <a:srgbClr val="53565A"/>
      </a:hlink>
      <a:folHlink>
        <a:srgbClr val="53565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Illustration 1">
      <a:srgbClr val="3679E0"/>
    </a:custClr>
    <a:custClr name="Illustration 2">
      <a:srgbClr val="C0F25D"/>
    </a:custClr>
    <a:custClr name="Illustration 3">
      <a:srgbClr val="661CCA"/>
    </a:custClr>
    <a:custClr name="Illustration 4">
      <a:srgbClr val="FDD300"/>
    </a:custClr>
    <a:custClr name="Illustration 5">
      <a:srgbClr val="ACD2FF"/>
    </a:custClr>
    <a:custClr name="Illustration 6">
      <a:srgbClr val="073973"/>
    </a:custClr>
    <a:custClr name="Illustration 7">
      <a:srgbClr val="FEB7B7"/>
    </a:custClr>
    <a:custClr name="Illustration 8">
      <a:srgbClr val="A92B1D"/>
    </a:custClr>
    <a:custClr name="Illustration 9">
      <a:srgbClr val="BB84FF"/>
    </a:custClr>
    <a:custClr name="Illustration 10">
      <a:srgbClr val="496E01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Data 1">
      <a:srgbClr val="3AABF0"/>
    </a:custClr>
    <a:custClr name="Data 2">
      <a:srgbClr val="702862"/>
    </a:custClr>
    <a:custClr name="Data 3">
      <a:srgbClr val="FF6E7D"/>
    </a:custClr>
    <a:custClr name="Data 4">
      <a:srgbClr val="D6EA08"/>
    </a:custClr>
    <a:custClr name="Data 5">
      <a:srgbClr val="FF322B"/>
    </a:custClr>
    <a:custClr name="Data 6">
      <a:srgbClr val="00BDC4"/>
    </a:custClr>
    <a:custClr name="Data 7">
      <a:srgbClr val="AC0015"/>
    </a:custClr>
    <a:custClr name="Data 8">
      <a:srgbClr val="6FBC26"/>
    </a:custClr>
    <a:custClr name="Data 9">
      <a:srgbClr val="E6008C"/>
    </a:custClr>
    <a:custClr name="Data 10">
      <a:srgbClr val="664129"/>
    </a:custClr>
  </a:custClrLst>
  <a:extLst>
    <a:ext uri="{05A4C25C-085E-4340-85A3-A5531E510DB2}">
      <thm15:themeFamily xmlns:thm15="http://schemas.microsoft.com/office/thememl/2012/main" name="ELS_PPT_20211118.potx" id="{6D51AB49-0B25-4DDB-B36B-8D36B2C7CBC0}" vid="{FD9B95B7-7997-4FB9-A47B-A8D416D981DD}"/>
    </a:ext>
  </a:extLst>
</a:theme>
</file>

<file path=ppt/theme/theme2.xml><?xml version="1.0" encoding="utf-8"?>
<a:theme xmlns:a="http://schemas.openxmlformats.org/drawingml/2006/main" name="Elsevier light - Charts and Data">
  <a:themeElements>
    <a:clrScheme name="Elsevier_ChartsAndData">
      <a:dk1>
        <a:srgbClr val="53565A"/>
      </a:dk1>
      <a:lt1>
        <a:sysClr val="window" lastClr="FFFFFF"/>
      </a:lt1>
      <a:dk2>
        <a:srgbClr val="000000"/>
      </a:dk2>
      <a:lt2>
        <a:srgbClr val="F2F2F2"/>
      </a:lt2>
      <a:accent1>
        <a:srgbClr val="3AABF0"/>
      </a:accent1>
      <a:accent2>
        <a:srgbClr val="702862"/>
      </a:accent2>
      <a:accent3>
        <a:srgbClr val="FF6E7D"/>
      </a:accent3>
      <a:accent4>
        <a:srgbClr val="D6EA08"/>
      </a:accent4>
      <a:accent5>
        <a:srgbClr val="FF322B"/>
      </a:accent5>
      <a:accent6>
        <a:srgbClr val="00BDC4"/>
      </a:accent6>
      <a:hlink>
        <a:srgbClr val="53565A"/>
      </a:hlink>
      <a:folHlink>
        <a:srgbClr val="53565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Illustration 1">
      <a:srgbClr val="3679E0"/>
    </a:custClr>
    <a:custClr name="Illustration 2">
      <a:srgbClr val="C0F25D"/>
    </a:custClr>
    <a:custClr name="Illustration 3">
      <a:srgbClr val="661CCA"/>
    </a:custClr>
    <a:custClr name="Illustration 4">
      <a:srgbClr val="FDD300"/>
    </a:custClr>
    <a:custClr name="Illustration 5">
      <a:srgbClr val="ACD2FF"/>
    </a:custClr>
    <a:custClr name="Illustration 6">
      <a:srgbClr val="073973"/>
    </a:custClr>
    <a:custClr name="Illustration 7">
      <a:srgbClr val="FEB7B7"/>
    </a:custClr>
    <a:custClr name="Illustration 8">
      <a:srgbClr val="A92B1D"/>
    </a:custClr>
    <a:custClr name="Illustration 9">
      <a:srgbClr val="BB84FF"/>
    </a:custClr>
    <a:custClr name="Illustration 10">
      <a:srgbClr val="496E01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Data 1">
      <a:srgbClr val="3AABF0"/>
    </a:custClr>
    <a:custClr name="Data 2">
      <a:srgbClr val="702862"/>
    </a:custClr>
    <a:custClr name="Data 3">
      <a:srgbClr val="FF6E7D"/>
    </a:custClr>
    <a:custClr name="Data 4">
      <a:srgbClr val="D6EA08"/>
    </a:custClr>
    <a:custClr name="Data 5">
      <a:srgbClr val="FF322B"/>
    </a:custClr>
    <a:custClr name="Data 6">
      <a:srgbClr val="00BDC4"/>
    </a:custClr>
    <a:custClr name="Data 7">
      <a:srgbClr val="AC0015"/>
    </a:custClr>
    <a:custClr name="Data 8">
      <a:srgbClr val="6FBC26"/>
    </a:custClr>
    <a:custClr name="Data 9">
      <a:srgbClr val="E6008C"/>
    </a:custClr>
    <a:custClr name="Data 10">
      <a:srgbClr val="664129"/>
    </a:custClr>
  </a:custClrLst>
  <a:extLst>
    <a:ext uri="{05A4C25C-085E-4340-85A3-A5531E510DB2}">
      <thm15:themeFamily xmlns:thm15="http://schemas.microsoft.com/office/thememl/2012/main" name="ELS_PPT_20211118.potx" id="{6D51AB49-0B25-4DDB-B36B-8D36B2C7CBC0}" vid="{F1895935-4782-4ED3-9F2E-DA9302EF7568}"/>
    </a:ext>
  </a:extLst>
</a:theme>
</file>

<file path=ppt/theme/theme3.xml><?xml version="1.0" encoding="utf-8"?>
<a:theme xmlns:a="http://schemas.openxmlformats.org/drawingml/2006/main" name="Elsevier dark">
  <a:themeElements>
    <a:clrScheme name="Elsevier_2.0_Dark">
      <a:dk1>
        <a:srgbClr val="53565A"/>
      </a:dk1>
      <a:lt1>
        <a:sysClr val="window" lastClr="FFFFFF"/>
      </a:lt1>
      <a:dk2>
        <a:srgbClr val="000000"/>
      </a:dk2>
      <a:lt2>
        <a:srgbClr val="F2F2F2"/>
      </a:lt2>
      <a:accent1>
        <a:srgbClr val="3679E0"/>
      </a:accent1>
      <a:accent2>
        <a:srgbClr val="EB6500"/>
      </a:accent2>
      <a:accent3>
        <a:srgbClr val="8E8E8E"/>
      </a:accent3>
      <a:accent4>
        <a:srgbClr val="CDE4FF"/>
      </a:accent4>
      <a:accent5>
        <a:srgbClr val="FFF0E4"/>
      </a:accent5>
      <a:accent6>
        <a:srgbClr val="DCDCDC"/>
      </a:accent6>
      <a:hlink>
        <a:srgbClr val="FFFFFF"/>
      </a:hlink>
      <a:folHlink>
        <a:srgbClr val="FFFF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Illustration 1">
      <a:srgbClr val="3679E0"/>
    </a:custClr>
    <a:custClr name="Illustration 2">
      <a:srgbClr val="C0F25D"/>
    </a:custClr>
    <a:custClr name="Illustration 3">
      <a:srgbClr val="661CCA"/>
    </a:custClr>
    <a:custClr name="Illustration 4">
      <a:srgbClr val="FDD300"/>
    </a:custClr>
    <a:custClr name="Illustration 5">
      <a:srgbClr val="ACD2FF"/>
    </a:custClr>
    <a:custClr name="Illustration 6">
      <a:srgbClr val="073973"/>
    </a:custClr>
    <a:custClr name="Illustration 7">
      <a:srgbClr val="FEB7B7"/>
    </a:custClr>
    <a:custClr name="Illustration 8">
      <a:srgbClr val="A92B1D"/>
    </a:custClr>
    <a:custClr name="Illustration 9">
      <a:srgbClr val="BB84FF"/>
    </a:custClr>
    <a:custClr name="Illustration 10">
      <a:srgbClr val="496E01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Data 1">
      <a:srgbClr val="3AABF0"/>
    </a:custClr>
    <a:custClr name="Data 2">
      <a:srgbClr val="702862"/>
    </a:custClr>
    <a:custClr name="Data 3">
      <a:srgbClr val="FF6E7D"/>
    </a:custClr>
    <a:custClr name="Data 4">
      <a:srgbClr val="D6EA08"/>
    </a:custClr>
    <a:custClr name="Data 5">
      <a:srgbClr val="FF322B"/>
    </a:custClr>
    <a:custClr name="Data 6">
      <a:srgbClr val="00BDC4"/>
    </a:custClr>
    <a:custClr name="Data 7">
      <a:srgbClr val="AC0015"/>
    </a:custClr>
    <a:custClr name="Data 8">
      <a:srgbClr val="6FBC26"/>
    </a:custClr>
    <a:custClr name="Data 9">
      <a:srgbClr val="E6008C"/>
    </a:custClr>
    <a:custClr name="Data 10">
      <a:srgbClr val="664129"/>
    </a:custClr>
  </a:custClrLst>
  <a:extLst>
    <a:ext uri="{05A4C25C-085E-4340-85A3-A5531E510DB2}">
      <thm15:themeFamily xmlns:thm15="http://schemas.microsoft.com/office/thememl/2012/main" name="ELS_PPT_20211118.potx" id="{6D51AB49-0B25-4DDB-B36B-8D36B2C7CBC0}" vid="{0B725E11-DC5A-4140-B411-6A18A3B7ACAE}"/>
    </a:ext>
  </a:extLst>
</a:theme>
</file>

<file path=ppt/theme/theme4.xml><?xml version="1.0" encoding="utf-8"?>
<a:theme xmlns:a="http://schemas.openxmlformats.org/drawingml/2006/main" name="Elsevier dark - Charts and Data">
  <a:themeElements>
    <a:clrScheme name="Elsevier_ChartsAndData">
      <a:dk1>
        <a:srgbClr val="53565A"/>
      </a:dk1>
      <a:lt1>
        <a:sysClr val="window" lastClr="FFFFFF"/>
      </a:lt1>
      <a:dk2>
        <a:srgbClr val="000000"/>
      </a:dk2>
      <a:lt2>
        <a:srgbClr val="F2F2F2"/>
      </a:lt2>
      <a:accent1>
        <a:srgbClr val="3AABF0"/>
      </a:accent1>
      <a:accent2>
        <a:srgbClr val="702862"/>
      </a:accent2>
      <a:accent3>
        <a:srgbClr val="FF6E7D"/>
      </a:accent3>
      <a:accent4>
        <a:srgbClr val="D6EA08"/>
      </a:accent4>
      <a:accent5>
        <a:srgbClr val="FF322B"/>
      </a:accent5>
      <a:accent6>
        <a:srgbClr val="00BDC4"/>
      </a:accent6>
      <a:hlink>
        <a:srgbClr val="53565A"/>
      </a:hlink>
      <a:folHlink>
        <a:srgbClr val="53565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Illustration 1">
      <a:srgbClr val="3679E0"/>
    </a:custClr>
    <a:custClr name="Illustration 2">
      <a:srgbClr val="C0F25D"/>
    </a:custClr>
    <a:custClr name="Illustration 3">
      <a:srgbClr val="661CCA"/>
    </a:custClr>
    <a:custClr name="Illustration 4">
      <a:srgbClr val="FDD300"/>
    </a:custClr>
    <a:custClr name="Illustration 5">
      <a:srgbClr val="ACD2FF"/>
    </a:custClr>
    <a:custClr name="Illustration 6">
      <a:srgbClr val="073973"/>
    </a:custClr>
    <a:custClr name="Illustration 7">
      <a:srgbClr val="FEB7B7"/>
    </a:custClr>
    <a:custClr name="Illustration 8">
      <a:srgbClr val="A92B1D"/>
    </a:custClr>
    <a:custClr name="Illustration 9">
      <a:srgbClr val="BB84FF"/>
    </a:custClr>
    <a:custClr name="Illustration 10">
      <a:srgbClr val="496E01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Data 1">
      <a:srgbClr val="3AABF0"/>
    </a:custClr>
    <a:custClr name="Data 2">
      <a:srgbClr val="702862"/>
    </a:custClr>
    <a:custClr name="Data 3">
      <a:srgbClr val="FF6E7D"/>
    </a:custClr>
    <a:custClr name="Data 4">
      <a:srgbClr val="D6EA08"/>
    </a:custClr>
    <a:custClr name="Data 5">
      <a:srgbClr val="FF322B"/>
    </a:custClr>
    <a:custClr name="Data 6">
      <a:srgbClr val="00BDC4"/>
    </a:custClr>
    <a:custClr name="Data 7">
      <a:srgbClr val="AC0015"/>
    </a:custClr>
    <a:custClr name="Data 8">
      <a:srgbClr val="6FBC26"/>
    </a:custClr>
    <a:custClr name="Data 9">
      <a:srgbClr val="E6008C"/>
    </a:custClr>
    <a:custClr name="Data 10">
      <a:srgbClr val="664129"/>
    </a:custClr>
  </a:custClrLst>
  <a:extLst>
    <a:ext uri="{05A4C25C-085E-4340-85A3-A5531E510DB2}">
      <thm15:themeFamily xmlns:thm15="http://schemas.microsoft.com/office/thememl/2012/main" name="ELS_PPT_20211118.potx" id="{6D51AB49-0B25-4DDB-B36B-8D36B2C7CBC0}" vid="{8CCF67CE-5720-4FD2-9BFE-20E687D75710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Elsevier light</Template>
  <Application>Microsoft Office PowerPoint</Application>
  <PresentationFormat>On-screen Show (16:9)</PresentationFormat>
  <Slides>21</Slides>
  <Notes>5</Notes>
  <HiddenSlides>0</HiddenSlide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Elsevier light</vt:lpstr>
      <vt:lpstr>Elsevier light - Charts and Data</vt:lpstr>
      <vt:lpstr>Elsevier dark</vt:lpstr>
      <vt:lpstr>Elsevier dark - Charts and Data</vt:lpstr>
      <vt:lpstr>PowerPoint Presentation</vt:lpstr>
      <vt:lpstr>Agenda</vt:lpstr>
      <vt:lpstr>Traditional way of Spring-Web application and its limitation</vt:lpstr>
      <vt:lpstr>Guess the issue ?</vt:lpstr>
      <vt:lpstr>What about concurrency APIs ?</vt:lpstr>
      <vt:lpstr>Java Concurrency APIs</vt:lpstr>
      <vt:lpstr>Non-Blocking approach with Worker Thread</vt:lpstr>
      <vt:lpstr>Still not perfect ?</vt:lpstr>
      <vt:lpstr>Fully Non-Blocking approach</vt:lpstr>
      <vt:lpstr> What is Reactive programming ? </vt:lpstr>
      <vt:lpstr>Reactive Stream Specification</vt:lpstr>
      <vt:lpstr>Reactive Stream Specification</vt:lpstr>
      <vt:lpstr>Mono</vt:lpstr>
      <vt:lpstr>Flux</vt:lpstr>
      <vt:lpstr>Assembly Line Analogy</vt:lpstr>
      <vt:lpstr>Advantages</vt:lpstr>
      <vt:lpstr>Disadvantages</vt:lpstr>
      <vt:lpstr>When to use Reactive Design</vt:lpstr>
      <vt:lpstr>References in Scopus to implement reactive design</vt:lpstr>
      <vt:lpstr>Hands-On  https://github.com/elsevier-research/scopustech-reactive-workshop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Gurav, Amey Dilip (ELS-AMS)</dc:creator>
  <cp:revision>13</cp:revision>
  <cp:lastPrinted>2018-07-23T12:36:44Z</cp:lastPrinted>
  <dcterms:created xsi:type="dcterms:W3CDTF">2023-06-13T11:17:42Z</dcterms:created>
  <dcterms:modified xsi:type="dcterms:W3CDTF">2023-07-07T15:11:18Z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UsedEntity">
    <vt:lpwstr>Templates</vt:lpwstr>
  </property>
  <property fmtid="{D5CDD505-2E9C-101B-9397-08002B2CF9AE}" pid="3" name="MSIP_Label_549ac42a-3eb4-4074-b885-aea26bd6241e_Enabled">
    <vt:lpwstr>true</vt:lpwstr>
  </property>
  <property fmtid="{D5CDD505-2E9C-101B-9397-08002B2CF9AE}" pid="4" name="MSIP_Label_549ac42a-3eb4-4074-b885-aea26bd6241e_SetDate">
    <vt:lpwstr>2023-06-13T11:20:08Z</vt:lpwstr>
  </property>
  <property fmtid="{D5CDD505-2E9C-101B-9397-08002B2CF9AE}" pid="5" name="MSIP_Label_549ac42a-3eb4-4074-b885-aea26bd6241e_Method">
    <vt:lpwstr>Standard</vt:lpwstr>
  </property>
  <property fmtid="{D5CDD505-2E9C-101B-9397-08002B2CF9AE}" pid="6" name="MSIP_Label_549ac42a-3eb4-4074-b885-aea26bd6241e_Name">
    <vt:lpwstr>General Business</vt:lpwstr>
  </property>
  <property fmtid="{D5CDD505-2E9C-101B-9397-08002B2CF9AE}" pid="7" name="MSIP_Label_549ac42a-3eb4-4074-b885-aea26bd6241e_SiteId">
    <vt:lpwstr>9274ee3f-9425-4109-a27f-9fb15c10675d</vt:lpwstr>
  </property>
  <property fmtid="{D5CDD505-2E9C-101B-9397-08002B2CF9AE}" pid="8" name="MSIP_Label_549ac42a-3eb4-4074-b885-aea26bd6241e_ActionId">
    <vt:lpwstr>103ec2dd-4835-4afd-94a7-b9e65f94fb90</vt:lpwstr>
  </property>
  <property fmtid="{D5CDD505-2E9C-101B-9397-08002B2CF9AE}" pid="9" name="MSIP_Label_549ac42a-3eb4-4074-b885-aea26bd6241e_ContentBits">
    <vt:lpwstr>0</vt:lpwstr>
  </property>
</Properties>
</file>