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DA3-A233-694F-AED9-559933ED5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B65F-F6D4-1E4B-A94E-8C972117A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E5D1-CA6C-7E44-A4FF-AF6A2191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D2B9-42E9-4042-AF87-F45180D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6F6A-0990-B24D-9C17-B5AC7663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D611-AC98-084B-A6CA-B09B2E3D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E7F6-9BCA-A74B-BC39-405C9E5E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89F8-E4D7-3446-9FF9-49C17C9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89CE-CD73-5A4C-A3A3-A7798738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DB8D-DD26-2B4B-B97C-E5289AAD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5976B-81CD-604A-B9DC-F5CFBAA0D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0BC7-0BEF-064A-B04B-99D86A2C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51DE-DB32-8C48-8938-C5D9CFB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5988-F6F2-F145-A460-34C71FE2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450B-B1E7-9E42-94F1-4CD39418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DEC3-4BE3-2E49-9A5D-101BD03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65CF-3E06-204B-A279-BBA9C13F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C78E-6668-964C-98D9-692BE6F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3D30-40E5-B144-83DB-20F06668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319A-2D7A-DF43-8435-D51C4A00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07F-D9AD-B84F-B6DD-6459D28D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B0E3-217E-DB4E-99DA-C92D1D7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BED85-329D-9540-8110-F772B792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CF37-1686-EE40-A1B2-1EE0B8B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6435-72C7-6F4A-8B26-1777F53C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74CC-56D1-2241-A161-DB4DF54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6811-9699-ED40-94DD-F646713E1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84DEA-63C1-F544-ABEF-81C98B58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D86C-F75C-2B49-AF2C-0A7E258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5F7A4-8F24-EA45-A1E3-084724CF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A0F34-AA20-624A-8D38-C8754F32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55FC-3976-4348-94C4-D76B43EB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227F-7652-3049-8577-9CED50E0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9B96F-5135-1340-BA11-31A51599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CCDDD-BADB-B740-9711-02C45E38A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CF2A-96F1-AE47-8EBD-2209E68A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0DA93-99D7-9D44-A448-5ABFB945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974A-8AB8-EF48-A7B2-E2635A6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7F9-9453-AD4F-94D0-2D23F0B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13D0-103C-A34B-86B2-E479F02F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CCA78-8E57-AC44-AF51-83A3968B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641C3-7833-D347-BBAB-8036F113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F89AC-947F-6140-9BBF-07DABD7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82A89-3228-684A-AF9C-11303F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2EF8-3C00-EE42-AA19-BC1CC243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9B89D-C5A4-0B4E-BD83-CF86B6F4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14D9-DE8A-D041-BA42-28AA173C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D722-1D4A-AC4B-981A-A6F6B651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08FC0-2800-2942-A6F4-C640CEC2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5B346-73DB-F945-95E4-57FEF36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1A40-BBF5-C347-BD9E-7DB48B30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912A-6F55-C74B-B577-5807352C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5E0-084F-F14A-922E-246372A0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D1597-A372-EC47-9817-71C9A524D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2B8FB-E8E2-8B47-B7E2-85ACEBEA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A1F5-457C-3643-A308-893F6FB5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B6C2-60EC-6E43-9438-7992C8E8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BCA5-2B64-C447-A01B-BD08B7B1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E3DAF-9B68-A643-91BD-B8460D80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320F-E1F7-D247-B4AD-7369DCBA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6415-5819-2F48-A337-27A7DCEE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8E23-C1DF-0A4A-9C69-CDA8E42DCF0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30447-93A5-6B4B-BD64-A3D57F130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C205-5E73-9C4F-A4AB-DB60359D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7F55-B3A1-7641-BE1A-68C541C1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97A99-7DAD-A441-AF33-B466AB3E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26" y="2709211"/>
            <a:ext cx="700044" cy="695877"/>
          </a:xfrm>
          <a:prstGeom prst="rect">
            <a:avLst/>
          </a:prstGeom>
        </p:spPr>
      </p:pic>
      <p:grpSp>
        <p:nvGrpSpPr>
          <p:cNvPr id="10" name="Group 193">
            <a:extLst>
              <a:ext uri="{FF2B5EF4-FFF2-40B4-BE49-F238E27FC236}">
                <a16:creationId xmlns:a16="http://schemas.microsoft.com/office/drawing/2014/main" id="{255BBE5D-4C1E-AC43-AA4E-68701F972AF2}"/>
              </a:ext>
            </a:extLst>
          </p:cNvPr>
          <p:cNvGrpSpPr/>
          <p:nvPr/>
        </p:nvGrpSpPr>
        <p:grpSpPr>
          <a:xfrm>
            <a:off x="2567709" y="2697852"/>
            <a:ext cx="951345" cy="861156"/>
            <a:chOff x="-123691" y="-1"/>
            <a:chExt cx="951344" cy="861154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7089BC32-061C-EF43-A1AA-2D686CF65C2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3" name="Shape 189">
                <a:extLst>
                  <a:ext uri="{FF2B5EF4-FFF2-40B4-BE49-F238E27FC236}">
                    <a16:creationId xmlns:a16="http://schemas.microsoft.com/office/drawing/2014/main" id="{E14BFED1-1E2B-1647-9401-92F29739353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4" name="_-02.png">
                <a:extLst>
                  <a:ext uri="{FF2B5EF4-FFF2-40B4-BE49-F238E27FC236}">
                    <a16:creationId xmlns:a16="http://schemas.microsoft.com/office/drawing/2014/main" id="{92C71376-F737-374E-8C50-E972F4BA3ABF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2" name="Shape 192">
              <a:extLst>
                <a:ext uri="{FF2B5EF4-FFF2-40B4-BE49-F238E27FC236}">
                  <a16:creationId xmlns:a16="http://schemas.microsoft.com/office/drawing/2014/main" id="{92C11141-A535-254D-B8D7-E037B7BC7A0F}"/>
                </a:ext>
              </a:extLst>
            </p:cNvPr>
            <p:cNvSpPr/>
            <p:nvPr/>
          </p:nvSpPr>
          <p:spPr>
            <a:xfrm>
              <a:off x="-123691" y="738042"/>
              <a:ext cx="95134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E3AE8-3C75-8648-9249-437B3BBBA925}"/>
              </a:ext>
            </a:extLst>
          </p:cNvPr>
          <p:cNvCxnSpPr>
            <a:cxnSpLocks/>
          </p:cNvCxnSpPr>
          <p:nvPr/>
        </p:nvCxnSpPr>
        <p:spPr>
          <a:xfrm flipH="1" flipV="1">
            <a:off x="3444433" y="3061939"/>
            <a:ext cx="1350718" cy="567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5D3D77-DFE2-5344-8FCC-E46B21F7841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440570" y="2237782"/>
            <a:ext cx="1006412" cy="819368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FFD917C-55CE-B543-8B26-5AA5B759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96" y="1541904"/>
            <a:ext cx="695878" cy="695878"/>
          </a:xfrm>
          <a:prstGeom prst="rect">
            <a:avLst/>
          </a:prstGeom>
        </p:spPr>
      </p:pic>
      <p:sp>
        <p:nvSpPr>
          <p:cNvPr id="22" name="Shape 192">
            <a:extLst>
              <a:ext uri="{FF2B5EF4-FFF2-40B4-BE49-F238E27FC236}">
                <a16:creationId xmlns:a16="http://schemas.microsoft.com/office/drawing/2014/main" id="{9446F82E-DD94-6A48-A972-D758D43840B2}"/>
              </a:ext>
            </a:extLst>
          </p:cNvPr>
          <p:cNvSpPr/>
          <p:nvPr/>
        </p:nvSpPr>
        <p:spPr>
          <a:xfrm>
            <a:off x="4614875" y="3394390"/>
            <a:ext cx="951345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tr-TR" sz="800" b="1" dirty="0">
                <a:solidFill>
                  <a:srgbClr val="4277BB"/>
                </a:solidFill>
              </a:rPr>
              <a:t>IBM CLOUD FUNCTIONS</a:t>
            </a:r>
            <a:endParaRPr sz="800" b="1" dirty="0">
              <a:solidFill>
                <a:srgbClr val="4277BB"/>
              </a:solidFill>
            </a:endParaRPr>
          </a:p>
        </p:txBody>
      </p:sp>
      <p:sp>
        <p:nvSpPr>
          <p:cNvPr id="23" name="Shape 192">
            <a:extLst>
              <a:ext uri="{FF2B5EF4-FFF2-40B4-BE49-F238E27FC236}">
                <a16:creationId xmlns:a16="http://schemas.microsoft.com/office/drawing/2014/main" id="{1F7EE092-9245-5448-86BA-AD852AA6E935}"/>
              </a:ext>
            </a:extLst>
          </p:cNvPr>
          <p:cNvSpPr/>
          <p:nvPr/>
        </p:nvSpPr>
        <p:spPr>
          <a:xfrm>
            <a:off x="6506862" y="2237782"/>
            <a:ext cx="951345" cy="3693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tr-TR" sz="800" b="1" dirty="0">
                <a:solidFill>
                  <a:srgbClr val="4277BB"/>
                </a:solidFill>
              </a:rPr>
              <a:t>IBM WATSON LANGUAGE TRANSLATOR</a:t>
            </a:r>
            <a:endParaRPr sz="800" b="1" dirty="0">
              <a:solidFill>
                <a:srgbClr val="4277BB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4FE8D3-C890-EA4B-8F41-AA2A5ADA365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528079" y="2422448"/>
            <a:ext cx="978783" cy="73641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680B6B-8206-BE4A-BF8B-115018152896}"/>
              </a:ext>
            </a:extLst>
          </p:cNvPr>
          <p:cNvCxnSpPr>
            <a:cxnSpLocks/>
          </p:cNvCxnSpPr>
          <p:nvPr/>
        </p:nvCxnSpPr>
        <p:spPr>
          <a:xfrm flipH="1" flipV="1">
            <a:off x="5592970" y="3209550"/>
            <a:ext cx="826479" cy="69743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A33C3C-9C99-EE4E-8DE0-60A9C4FF8972}"/>
              </a:ext>
            </a:extLst>
          </p:cNvPr>
          <p:cNvCxnSpPr>
            <a:cxnSpLocks/>
          </p:cNvCxnSpPr>
          <p:nvPr/>
        </p:nvCxnSpPr>
        <p:spPr>
          <a:xfrm>
            <a:off x="3389806" y="3158867"/>
            <a:ext cx="1438229" cy="8022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B1A02D-85D2-8A40-9EF7-E47BA2F8E3ED}"/>
              </a:ext>
            </a:extLst>
          </p:cNvPr>
          <p:cNvGrpSpPr/>
          <p:nvPr/>
        </p:nvGrpSpPr>
        <p:grpSpPr>
          <a:xfrm>
            <a:off x="3986256" y="2714472"/>
            <a:ext cx="267071" cy="274600"/>
            <a:chOff x="369887" y="1936316"/>
            <a:chExt cx="267071" cy="274600"/>
          </a:xfrm>
        </p:grpSpPr>
        <p:sp>
          <p:nvSpPr>
            <p:cNvPr id="41" name="Shape 541">
              <a:extLst>
                <a:ext uri="{FF2B5EF4-FFF2-40B4-BE49-F238E27FC236}">
                  <a16:creationId xmlns:a16="http://schemas.microsoft.com/office/drawing/2014/main" id="{627897D5-1956-7740-AEBE-4EF1D6F38924}"/>
                </a:ext>
              </a:extLst>
            </p:cNvPr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2" name="Shape 542">
              <a:extLst>
                <a:ext uri="{FF2B5EF4-FFF2-40B4-BE49-F238E27FC236}">
                  <a16:creationId xmlns:a16="http://schemas.microsoft.com/office/drawing/2014/main" id="{4DEB3BCB-876E-B749-85DC-30A0F785FA11}"/>
                </a:ext>
              </a:extLst>
            </p:cNvPr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FB1F8-D385-5246-86A8-DE312514B55F}"/>
              </a:ext>
            </a:extLst>
          </p:cNvPr>
          <p:cNvGrpSpPr/>
          <p:nvPr/>
        </p:nvGrpSpPr>
        <p:grpSpPr>
          <a:xfrm>
            <a:off x="5676705" y="2360892"/>
            <a:ext cx="267071" cy="274600"/>
            <a:chOff x="886727" y="1934351"/>
            <a:chExt cx="267071" cy="274600"/>
          </a:xfrm>
        </p:grpSpPr>
        <p:sp>
          <p:nvSpPr>
            <p:cNvPr id="47" name="Shape 544">
              <a:extLst>
                <a:ext uri="{FF2B5EF4-FFF2-40B4-BE49-F238E27FC236}">
                  <a16:creationId xmlns:a16="http://schemas.microsoft.com/office/drawing/2014/main" id="{6699064D-3E03-C245-9E63-EA6E7E65A7B5}"/>
                </a:ext>
              </a:extLst>
            </p:cNvPr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8" name="Shape 545">
              <a:extLst>
                <a:ext uri="{FF2B5EF4-FFF2-40B4-BE49-F238E27FC236}">
                  <a16:creationId xmlns:a16="http://schemas.microsoft.com/office/drawing/2014/main" id="{EED645F4-8770-E74A-8B25-F815A7586ECA}"/>
                </a:ext>
              </a:extLst>
            </p:cNvPr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8F0C9-0A09-6E41-AA80-AE2F0E04432A}"/>
              </a:ext>
            </a:extLst>
          </p:cNvPr>
          <p:cNvGrpSpPr/>
          <p:nvPr/>
        </p:nvGrpSpPr>
        <p:grpSpPr>
          <a:xfrm>
            <a:off x="6076317" y="2714472"/>
            <a:ext cx="267070" cy="274600"/>
            <a:chOff x="1403567" y="1936316"/>
            <a:chExt cx="267070" cy="274600"/>
          </a:xfrm>
        </p:grpSpPr>
        <p:sp>
          <p:nvSpPr>
            <p:cNvPr id="50" name="Shape 547">
              <a:extLst>
                <a:ext uri="{FF2B5EF4-FFF2-40B4-BE49-F238E27FC236}">
                  <a16:creationId xmlns:a16="http://schemas.microsoft.com/office/drawing/2014/main" id="{B42DC09B-7953-6944-92E3-A92200CF0588}"/>
                </a:ext>
              </a:extLst>
            </p:cNvPr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1" name="Shape 548">
              <a:extLst>
                <a:ext uri="{FF2B5EF4-FFF2-40B4-BE49-F238E27FC236}">
                  <a16:creationId xmlns:a16="http://schemas.microsoft.com/office/drawing/2014/main" id="{5AA28D75-E257-AF46-AA74-68966E3A3FB0}"/>
                </a:ext>
              </a:extLst>
            </p:cNvPr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A714EB-334B-2241-9E85-972C258B5671}"/>
              </a:ext>
            </a:extLst>
          </p:cNvPr>
          <p:cNvGrpSpPr/>
          <p:nvPr/>
        </p:nvGrpSpPr>
        <p:grpSpPr>
          <a:xfrm>
            <a:off x="5962465" y="3257090"/>
            <a:ext cx="267070" cy="274600"/>
            <a:chOff x="1920407" y="1936316"/>
            <a:chExt cx="267070" cy="274600"/>
          </a:xfrm>
        </p:grpSpPr>
        <p:sp>
          <p:nvSpPr>
            <p:cNvPr id="53" name="Shape 550">
              <a:extLst>
                <a:ext uri="{FF2B5EF4-FFF2-40B4-BE49-F238E27FC236}">
                  <a16:creationId xmlns:a16="http://schemas.microsoft.com/office/drawing/2014/main" id="{3A7A2FD7-F15C-7B4D-B2B0-BCF3D0FBF590}"/>
                </a:ext>
              </a:extLst>
            </p:cNvPr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4" name="Shape 551">
              <a:extLst>
                <a:ext uri="{FF2B5EF4-FFF2-40B4-BE49-F238E27FC236}">
                  <a16:creationId xmlns:a16="http://schemas.microsoft.com/office/drawing/2014/main" id="{0B02795B-F57B-EC47-BACA-C699974ACFE5}"/>
                </a:ext>
              </a:extLst>
            </p:cNvPr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F05A6B-C2D7-8447-8914-EE7936B9081F}"/>
              </a:ext>
            </a:extLst>
          </p:cNvPr>
          <p:cNvCxnSpPr>
            <a:cxnSpLocks/>
          </p:cNvCxnSpPr>
          <p:nvPr/>
        </p:nvCxnSpPr>
        <p:spPr>
          <a:xfrm>
            <a:off x="5461560" y="3303092"/>
            <a:ext cx="881827" cy="73319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8C743EC-BCCF-5648-A9D7-6A0B00E51713}"/>
              </a:ext>
            </a:extLst>
          </p:cNvPr>
          <p:cNvGrpSpPr/>
          <p:nvPr/>
        </p:nvGrpSpPr>
        <p:grpSpPr>
          <a:xfrm>
            <a:off x="5633731" y="3669691"/>
            <a:ext cx="267070" cy="274600"/>
            <a:chOff x="2437247" y="1936316"/>
            <a:chExt cx="267070" cy="274600"/>
          </a:xfrm>
        </p:grpSpPr>
        <p:sp>
          <p:nvSpPr>
            <p:cNvPr id="60" name="Shape 553">
              <a:extLst>
                <a:ext uri="{FF2B5EF4-FFF2-40B4-BE49-F238E27FC236}">
                  <a16:creationId xmlns:a16="http://schemas.microsoft.com/office/drawing/2014/main" id="{32B8EFED-DC67-9E44-B0B0-DB12B785272B}"/>
                </a:ext>
              </a:extLst>
            </p:cNvPr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Shape 554">
              <a:extLst>
                <a:ext uri="{FF2B5EF4-FFF2-40B4-BE49-F238E27FC236}">
                  <a16:creationId xmlns:a16="http://schemas.microsoft.com/office/drawing/2014/main" id="{30264B45-11F4-0044-908D-A40476BADA42}"/>
                </a:ext>
              </a:extLst>
            </p:cNvPr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DDF6D0-2B07-CD4D-9319-9DFFD787A34D}"/>
              </a:ext>
            </a:extLst>
          </p:cNvPr>
          <p:cNvGrpSpPr/>
          <p:nvPr/>
        </p:nvGrpSpPr>
        <p:grpSpPr>
          <a:xfrm>
            <a:off x="3970669" y="3236019"/>
            <a:ext cx="267071" cy="274600"/>
            <a:chOff x="369887" y="2407009"/>
            <a:chExt cx="267071" cy="274600"/>
          </a:xfrm>
        </p:grpSpPr>
        <p:sp>
          <p:nvSpPr>
            <p:cNvPr id="63" name="Shape 556">
              <a:extLst>
                <a:ext uri="{FF2B5EF4-FFF2-40B4-BE49-F238E27FC236}">
                  <a16:creationId xmlns:a16="http://schemas.microsoft.com/office/drawing/2014/main" id="{733E0FD0-E1AC-8142-8E3E-E19571A6A058}"/>
                </a:ext>
              </a:extLst>
            </p:cNvPr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4" name="Shape 557">
              <a:extLst>
                <a:ext uri="{FF2B5EF4-FFF2-40B4-BE49-F238E27FC236}">
                  <a16:creationId xmlns:a16="http://schemas.microsoft.com/office/drawing/2014/main" id="{2BEFE194-C49A-DA46-8E63-C898E82037A1}"/>
                </a:ext>
              </a:extLst>
            </p:cNvPr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6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A796AFA-61EB-CD4F-A048-E151A8BF6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275" y="3584020"/>
            <a:ext cx="733200" cy="733200"/>
          </a:xfrm>
          <a:prstGeom prst="rect">
            <a:avLst/>
          </a:prstGeom>
        </p:spPr>
      </p:pic>
      <p:sp>
        <p:nvSpPr>
          <p:cNvPr id="67" name="Shape 192">
            <a:extLst>
              <a:ext uri="{FF2B5EF4-FFF2-40B4-BE49-F238E27FC236}">
                <a16:creationId xmlns:a16="http://schemas.microsoft.com/office/drawing/2014/main" id="{FFD4FD2B-F6DD-FE4A-AA9B-5DD9EDBFF44A}"/>
              </a:ext>
            </a:extLst>
          </p:cNvPr>
          <p:cNvSpPr/>
          <p:nvPr/>
        </p:nvSpPr>
        <p:spPr>
          <a:xfrm>
            <a:off x="6488202" y="4371962"/>
            <a:ext cx="951345" cy="49244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tr-TR" sz="800" b="1" dirty="0">
                <a:solidFill>
                  <a:srgbClr val="4277BB"/>
                </a:solidFill>
              </a:rPr>
              <a:t>IBM WATSON NATURAL LANGUAGE UNDERSTANDING</a:t>
            </a:r>
            <a:endParaRPr sz="800" b="1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9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Guray Baydur</dc:creator>
  <cp:lastModifiedBy>Guray Baydur</cp:lastModifiedBy>
  <cp:revision>3</cp:revision>
  <dcterms:created xsi:type="dcterms:W3CDTF">2019-10-20T19:21:20Z</dcterms:created>
  <dcterms:modified xsi:type="dcterms:W3CDTF">2019-10-20T19:43:48Z</dcterms:modified>
</cp:coreProperties>
</file>