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33E2C85-BECE-4136-A15A-FAC9343A48A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188720" y="613080"/>
            <a:ext cx="7407000" cy="1215720"/>
          </a:xfrm>
          <a:prstGeom prst="rect">
            <a:avLst/>
          </a:prstGeom>
          <a:ln>
            <a:noFill/>
          </a:ln>
        </p:spPr>
      </p:pic>
      <p:sp>
        <p:nvSpPr>
          <p:cNvPr id="42" name="TextShape 1"/>
          <p:cNvSpPr txBox="1"/>
          <p:nvPr/>
        </p:nvSpPr>
        <p:spPr>
          <a:xfrm>
            <a:off x="2194560" y="2194560"/>
            <a:ext cx="5662440" cy="25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100" spc="-1" strike="noStrike">
                <a:latin typeface="XDQHDU+ArialMT"/>
                <a:ea typeface="XDQHDU+ArialMT"/>
              </a:rPr>
              <a:t>Fig 1. Schematic of NiChart software suite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2292840" y="4572000"/>
            <a:ext cx="675972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100" spc="-1" strike="noStrike">
                <a:latin typeface="XDQHDU+ArialMT"/>
                <a:ea typeface="XDQHDU+ArialMT"/>
              </a:rPr>
              <a:t>Fig 2. Reference MRI dataset used for data harmonization and for training machine learning (ML) models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2377440" y="42840"/>
            <a:ext cx="5784480" cy="425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2292840" y="4572000"/>
            <a:ext cx="675972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100" spc="-1" strike="noStrike">
                <a:latin typeface="XDQHDU+ArialMT"/>
                <a:ea typeface="XDQHDU+ArialMT"/>
              </a:rPr>
              <a:t>Fig 3. Age trends of selected imaging features after data harmonization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3658680" y="1501200"/>
            <a:ext cx="2761920" cy="2657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2877480" y="772560"/>
            <a:ext cx="4323960" cy="4114440"/>
          </a:xfrm>
          <a:prstGeom prst="rect">
            <a:avLst/>
          </a:prstGeom>
          <a:ln>
            <a:noFill/>
          </a:ln>
        </p:spPr>
      </p:pic>
      <p:sp>
        <p:nvSpPr>
          <p:cNvPr id="48" name="TextShape 1"/>
          <p:cNvSpPr txBox="1"/>
          <p:nvPr/>
        </p:nvSpPr>
        <p:spPr>
          <a:xfrm>
            <a:off x="1687680" y="5049720"/>
            <a:ext cx="7090560" cy="41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100" spc="-1" strike="noStrike">
                <a:latin typeface="XDQHDU+ArialMT"/>
                <a:ea typeface="XDQHDU+ArialMT"/>
              </a:rPr>
              <a:t>Fig 4. Panel of SPARE scores derived from the reference dataset. Correlations between SPARE scores for various diseases and conditions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033920" y="393120"/>
            <a:ext cx="8018640" cy="4270320"/>
          </a:xfrm>
          <a:prstGeom prst="rect">
            <a:avLst/>
          </a:prstGeom>
          <a:ln>
            <a:noFill/>
          </a:ln>
        </p:spPr>
      </p:pic>
      <p:sp>
        <p:nvSpPr>
          <p:cNvPr id="50" name="TextShape 1"/>
          <p:cNvSpPr txBox="1"/>
          <p:nvPr/>
        </p:nvSpPr>
        <p:spPr>
          <a:xfrm>
            <a:off x="46440" y="4866840"/>
            <a:ext cx="9737640" cy="25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100" spc="-1" strike="noStrike">
                <a:latin typeface="XDQHDU+ArialMT"/>
                <a:ea typeface="XDQHDU+ArialMT"/>
              </a:rPr>
              <a:t>Fig 5. Architecture diagram of the web interface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2023-05-03T13:08:08Z</dcterms:created>
  <dc:creator>Guray Erus</dc:creator>
  <dc:description/>
  <dc:language>en-US</dc:language>
  <cp:lastModifiedBy>Guray Erus</cp:lastModifiedBy>
  <dcterms:modified xsi:type="dcterms:W3CDTF">2023-05-09T11:41:41Z</dcterms:modified>
  <cp:revision>2</cp:revision>
  <dc:subject/>
  <dc:title/>
</cp:coreProperties>
</file>