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6" r:id="rId5"/>
    <p:sldId id="256" r:id="rId6"/>
    <p:sldId id="257" r:id="rId7"/>
    <p:sldId id="258" r:id="rId8"/>
    <p:sldId id="259" r:id="rId9"/>
    <p:sldId id="260" r:id="rId10"/>
    <p:sldId id="261" r:id="rId11"/>
    <p:sldId id="263" r:id="rId12"/>
    <p:sldId id="264" r:id="rId13"/>
    <p:sldId id="265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9B1723-940A-4D6E-013F-3B37606ACDE6}" v="6" dt="2020-09-03T17:02:09.063"/>
    <p1510:client id="{04E0AAA0-C932-4F23-524D-4EDBB4CA220E}" v="325" dt="2020-09-03T12:37:03.557"/>
    <p1510:client id="{07E70994-B2C8-411A-B0AB-FE71C23C1409}" v="93" dt="2020-09-03T07:00:29.507"/>
    <p1510:client id="{07F4A053-0912-4AF0-8F3B-444E56461D31}" v="98" dt="2020-09-03T07:14:11.233"/>
    <p1510:client id="{0A324F64-3E32-4EDE-DE18-DE122AD3AEE1}" v="22" dt="2020-09-03T08:34:17.014"/>
    <p1510:client id="{1DB50C9C-3523-46C9-96AC-AA9B70093A41}" v="58" dt="2020-09-03T13:24:14.584"/>
    <p1510:client id="{273818A7-730A-41D6-1EB7-9EF4F51030DC}" v="22" dt="2020-09-03T14:34:57.375"/>
    <p1510:client id="{2D955930-D42F-4887-42DF-AC565066B40C}" v="63" dt="2020-09-03T11:25:02.754"/>
    <p1510:client id="{615C871F-E2D1-4414-B253-44A699D6675A}" v="2" dt="2020-09-03T11:53:51.211"/>
    <p1510:client id="{64506ED8-C199-4C92-73E1-72D343F28D59}" v="629" dt="2020-09-03T09:42:30.747"/>
    <p1510:client id="{6F44616C-6481-49C3-86BD-24F544499B49}" v="265" dt="2020-09-03T11:05:47.370"/>
    <p1510:client id="{90EBECDB-0DEB-4685-8A5F-EA05D130D682}" v="4" dt="2020-09-03T10:17:59.343"/>
    <p1510:client id="{93E88B08-6201-4AAE-3D8D-58A91CE86429}" v="1746" dt="2020-09-03T13:57:49.037"/>
    <p1510:client id="{969A0B4D-8C0F-4DBD-7631-FCAC10A2485D}" v="1784" dt="2020-09-03T07:43:23.584"/>
    <p1510:client id="{B4DB65BA-5B68-4FE6-4E4B-DD3CBFA19989}" v="387" dt="2020-09-03T15:58:48.381"/>
    <p1510:client id="{B51FDEC0-E638-4C27-9020-0A34165E6896}" v="370" dt="2020-09-03T11:51:31.591"/>
    <p1510:client id="{B7959DE8-42E6-429E-38A1-326C5C875ADB}" v="9" dt="2020-09-02T10:31:00.541"/>
    <p1510:client id="{E95A916D-A40F-4D8B-3535-6AA22BECFBEE}" v="45" dt="2020-09-03T10:29:18.569"/>
    <p1510:client id="{EF5A5667-3FE9-462E-0D07-A7965E70B400}" v="775" dt="2020-09-03T08:13:44.693"/>
    <p1510:client id="{FBB9C490-641F-4174-BEC7-C78B1D9159C5}" v="3" dt="2020-09-03T10:25:43.9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., Meenu" userId="S::meenu.meenu@capgemini.com::d008bdbc-4aec-442d-a216-8c8b5d5144d2" providerId="AD" clId="Web-{009B1723-940A-4D6E-013F-3B37606ACDE6}"/>
    <pc:docChg chg="modSld">
      <pc:chgData name="., Meenu" userId="S::meenu.meenu@capgemini.com::d008bdbc-4aec-442d-a216-8c8b5d5144d2" providerId="AD" clId="Web-{009B1723-940A-4D6E-013F-3B37606ACDE6}" dt="2020-09-03T17:02:09.063" v="5" actId="20577"/>
      <pc:docMkLst>
        <pc:docMk/>
      </pc:docMkLst>
      <pc:sldChg chg="modSp">
        <pc:chgData name="., Meenu" userId="S::meenu.meenu@capgemini.com::d008bdbc-4aec-442d-a216-8c8b5d5144d2" providerId="AD" clId="Web-{009B1723-940A-4D6E-013F-3B37606ACDE6}" dt="2020-09-03T17:02:07.204" v="3" actId="20577"/>
        <pc:sldMkLst>
          <pc:docMk/>
          <pc:sldMk cId="2385677461" sldId="268"/>
        </pc:sldMkLst>
        <pc:spChg chg="mod">
          <ac:chgData name="., Meenu" userId="S::meenu.meenu@capgemini.com::d008bdbc-4aec-442d-a216-8c8b5d5144d2" providerId="AD" clId="Web-{009B1723-940A-4D6E-013F-3B37606ACDE6}" dt="2020-09-03T17:02:07.204" v="3" actId="20577"/>
          <ac:spMkLst>
            <pc:docMk/>
            <pc:sldMk cId="2385677461" sldId="268"/>
            <ac:spMk id="2" creationId="{E704E0D6-DF97-41AD-B6C5-12DD4DCE3495}"/>
          </ac:spMkLst>
        </pc:spChg>
        <pc:picChg chg="mod">
          <ac:chgData name="., Meenu" userId="S::meenu.meenu@capgemini.com::d008bdbc-4aec-442d-a216-8c8b5d5144d2" providerId="AD" clId="Web-{009B1723-940A-4D6E-013F-3B37606ACDE6}" dt="2020-09-03T17:01:49.532" v="1" actId="1076"/>
          <ac:picMkLst>
            <pc:docMk/>
            <pc:sldMk cId="2385677461" sldId="268"/>
            <ac:picMk id="5" creationId="{BD4E2CCC-D16E-4FF1-9FA9-B9D013F55657}"/>
          </ac:picMkLst>
        </pc:picChg>
      </pc:sldChg>
    </pc:docChg>
  </pc:docChgLst>
  <pc:docChgLst>
    <pc:chgData name="Bajaj, Gaurav" userId="S::gaurav.bajaj@capgemini.com::7ab69fe0-5aab-4344-91b8-cd8ba25a5f00" providerId="AD" clId="Web-{615C871F-E2D1-4414-B253-44A699D6675A}"/>
    <pc:docChg chg="modSld">
      <pc:chgData name="Bajaj, Gaurav" userId="S::gaurav.bajaj@capgemini.com::7ab69fe0-5aab-4344-91b8-cd8ba25a5f00" providerId="AD" clId="Web-{615C871F-E2D1-4414-B253-44A699D6675A}" dt="2020-09-03T11:53:51.211" v="1" actId="20577"/>
      <pc:docMkLst>
        <pc:docMk/>
      </pc:docMkLst>
      <pc:sldChg chg="modSp">
        <pc:chgData name="Bajaj, Gaurav" userId="S::gaurav.bajaj@capgemini.com::7ab69fe0-5aab-4344-91b8-cd8ba25a5f00" providerId="AD" clId="Web-{615C871F-E2D1-4414-B253-44A699D6675A}" dt="2020-09-03T11:53:51.211" v="1" actId="20577"/>
        <pc:sldMkLst>
          <pc:docMk/>
          <pc:sldMk cId="793925009" sldId="257"/>
        </pc:sldMkLst>
        <pc:spChg chg="mod">
          <ac:chgData name="Bajaj, Gaurav" userId="S::gaurav.bajaj@capgemini.com::7ab69fe0-5aab-4344-91b8-cd8ba25a5f00" providerId="AD" clId="Web-{615C871F-E2D1-4414-B253-44A699D6675A}" dt="2020-09-03T11:53:51.211" v="1" actId="20577"/>
          <ac:spMkLst>
            <pc:docMk/>
            <pc:sldMk cId="793925009" sldId="257"/>
            <ac:spMk id="12" creationId="{E757CA45-A114-4A1A-B22A-6AF9CE5089E8}"/>
          </ac:spMkLst>
        </pc:spChg>
      </pc:sldChg>
    </pc:docChg>
  </pc:docChgLst>
  <pc:docChgLst>
    <pc:chgData name="B, Sandhya" userId="S::sandhya.b@capgemini.com::d74baa17-953c-4e02-9d8d-229fbc4c16da" providerId="AD" clId="Web-{07F4A053-0912-4AF0-8F3B-444E56461D31}"/>
    <pc:docChg chg="modSld">
      <pc:chgData name="B, Sandhya" userId="S::sandhya.b@capgemini.com::d74baa17-953c-4e02-9d8d-229fbc4c16da" providerId="AD" clId="Web-{07F4A053-0912-4AF0-8F3B-444E56461D31}" dt="2020-09-03T08:04:09.568" v="125" actId="1076"/>
      <pc:docMkLst>
        <pc:docMk/>
      </pc:docMkLst>
      <pc:sldChg chg="delSp modSp">
        <pc:chgData name="B, Sandhya" userId="S::sandhya.b@capgemini.com::d74baa17-953c-4e02-9d8d-229fbc4c16da" providerId="AD" clId="Web-{07F4A053-0912-4AF0-8F3B-444E56461D31}" dt="2020-09-03T08:04:09.568" v="125" actId="1076"/>
        <pc:sldMkLst>
          <pc:docMk/>
          <pc:sldMk cId="1097340276" sldId="258"/>
        </pc:sldMkLst>
        <pc:spChg chg="mod">
          <ac:chgData name="B, Sandhya" userId="S::sandhya.b@capgemini.com::d74baa17-953c-4e02-9d8d-229fbc4c16da" providerId="AD" clId="Web-{07F4A053-0912-4AF0-8F3B-444E56461D31}" dt="2020-09-03T07:13:39.793" v="109" actId="1076"/>
          <ac:spMkLst>
            <pc:docMk/>
            <pc:sldMk cId="1097340276" sldId="258"/>
            <ac:spMk id="2" creationId="{4E40040E-4CAC-497E-83CA-C8FA8D6DDC74}"/>
          </ac:spMkLst>
        </pc:spChg>
        <pc:spChg chg="mod">
          <ac:chgData name="B, Sandhya" userId="S::sandhya.b@capgemini.com::d74baa17-953c-4e02-9d8d-229fbc4c16da" providerId="AD" clId="Web-{07F4A053-0912-4AF0-8F3B-444E56461D31}" dt="2020-09-03T07:14:11.233" v="117" actId="14100"/>
          <ac:spMkLst>
            <pc:docMk/>
            <pc:sldMk cId="1097340276" sldId="258"/>
            <ac:spMk id="3" creationId="{9879A50D-8BED-4D73-B155-FDA4F537E0C7}"/>
          </ac:spMkLst>
        </pc:spChg>
        <pc:spChg chg="del">
          <ac:chgData name="B, Sandhya" userId="S::sandhya.b@capgemini.com::d74baa17-953c-4e02-9d8d-229fbc4c16da" providerId="AD" clId="Web-{07F4A053-0912-4AF0-8F3B-444E56461D31}" dt="2020-09-03T07:04:26.780" v="16"/>
          <ac:spMkLst>
            <pc:docMk/>
            <pc:sldMk cId="1097340276" sldId="258"/>
            <ac:spMk id="4" creationId="{E22BF7AF-30B5-4C2C-A8FE-344D65A567D1}"/>
          </ac:spMkLst>
        </pc:spChg>
        <pc:spChg chg="del">
          <ac:chgData name="B, Sandhya" userId="S::sandhya.b@capgemini.com::d74baa17-953c-4e02-9d8d-229fbc4c16da" providerId="AD" clId="Web-{07F4A053-0912-4AF0-8F3B-444E56461D31}" dt="2020-09-03T07:04:39.860" v="19"/>
          <ac:spMkLst>
            <pc:docMk/>
            <pc:sldMk cId="1097340276" sldId="258"/>
            <ac:spMk id="6" creationId="{05BD0B44-64D0-4457-875D-AB2742C8CAE9}"/>
          </ac:spMkLst>
        </pc:spChg>
        <pc:spChg chg="del">
          <ac:chgData name="B, Sandhya" userId="S::sandhya.b@capgemini.com::d74baa17-953c-4e02-9d8d-229fbc4c16da" providerId="AD" clId="Web-{07F4A053-0912-4AF0-8F3B-444E56461D31}" dt="2020-09-03T07:04:35.265" v="18"/>
          <ac:spMkLst>
            <pc:docMk/>
            <pc:sldMk cId="1097340276" sldId="258"/>
            <ac:spMk id="7" creationId="{27F55762-38BC-4C7D-9815-AC57997CBA7F}"/>
          </ac:spMkLst>
        </pc:spChg>
        <pc:spChg chg="del">
          <ac:chgData name="B, Sandhya" userId="S::sandhya.b@capgemini.com::d74baa17-953c-4e02-9d8d-229fbc4c16da" providerId="AD" clId="Web-{07F4A053-0912-4AF0-8F3B-444E56461D31}" dt="2020-09-03T07:04:30.453" v="17"/>
          <ac:spMkLst>
            <pc:docMk/>
            <pc:sldMk cId="1097340276" sldId="258"/>
            <ac:spMk id="8" creationId="{9DD24801-72D3-49AE-8C12-DBF924732044}"/>
          </ac:spMkLst>
        </pc:spChg>
        <pc:spChg chg="del">
          <ac:chgData name="B, Sandhya" userId="S::sandhya.b@capgemini.com::d74baa17-953c-4e02-9d8d-229fbc4c16da" providerId="AD" clId="Web-{07F4A053-0912-4AF0-8F3B-444E56461D31}" dt="2020-09-03T07:04:10.670" v="11"/>
          <ac:spMkLst>
            <pc:docMk/>
            <pc:sldMk cId="1097340276" sldId="258"/>
            <ac:spMk id="9" creationId="{A646D67D-B792-49FE-93CE-54867490060F}"/>
          </ac:spMkLst>
        </pc:spChg>
        <pc:spChg chg="del">
          <ac:chgData name="B, Sandhya" userId="S::sandhya.b@capgemini.com::d74baa17-953c-4e02-9d8d-229fbc4c16da" providerId="AD" clId="Web-{07F4A053-0912-4AF0-8F3B-444E56461D31}" dt="2020-09-03T07:04:43.782" v="21"/>
          <ac:spMkLst>
            <pc:docMk/>
            <pc:sldMk cId="1097340276" sldId="258"/>
            <ac:spMk id="10" creationId="{7ED82804-69E6-495F-8397-05DFB79A5613}"/>
          </ac:spMkLst>
        </pc:spChg>
        <pc:spChg chg="del">
          <ac:chgData name="B, Sandhya" userId="S::sandhya.b@capgemini.com::d74baa17-953c-4e02-9d8d-229fbc4c16da" providerId="AD" clId="Web-{07F4A053-0912-4AF0-8F3B-444E56461D31}" dt="2020-09-03T07:04:42.485" v="20"/>
          <ac:spMkLst>
            <pc:docMk/>
            <pc:sldMk cId="1097340276" sldId="258"/>
            <ac:spMk id="11" creationId="{1824C511-3E12-4BDF-9286-BB0E00A660FA}"/>
          </ac:spMkLst>
        </pc:spChg>
        <pc:spChg chg="del">
          <ac:chgData name="B, Sandhya" userId="S::sandhya.b@capgemini.com::d74baa17-953c-4e02-9d8d-229fbc4c16da" providerId="AD" clId="Web-{07F4A053-0912-4AF0-8F3B-444E56461D31}" dt="2020-09-03T07:04:09.513" v="10"/>
          <ac:spMkLst>
            <pc:docMk/>
            <pc:sldMk cId="1097340276" sldId="258"/>
            <ac:spMk id="12" creationId="{D52A32B9-B896-4B68-8FC4-19D90AC4F102}"/>
          </ac:spMkLst>
        </pc:spChg>
        <pc:spChg chg="del">
          <ac:chgData name="B, Sandhya" userId="S::sandhya.b@capgemini.com::d74baa17-953c-4e02-9d8d-229fbc4c16da" providerId="AD" clId="Web-{07F4A053-0912-4AF0-8F3B-444E56461D31}" dt="2020-09-03T07:04:06.341" v="9"/>
          <ac:spMkLst>
            <pc:docMk/>
            <pc:sldMk cId="1097340276" sldId="258"/>
            <ac:spMk id="13" creationId="{57CF0763-8801-4643-80ED-FD4679610D9A}"/>
          </ac:spMkLst>
        </pc:spChg>
        <pc:spChg chg="del">
          <ac:chgData name="B, Sandhya" userId="S::sandhya.b@capgemini.com::d74baa17-953c-4e02-9d8d-229fbc4c16da" providerId="AD" clId="Web-{07F4A053-0912-4AF0-8F3B-444E56461D31}" dt="2020-09-03T07:04:46.532" v="22"/>
          <ac:spMkLst>
            <pc:docMk/>
            <pc:sldMk cId="1097340276" sldId="258"/>
            <ac:spMk id="14" creationId="{F2C6EA4C-A8F9-44B2-96B0-B5EC36B0F86D}"/>
          </ac:spMkLst>
        </pc:spChg>
        <pc:spChg chg="del">
          <ac:chgData name="B, Sandhya" userId="S::sandhya.b@capgemini.com::d74baa17-953c-4e02-9d8d-229fbc4c16da" providerId="AD" clId="Web-{07F4A053-0912-4AF0-8F3B-444E56461D31}" dt="2020-09-03T07:04:24.046" v="15"/>
          <ac:spMkLst>
            <pc:docMk/>
            <pc:sldMk cId="1097340276" sldId="258"/>
            <ac:spMk id="15" creationId="{6214EA96-E518-47FB-B27E-919FF6B91FE8}"/>
          </ac:spMkLst>
        </pc:spChg>
        <pc:spChg chg="del">
          <ac:chgData name="B, Sandhya" userId="S::sandhya.b@capgemini.com::d74baa17-953c-4e02-9d8d-229fbc4c16da" providerId="AD" clId="Web-{07F4A053-0912-4AF0-8F3B-444E56461D31}" dt="2020-09-03T07:04:13.967" v="12"/>
          <ac:spMkLst>
            <pc:docMk/>
            <pc:sldMk cId="1097340276" sldId="258"/>
            <ac:spMk id="16" creationId="{B82DCBD9-2DBC-4D5C-97A1-192F07639607}"/>
          </ac:spMkLst>
        </pc:spChg>
        <pc:spChg chg="del">
          <ac:chgData name="B, Sandhya" userId="S::sandhya.b@capgemini.com::d74baa17-953c-4e02-9d8d-229fbc4c16da" providerId="AD" clId="Web-{07F4A053-0912-4AF0-8F3B-444E56461D31}" dt="2020-09-03T07:04:17.170" v="13"/>
          <ac:spMkLst>
            <pc:docMk/>
            <pc:sldMk cId="1097340276" sldId="258"/>
            <ac:spMk id="17" creationId="{22C37E61-FF36-4AE2-A588-4AE1AB74C188}"/>
          </ac:spMkLst>
        </pc:spChg>
        <pc:spChg chg="del">
          <ac:chgData name="B, Sandhya" userId="S::sandhya.b@capgemini.com::d74baa17-953c-4e02-9d8d-229fbc4c16da" providerId="AD" clId="Web-{07F4A053-0912-4AF0-8F3B-444E56461D31}" dt="2020-09-03T07:04:22.749" v="14"/>
          <ac:spMkLst>
            <pc:docMk/>
            <pc:sldMk cId="1097340276" sldId="258"/>
            <ac:spMk id="18" creationId="{5EB8E035-FE76-42BF-AAC6-6BD6D06072F3}"/>
          </ac:spMkLst>
        </pc:spChg>
        <pc:graphicFrameChg chg="mod modGraphic">
          <ac:chgData name="B, Sandhya" userId="S::sandhya.b@capgemini.com::d74baa17-953c-4e02-9d8d-229fbc4c16da" providerId="AD" clId="Web-{07F4A053-0912-4AF0-8F3B-444E56461D31}" dt="2020-09-03T08:04:09.568" v="125" actId="1076"/>
          <ac:graphicFrameMkLst>
            <pc:docMk/>
            <pc:sldMk cId="1097340276" sldId="258"/>
            <ac:graphicFrameMk id="19" creationId="{839ED9D1-F4B4-44CF-8D47-C8AD316BE6CC}"/>
          </ac:graphicFrameMkLst>
        </pc:graphicFrameChg>
      </pc:sldChg>
    </pc:docChg>
  </pc:docChgLst>
  <pc:docChgLst>
    <pc:chgData name="., Meenu" userId="S::meenu.meenu@capgemini.com::d008bdbc-4aec-442d-a216-8c8b5d5144d2" providerId="AD" clId="Web-{1DB50C9C-3523-46C9-96AC-AA9B70093A41}"/>
    <pc:docChg chg="modSld">
      <pc:chgData name="., Meenu" userId="S::meenu.meenu@capgemini.com::d008bdbc-4aec-442d-a216-8c8b5d5144d2" providerId="AD" clId="Web-{1DB50C9C-3523-46C9-96AC-AA9B70093A41}" dt="2020-09-03T13:24:13.662" v="54" actId="20577"/>
      <pc:docMkLst>
        <pc:docMk/>
      </pc:docMkLst>
      <pc:sldChg chg="modSp">
        <pc:chgData name="., Meenu" userId="S::meenu.meenu@capgemini.com::d008bdbc-4aec-442d-a216-8c8b5d5144d2" providerId="AD" clId="Web-{1DB50C9C-3523-46C9-96AC-AA9B70093A41}" dt="2020-09-03T13:24:13.662" v="54" actId="20577"/>
        <pc:sldMkLst>
          <pc:docMk/>
          <pc:sldMk cId="793925009" sldId="257"/>
        </pc:sldMkLst>
        <pc:spChg chg="mod">
          <ac:chgData name="., Meenu" userId="S::meenu.meenu@capgemini.com::d008bdbc-4aec-442d-a216-8c8b5d5144d2" providerId="AD" clId="Web-{1DB50C9C-3523-46C9-96AC-AA9B70093A41}" dt="2020-09-03T13:24:13.662" v="54" actId="20577"/>
          <ac:spMkLst>
            <pc:docMk/>
            <pc:sldMk cId="793925009" sldId="257"/>
            <ac:spMk id="5" creationId="{DC42E02A-B6CC-4BAD-BE48-0E8BF47B6BFE}"/>
          </ac:spMkLst>
        </pc:spChg>
      </pc:sldChg>
    </pc:docChg>
  </pc:docChgLst>
  <pc:docChgLst>
    <pc:chgData name="B, Sandhya" userId="S::sandhya.b@capgemini.com::d74baa17-953c-4e02-9d8d-229fbc4c16da" providerId="AD" clId="Web-{E95A916D-A40F-4D8B-3535-6AA22BECFBEE}"/>
    <pc:docChg chg="modSld">
      <pc:chgData name="B, Sandhya" userId="S::sandhya.b@capgemini.com::d74baa17-953c-4e02-9d8d-229fbc4c16da" providerId="AD" clId="Web-{E95A916D-A40F-4D8B-3535-6AA22BECFBEE}" dt="2020-09-03T10:29:18.569" v="43" actId="14100"/>
      <pc:docMkLst>
        <pc:docMk/>
      </pc:docMkLst>
      <pc:sldChg chg="modSp">
        <pc:chgData name="B, Sandhya" userId="S::sandhya.b@capgemini.com::d74baa17-953c-4e02-9d8d-229fbc4c16da" providerId="AD" clId="Web-{E95A916D-A40F-4D8B-3535-6AA22BECFBEE}" dt="2020-09-03T10:29:18.569" v="43" actId="14100"/>
        <pc:sldMkLst>
          <pc:docMk/>
          <pc:sldMk cId="1485728753" sldId="259"/>
        </pc:sldMkLst>
        <pc:spChg chg="mod">
          <ac:chgData name="B, Sandhya" userId="S::sandhya.b@capgemini.com::d74baa17-953c-4e02-9d8d-229fbc4c16da" providerId="AD" clId="Web-{E95A916D-A40F-4D8B-3535-6AA22BECFBEE}" dt="2020-09-03T10:29:18.569" v="43" actId="14100"/>
          <ac:spMkLst>
            <pc:docMk/>
            <pc:sldMk cId="1485728753" sldId="259"/>
            <ac:spMk id="2" creationId="{AFD2C31E-3714-4DE6-A15D-B34888F500C5}"/>
          </ac:spMkLst>
        </pc:spChg>
      </pc:sldChg>
    </pc:docChg>
  </pc:docChgLst>
  <pc:docChgLst>
    <pc:chgData name="Gupta, Tejal" userId="S::tejal.gupta@capgemini.com::444d85d5-bdb6-480d-9fca-5a5db63a5239" providerId="AD" clId="Web-{2D955930-D42F-4887-42DF-AC565066B40C}"/>
    <pc:docChg chg="delSld modSld">
      <pc:chgData name="Gupta, Tejal" userId="S::tejal.gupta@capgemini.com::444d85d5-bdb6-480d-9fca-5a5db63a5239" providerId="AD" clId="Web-{2D955930-D42F-4887-42DF-AC565066B40C}" dt="2020-09-03T11:25:02.754" v="62"/>
      <pc:docMkLst>
        <pc:docMk/>
      </pc:docMkLst>
      <pc:sldChg chg="modSp mod setBg">
        <pc:chgData name="Gupta, Tejal" userId="S::tejal.gupta@capgemini.com::444d85d5-bdb6-480d-9fca-5a5db63a5239" providerId="AD" clId="Web-{2D955930-D42F-4887-42DF-AC565066B40C}" dt="2020-09-03T11:24:57.238" v="61"/>
        <pc:sldMkLst>
          <pc:docMk/>
          <pc:sldMk cId="3132691429" sldId="260"/>
        </pc:sldMkLst>
        <pc:spChg chg="mod">
          <ac:chgData name="Gupta, Tejal" userId="S::tejal.gupta@capgemini.com::444d85d5-bdb6-480d-9fca-5a5db63a5239" providerId="AD" clId="Web-{2D955930-D42F-4887-42DF-AC565066B40C}" dt="2020-09-03T11:17:58.024" v="9" actId="20577"/>
          <ac:spMkLst>
            <pc:docMk/>
            <pc:sldMk cId="3132691429" sldId="260"/>
            <ac:spMk id="3" creationId="{1832FE1B-0F5F-47FB-8E35-6D963F15074D}"/>
          </ac:spMkLst>
        </pc:spChg>
        <pc:spChg chg="mod">
          <ac:chgData name="Gupta, Tejal" userId="S::tejal.gupta@capgemini.com::444d85d5-bdb6-480d-9fca-5a5db63a5239" providerId="AD" clId="Web-{2D955930-D42F-4887-42DF-AC565066B40C}" dt="2020-09-03T11:18:08.634" v="12" actId="20577"/>
          <ac:spMkLst>
            <pc:docMk/>
            <pc:sldMk cId="3132691429" sldId="260"/>
            <ac:spMk id="5" creationId="{0A337089-A28B-4B96-BE3C-66ABCD53C54C}"/>
          </ac:spMkLst>
        </pc:spChg>
        <pc:spChg chg="mod">
          <ac:chgData name="Gupta, Tejal" userId="S::tejal.gupta@capgemini.com::444d85d5-bdb6-480d-9fca-5a5db63a5239" providerId="AD" clId="Web-{2D955930-D42F-4887-42DF-AC565066B40C}" dt="2020-09-03T11:24:53.003" v="60"/>
          <ac:spMkLst>
            <pc:docMk/>
            <pc:sldMk cId="3132691429" sldId="260"/>
            <ac:spMk id="6" creationId="{27030FF7-1E09-42F1-9591-EA58170BD160}"/>
          </ac:spMkLst>
        </pc:spChg>
        <pc:spChg chg="mod">
          <ac:chgData name="Gupta, Tejal" userId="S::tejal.gupta@capgemini.com::444d85d5-bdb6-480d-9fca-5a5db63a5239" providerId="AD" clId="Web-{2D955930-D42F-4887-42DF-AC565066B40C}" dt="2020-09-03T11:24:46.784" v="58"/>
          <ac:spMkLst>
            <pc:docMk/>
            <pc:sldMk cId="3132691429" sldId="260"/>
            <ac:spMk id="11" creationId="{330C1C0B-EF50-464E-9234-5CE09BC694AC}"/>
          </ac:spMkLst>
        </pc:spChg>
        <pc:spChg chg="mod">
          <ac:chgData name="Gupta, Tejal" userId="S::tejal.gupta@capgemini.com::444d85d5-bdb6-480d-9fca-5a5db63a5239" providerId="AD" clId="Web-{2D955930-D42F-4887-42DF-AC565066B40C}" dt="2020-09-03T11:24:50.316" v="59"/>
          <ac:spMkLst>
            <pc:docMk/>
            <pc:sldMk cId="3132691429" sldId="260"/>
            <ac:spMk id="12" creationId="{BF869DB0-9849-4A2F-A1C9-74C7F4281556}"/>
          </ac:spMkLst>
        </pc:spChg>
        <pc:spChg chg="mod">
          <ac:chgData name="Gupta, Tejal" userId="S::tejal.gupta@capgemini.com::444d85d5-bdb6-480d-9fca-5a5db63a5239" providerId="AD" clId="Web-{2D955930-D42F-4887-42DF-AC565066B40C}" dt="2020-09-03T11:24:57.238" v="61"/>
          <ac:spMkLst>
            <pc:docMk/>
            <pc:sldMk cId="3132691429" sldId="260"/>
            <ac:spMk id="13" creationId="{BB94B21F-6886-49A9-9675-BF915306E2FF}"/>
          </ac:spMkLst>
        </pc:spChg>
        <pc:spChg chg="mod">
          <ac:chgData name="Gupta, Tejal" userId="S::tejal.gupta@capgemini.com::444d85d5-bdb6-480d-9fca-5a5db63a5239" providerId="AD" clId="Web-{2D955930-D42F-4887-42DF-AC565066B40C}" dt="2020-09-03T11:18:20.072" v="15" actId="20577"/>
          <ac:spMkLst>
            <pc:docMk/>
            <pc:sldMk cId="3132691429" sldId="260"/>
            <ac:spMk id="14" creationId="{020A93E2-B6DB-4A7B-AF42-A1E9BA29EDDB}"/>
          </ac:spMkLst>
        </pc:spChg>
        <pc:spChg chg="mod">
          <ac:chgData name="Gupta, Tejal" userId="S::tejal.gupta@capgemini.com::444d85d5-bdb6-480d-9fca-5a5db63a5239" providerId="AD" clId="Web-{2D955930-D42F-4887-42DF-AC565066B40C}" dt="2020-09-03T11:18:27.244" v="16" actId="20577"/>
          <ac:spMkLst>
            <pc:docMk/>
            <pc:sldMk cId="3132691429" sldId="260"/>
            <ac:spMk id="16" creationId="{E69CEB4F-DEEA-49CA-8E27-0A45F0D754E0}"/>
          </ac:spMkLst>
        </pc:spChg>
        <pc:spChg chg="mod">
          <ac:chgData name="Gupta, Tejal" userId="S::tejal.gupta@capgemini.com::444d85d5-bdb6-480d-9fca-5a5db63a5239" providerId="AD" clId="Web-{2D955930-D42F-4887-42DF-AC565066B40C}" dt="2020-09-03T11:18:32.166" v="17" actId="20577"/>
          <ac:spMkLst>
            <pc:docMk/>
            <pc:sldMk cId="3132691429" sldId="260"/>
            <ac:spMk id="17" creationId="{DD8F541C-E26D-4505-8DF9-351A4D18DCF4}"/>
          </ac:spMkLst>
        </pc:spChg>
      </pc:sldChg>
      <pc:sldChg chg="modSp">
        <pc:chgData name="Gupta, Tejal" userId="S::tejal.gupta@capgemini.com::444d85d5-bdb6-480d-9fca-5a5db63a5239" providerId="AD" clId="Web-{2D955930-D42F-4887-42DF-AC565066B40C}" dt="2020-09-03T11:25:02.754" v="62"/>
        <pc:sldMkLst>
          <pc:docMk/>
          <pc:sldMk cId="1666661451" sldId="261"/>
        </pc:sldMkLst>
        <pc:spChg chg="mod">
          <ac:chgData name="Gupta, Tejal" userId="S::tejal.gupta@capgemini.com::444d85d5-bdb6-480d-9fca-5a5db63a5239" providerId="AD" clId="Web-{2D955930-D42F-4887-42DF-AC565066B40C}" dt="2020-09-03T11:20:15.200" v="32" actId="20577"/>
          <ac:spMkLst>
            <pc:docMk/>
            <pc:sldMk cId="1666661451" sldId="261"/>
            <ac:spMk id="3" creationId="{1D5E5BD8-3960-49F0-AFDD-0F969A2B8AB3}"/>
          </ac:spMkLst>
        </pc:spChg>
        <pc:spChg chg="mod">
          <ac:chgData name="Gupta, Tejal" userId="S::tejal.gupta@capgemini.com::444d85d5-bdb6-480d-9fca-5a5db63a5239" providerId="AD" clId="Web-{2D955930-D42F-4887-42DF-AC565066B40C}" dt="2020-09-03T11:20:22.669" v="35" actId="20577"/>
          <ac:spMkLst>
            <pc:docMk/>
            <pc:sldMk cId="1666661451" sldId="261"/>
            <ac:spMk id="4" creationId="{2CB0BF8B-DED9-477D-918A-47E5660A0B0A}"/>
          </ac:spMkLst>
        </pc:spChg>
        <pc:spChg chg="mod">
          <ac:chgData name="Gupta, Tejal" userId="S::tejal.gupta@capgemini.com::444d85d5-bdb6-480d-9fca-5a5db63a5239" providerId="AD" clId="Web-{2D955930-D42F-4887-42DF-AC565066B40C}" dt="2020-09-03T11:25:02.754" v="62"/>
          <ac:spMkLst>
            <pc:docMk/>
            <pc:sldMk cId="1666661451" sldId="261"/>
            <ac:spMk id="6" creationId="{A045593B-4C8B-409C-A206-9068BBC80442}"/>
          </ac:spMkLst>
        </pc:spChg>
        <pc:spChg chg="mod">
          <ac:chgData name="Gupta, Tejal" userId="S::tejal.gupta@capgemini.com::444d85d5-bdb6-480d-9fca-5a5db63a5239" providerId="AD" clId="Web-{2D955930-D42F-4887-42DF-AC565066B40C}" dt="2020-09-03T11:19:51.449" v="30" actId="20577"/>
          <ac:spMkLst>
            <pc:docMk/>
            <pc:sldMk cId="1666661451" sldId="261"/>
            <ac:spMk id="8" creationId="{145E15DC-4212-4288-B7B5-CB58F6A8AF24}"/>
          </ac:spMkLst>
        </pc:spChg>
        <pc:spChg chg="mod">
          <ac:chgData name="Gupta, Tejal" userId="S::tejal.gupta@capgemini.com::444d85d5-bdb6-480d-9fca-5a5db63a5239" providerId="AD" clId="Web-{2D955930-D42F-4887-42DF-AC565066B40C}" dt="2020-09-03T11:20:07.746" v="31" actId="20577"/>
          <ac:spMkLst>
            <pc:docMk/>
            <pc:sldMk cId="1666661451" sldId="261"/>
            <ac:spMk id="10" creationId="{A7740258-AA40-481A-96C3-4D0D21867CB9}"/>
          </ac:spMkLst>
        </pc:spChg>
      </pc:sldChg>
      <pc:sldChg chg="del">
        <pc:chgData name="Gupta, Tejal" userId="S::tejal.gupta@capgemini.com::444d85d5-bdb6-480d-9fca-5a5db63a5239" providerId="AD" clId="Web-{2D955930-D42F-4887-42DF-AC565066B40C}" dt="2020-09-03T10:55:05.648" v="0"/>
        <pc:sldMkLst>
          <pc:docMk/>
          <pc:sldMk cId="2769029579" sldId="262"/>
        </pc:sldMkLst>
      </pc:sldChg>
    </pc:docChg>
  </pc:docChgLst>
  <pc:docChgLst>
    <pc:chgData name="Bajaj, Gaurav" userId="S::gaurav.bajaj@capgemini.com::7ab69fe0-5aab-4344-91b8-cd8ba25a5f00" providerId="AD" clId="Web-{64506ED8-C199-4C92-73E1-72D343F28D59}"/>
    <pc:docChg chg="modSld">
      <pc:chgData name="Bajaj, Gaurav" userId="S::gaurav.bajaj@capgemini.com::7ab69fe0-5aab-4344-91b8-cd8ba25a5f00" providerId="AD" clId="Web-{64506ED8-C199-4C92-73E1-72D343F28D59}" dt="2020-09-03T09:42:30.747" v="626" actId="20577"/>
      <pc:docMkLst>
        <pc:docMk/>
      </pc:docMkLst>
      <pc:sldChg chg="addSp delSp modSp">
        <pc:chgData name="Bajaj, Gaurav" userId="S::gaurav.bajaj@capgemini.com::7ab69fe0-5aab-4344-91b8-cd8ba25a5f00" providerId="AD" clId="Web-{64506ED8-C199-4C92-73E1-72D343F28D59}" dt="2020-09-03T09:12:37.112" v="385"/>
        <pc:sldMkLst>
          <pc:docMk/>
          <pc:sldMk cId="109857222" sldId="256"/>
        </pc:sldMkLst>
        <pc:spChg chg="mod">
          <ac:chgData name="Bajaj, Gaurav" userId="S::gaurav.bajaj@capgemini.com::7ab69fe0-5aab-4344-91b8-cd8ba25a5f00" providerId="AD" clId="Web-{64506ED8-C199-4C92-73E1-72D343F28D59}" dt="2020-09-03T08:01:21.629" v="12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ajaj, Gaurav" userId="S::gaurav.bajaj@capgemini.com::7ab69fe0-5aab-4344-91b8-cd8ba25a5f00" providerId="AD" clId="Web-{64506ED8-C199-4C92-73E1-72D343F28D59}" dt="2020-09-03T08:01:30.333" v="133" actId="14100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Bajaj, Gaurav" userId="S::gaurav.bajaj@capgemini.com::7ab69fe0-5aab-4344-91b8-cd8ba25a5f00" providerId="AD" clId="Web-{64506ED8-C199-4C92-73E1-72D343F28D59}" dt="2020-09-03T06:53:23.117" v="46"/>
          <ac:spMkLst>
            <pc:docMk/>
            <pc:sldMk cId="109857222" sldId="256"/>
            <ac:spMk id="4" creationId="{5AFAF2BD-43C5-481B-BC68-0E51ED16613B}"/>
          </ac:spMkLst>
        </pc:spChg>
        <pc:spChg chg="add mod">
          <ac:chgData name="Bajaj, Gaurav" userId="S::gaurav.bajaj@capgemini.com::7ab69fe0-5aab-4344-91b8-cd8ba25a5f00" providerId="AD" clId="Web-{64506ED8-C199-4C92-73E1-72D343F28D59}" dt="2020-09-03T09:10:46.735" v="384" actId="1076"/>
          <ac:spMkLst>
            <pc:docMk/>
            <pc:sldMk cId="109857222" sldId="256"/>
            <ac:spMk id="4" creationId="{B7FBBFCC-B192-4218-9165-8941D2FDFAE6}"/>
          </ac:spMkLst>
        </pc:spChg>
        <pc:spChg chg="add mod">
          <ac:chgData name="Bajaj, Gaurav" userId="S::gaurav.bajaj@capgemini.com::7ab69fe0-5aab-4344-91b8-cd8ba25a5f00" providerId="AD" clId="Web-{64506ED8-C199-4C92-73E1-72D343F28D59}" dt="2020-09-03T06:59:20.203" v="89" actId="20577"/>
          <ac:spMkLst>
            <pc:docMk/>
            <pc:sldMk cId="109857222" sldId="256"/>
            <ac:spMk id="5" creationId="{3BC60E1D-8717-417C-86DE-0F84DD616FF3}"/>
          </ac:spMkLst>
        </pc:spChg>
        <pc:spChg chg="add mod">
          <ac:chgData name="Bajaj, Gaurav" userId="S::gaurav.bajaj@capgemini.com::7ab69fe0-5aab-4344-91b8-cd8ba25a5f00" providerId="AD" clId="Web-{64506ED8-C199-4C92-73E1-72D343F28D59}" dt="2020-09-03T08:08:08.074" v="203" actId="20577"/>
          <ac:spMkLst>
            <pc:docMk/>
            <pc:sldMk cId="109857222" sldId="256"/>
            <ac:spMk id="6" creationId="{BD502190-75EE-45DB-93F9-8E1E5E0AB4FC}"/>
          </ac:spMkLst>
        </pc:spChg>
        <pc:spChg chg="add mod">
          <ac:chgData name="Bajaj, Gaurav" userId="S::gaurav.bajaj@capgemini.com::7ab69fe0-5aab-4344-91b8-cd8ba25a5f00" providerId="AD" clId="Web-{64506ED8-C199-4C92-73E1-72D343F28D59}" dt="2020-09-03T07:03:05.396" v="112" actId="1076"/>
          <ac:spMkLst>
            <pc:docMk/>
            <pc:sldMk cId="109857222" sldId="256"/>
            <ac:spMk id="7" creationId="{8494EAF8-FCE8-4FD0-91A7-61CA3A3771A7}"/>
          </ac:spMkLst>
        </pc:spChg>
        <pc:spChg chg="add mod">
          <ac:chgData name="Bajaj, Gaurav" userId="S::gaurav.bajaj@capgemini.com::7ab69fe0-5aab-4344-91b8-cd8ba25a5f00" providerId="AD" clId="Web-{64506ED8-C199-4C92-73E1-72D343F28D59}" dt="2020-09-03T08:14:12.393" v="242" actId="20577"/>
          <ac:spMkLst>
            <pc:docMk/>
            <pc:sldMk cId="109857222" sldId="256"/>
            <ac:spMk id="8" creationId="{E4DBB520-625D-4445-ACDB-F442E0A00E89}"/>
          </ac:spMkLst>
        </pc:spChg>
        <pc:spChg chg="add mod">
          <ac:chgData name="Bajaj, Gaurav" userId="S::gaurav.bajaj@capgemini.com::7ab69fe0-5aab-4344-91b8-cd8ba25a5f00" providerId="AD" clId="Web-{64506ED8-C199-4C92-73E1-72D343F28D59}" dt="2020-09-03T08:21:50.683" v="360" actId="20577"/>
          <ac:spMkLst>
            <pc:docMk/>
            <pc:sldMk cId="109857222" sldId="256"/>
            <ac:spMk id="9" creationId="{23B11B35-2482-4344-8165-4CF9EA27BDF6}"/>
          </ac:spMkLst>
        </pc:spChg>
        <pc:spChg chg="add mod">
          <ac:chgData name="Bajaj, Gaurav" userId="S::gaurav.bajaj@capgemini.com::7ab69fe0-5aab-4344-91b8-cd8ba25a5f00" providerId="AD" clId="Web-{64506ED8-C199-4C92-73E1-72D343F28D59}" dt="2020-09-03T08:15:38.301" v="282" actId="20577"/>
          <ac:spMkLst>
            <pc:docMk/>
            <pc:sldMk cId="109857222" sldId="256"/>
            <ac:spMk id="10" creationId="{8F154084-2CF5-4C04-8B69-DB6B3CDA6DC2}"/>
          </ac:spMkLst>
        </pc:spChg>
        <pc:spChg chg="add mod">
          <ac:chgData name="Bajaj, Gaurav" userId="S::gaurav.bajaj@capgemini.com::7ab69fe0-5aab-4344-91b8-cd8ba25a5f00" providerId="AD" clId="Web-{64506ED8-C199-4C92-73E1-72D343F28D59}" dt="2020-09-03T08:20:48.947" v="351" actId="20577"/>
          <ac:spMkLst>
            <pc:docMk/>
            <pc:sldMk cId="109857222" sldId="256"/>
            <ac:spMk id="11" creationId="{8A259DFE-5492-461D-B965-DA441B97FFE1}"/>
          </ac:spMkLst>
        </pc:spChg>
        <pc:spChg chg="add mod">
          <ac:chgData name="Bajaj, Gaurav" userId="S::gaurav.bajaj@capgemini.com::7ab69fe0-5aab-4344-91b8-cd8ba25a5f00" providerId="AD" clId="Web-{64506ED8-C199-4C92-73E1-72D343F28D59}" dt="2020-09-03T08:23:46.638" v="364" actId="20577"/>
          <ac:spMkLst>
            <pc:docMk/>
            <pc:sldMk cId="109857222" sldId="256"/>
            <ac:spMk id="12" creationId="{7B091EDA-006C-4053-910B-4231EB46B154}"/>
          </ac:spMkLst>
        </pc:spChg>
        <pc:spChg chg="add mod">
          <ac:chgData name="Bajaj, Gaurav" userId="S::gaurav.bajaj@capgemini.com::7ab69fe0-5aab-4344-91b8-cd8ba25a5f00" providerId="AD" clId="Web-{64506ED8-C199-4C92-73E1-72D343F28D59}" dt="2020-09-03T08:24:48.264" v="368" actId="14100"/>
          <ac:spMkLst>
            <pc:docMk/>
            <pc:sldMk cId="109857222" sldId="256"/>
            <ac:spMk id="13" creationId="{2CF59F32-FC87-4376-8B60-71319148CE1D}"/>
          </ac:spMkLst>
        </pc:spChg>
        <pc:spChg chg="add mod">
          <ac:chgData name="Bajaj, Gaurav" userId="S::gaurav.bajaj@capgemini.com::7ab69fe0-5aab-4344-91b8-cd8ba25a5f00" providerId="AD" clId="Web-{64506ED8-C199-4C92-73E1-72D343F28D59}" dt="2020-09-03T09:10:33.406" v="383" actId="20577"/>
          <ac:spMkLst>
            <pc:docMk/>
            <pc:sldMk cId="109857222" sldId="256"/>
            <ac:spMk id="14" creationId="{D94C6672-29FE-4339-8192-D9EB697FDD7C}"/>
          </ac:spMkLst>
        </pc:spChg>
        <pc:spChg chg="add del mod">
          <ac:chgData name="Bajaj, Gaurav" userId="S::gaurav.bajaj@capgemini.com::7ab69fe0-5aab-4344-91b8-cd8ba25a5f00" providerId="AD" clId="Web-{64506ED8-C199-4C92-73E1-72D343F28D59}" dt="2020-09-03T09:12:37.112" v="385"/>
          <ac:spMkLst>
            <pc:docMk/>
            <pc:sldMk cId="109857222" sldId="256"/>
            <ac:spMk id="15" creationId="{BEA77946-D599-4A40-8828-F2F936862239}"/>
          </ac:spMkLst>
        </pc:spChg>
      </pc:sldChg>
      <pc:sldChg chg="addSp delSp modSp">
        <pc:chgData name="Bajaj, Gaurav" userId="S::gaurav.bajaj@capgemini.com::7ab69fe0-5aab-4344-91b8-cd8ba25a5f00" providerId="AD" clId="Web-{64506ED8-C199-4C92-73E1-72D343F28D59}" dt="2020-09-03T09:42:30.747" v="625" actId="20577"/>
        <pc:sldMkLst>
          <pc:docMk/>
          <pc:sldMk cId="793925009" sldId="257"/>
        </pc:sldMkLst>
        <pc:spChg chg="mod">
          <ac:chgData name="Bajaj, Gaurav" userId="S::gaurav.bajaj@capgemini.com::7ab69fe0-5aab-4344-91b8-cd8ba25a5f00" providerId="AD" clId="Web-{64506ED8-C199-4C92-73E1-72D343F28D59}" dt="2020-09-03T09:42:30.747" v="625" actId="20577"/>
          <ac:spMkLst>
            <pc:docMk/>
            <pc:sldMk cId="793925009" sldId="257"/>
            <ac:spMk id="3" creationId="{BC0CC51C-75FC-4CEC-8F60-F752E5A66DFD}"/>
          </ac:spMkLst>
        </pc:spChg>
        <pc:spChg chg="add mod">
          <ac:chgData name="Bajaj, Gaurav" userId="S::gaurav.bajaj@capgemini.com::7ab69fe0-5aab-4344-91b8-cd8ba25a5f00" providerId="AD" clId="Web-{64506ED8-C199-4C92-73E1-72D343F28D59}" dt="2020-09-03T09:22:18.954" v="481" actId="20577"/>
          <ac:spMkLst>
            <pc:docMk/>
            <pc:sldMk cId="793925009" sldId="257"/>
            <ac:spMk id="4" creationId="{8E24947D-6B1A-4705-8DD6-A7C6E76BE207}"/>
          </ac:spMkLst>
        </pc:spChg>
        <pc:spChg chg="add mod">
          <ac:chgData name="Bajaj, Gaurav" userId="S::gaurav.bajaj@capgemini.com::7ab69fe0-5aab-4344-91b8-cd8ba25a5f00" providerId="AD" clId="Web-{64506ED8-C199-4C92-73E1-72D343F28D59}" dt="2020-09-03T09:22:00.344" v="476" actId="1076"/>
          <ac:spMkLst>
            <pc:docMk/>
            <pc:sldMk cId="793925009" sldId="257"/>
            <ac:spMk id="5" creationId="{DC42E02A-B6CC-4BAD-BE48-0E8BF47B6BFE}"/>
          </ac:spMkLst>
        </pc:spChg>
        <pc:spChg chg="add mod">
          <ac:chgData name="Bajaj, Gaurav" userId="S::gaurav.bajaj@capgemini.com::7ab69fe0-5aab-4344-91b8-cd8ba25a5f00" providerId="AD" clId="Web-{64506ED8-C199-4C92-73E1-72D343F28D59}" dt="2020-09-03T09:25:14.254" v="503" actId="1076"/>
          <ac:spMkLst>
            <pc:docMk/>
            <pc:sldMk cId="793925009" sldId="257"/>
            <ac:spMk id="7" creationId="{F6B058E0-AC9D-4D70-9BD0-1EC9AACEF9BD}"/>
          </ac:spMkLst>
        </pc:spChg>
        <pc:spChg chg="add del">
          <ac:chgData name="Bajaj, Gaurav" userId="S::gaurav.bajaj@capgemini.com::7ab69fe0-5aab-4344-91b8-cd8ba25a5f00" providerId="AD" clId="Web-{64506ED8-C199-4C92-73E1-72D343F28D59}" dt="2020-09-03T09:26:33.991" v="509"/>
          <ac:spMkLst>
            <pc:docMk/>
            <pc:sldMk cId="793925009" sldId="257"/>
            <ac:spMk id="9" creationId="{F0550241-0BA1-4148-BA3B-9B842F7A85FE}"/>
          </ac:spMkLst>
        </pc:spChg>
        <pc:spChg chg="add mod">
          <ac:chgData name="Bajaj, Gaurav" userId="S::gaurav.bajaj@capgemini.com::7ab69fe0-5aab-4344-91b8-cd8ba25a5f00" providerId="AD" clId="Web-{64506ED8-C199-4C92-73E1-72D343F28D59}" dt="2020-09-03T09:27:38.742" v="518" actId="14100"/>
          <ac:spMkLst>
            <pc:docMk/>
            <pc:sldMk cId="793925009" sldId="257"/>
            <ac:spMk id="10" creationId="{31203364-661E-43A7-8404-777F4A1479F7}"/>
          </ac:spMkLst>
        </pc:spChg>
        <pc:spChg chg="add mod">
          <ac:chgData name="Bajaj, Gaurav" userId="S::gaurav.bajaj@capgemini.com::7ab69fe0-5aab-4344-91b8-cd8ba25a5f00" providerId="AD" clId="Web-{64506ED8-C199-4C92-73E1-72D343F28D59}" dt="2020-09-03T09:31:47.841" v="589" actId="14100"/>
          <ac:spMkLst>
            <pc:docMk/>
            <pc:sldMk cId="793925009" sldId="257"/>
            <ac:spMk id="12" creationId="{E757CA45-A114-4A1A-B22A-6AF9CE5089E8}"/>
          </ac:spMkLst>
        </pc:spChg>
        <pc:spChg chg="add del mod">
          <ac:chgData name="Bajaj, Gaurav" userId="S::gaurav.bajaj@capgemini.com::7ab69fe0-5aab-4344-91b8-cd8ba25a5f00" providerId="AD" clId="Web-{64506ED8-C199-4C92-73E1-72D343F28D59}" dt="2020-09-03T09:33:18.828" v="597"/>
          <ac:spMkLst>
            <pc:docMk/>
            <pc:sldMk cId="793925009" sldId="257"/>
            <ac:spMk id="14" creationId="{EDD5EAB7-753B-44C6-AB6B-C555FC28DB83}"/>
          </ac:spMkLst>
        </pc:spChg>
        <pc:spChg chg="add mod">
          <ac:chgData name="Bajaj, Gaurav" userId="S::gaurav.bajaj@capgemini.com::7ab69fe0-5aab-4344-91b8-cd8ba25a5f00" providerId="AD" clId="Web-{64506ED8-C199-4C92-73E1-72D343F28D59}" dt="2020-09-03T09:35:10.455" v="612" actId="14100"/>
          <ac:spMkLst>
            <pc:docMk/>
            <pc:sldMk cId="793925009" sldId="257"/>
            <ac:spMk id="15" creationId="{FB6C9D0F-3F35-474F-A4AB-5D7754F67D8B}"/>
          </ac:spMkLst>
        </pc:spChg>
        <pc:cxnChg chg="add mod">
          <ac:chgData name="Bajaj, Gaurav" userId="S::gaurav.bajaj@capgemini.com::7ab69fe0-5aab-4344-91b8-cd8ba25a5f00" providerId="AD" clId="Web-{64506ED8-C199-4C92-73E1-72D343F28D59}" dt="2020-09-03T09:23:10.642" v="485" actId="14100"/>
          <ac:cxnSpMkLst>
            <pc:docMk/>
            <pc:sldMk cId="793925009" sldId="257"/>
            <ac:cxnSpMk id="6" creationId="{6060C709-BE16-4D7E-99A6-3C73ABD2C8A1}"/>
          </ac:cxnSpMkLst>
        </pc:cxnChg>
        <pc:cxnChg chg="add mod">
          <ac:chgData name="Bajaj, Gaurav" userId="S::gaurav.bajaj@capgemini.com::7ab69fe0-5aab-4344-91b8-cd8ba25a5f00" providerId="AD" clId="Web-{64506ED8-C199-4C92-73E1-72D343F28D59}" dt="2020-09-03T09:26:25.647" v="507" actId="14100"/>
          <ac:cxnSpMkLst>
            <pc:docMk/>
            <pc:sldMk cId="793925009" sldId="257"/>
            <ac:cxnSpMk id="8" creationId="{35C53E75-22CB-4923-AAB9-A45B383B73D2}"/>
          </ac:cxnSpMkLst>
        </pc:cxnChg>
        <pc:cxnChg chg="add mod">
          <ac:chgData name="Bajaj, Gaurav" userId="S::gaurav.bajaj@capgemini.com::7ab69fe0-5aab-4344-91b8-cd8ba25a5f00" providerId="AD" clId="Web-{64506ED8-C199-4C92-73E1-72D343F28D59}" dt="2020-09-03T09:29:44.651" v="521" actId="14100"/>
          <ac:cxnSpMkLst>
            <pc:docMk/>
            <pc:sldMk cId="793925009" sldId="257"/>
            <ac:cxnSpMk id="11" creationId="{06A4CE15-50AA-42E3-8950-E6E0962E69A5}"/>
          </ac:cxnSpMkLst>
        </pc:cxnChg>
        <pc:cxnChg chg="add mod">
          <ac:chgData name="Bajaj, Gaurav" userId="S::gaurav.bajaj@capgemini.com::7ab69fe0-5aab-4344-91b8-cd8ba25a5f00" providerId="AD" clId="Web-{64506ED8-C199-4C92-73E1-72D343F28D59}" dt="2020-09-03T09:32:41.030" v="592" actId="14100"/>
          <ac:cxnSpMkLst>
            <pc:docMk/>
            <pc:sldMk cId="793925009" sldId="257"/>
            <ac:cxnSpMk id="13" creationId="{E83D4F15-F633-4F08-9416-3E01CFF2660C}"/>
          </ac:cxnSpMkLst>
        </pc:cxnChg>
      </pc:sldChg>
    </pc:docChg>
  </pc:docChgLst>
  <pc:docChgLst>
    <pc:chgData name="Gulati, Gurubani" userId="S::gurubani.gulati@capgemini.com::f4e8377a-dba5-4ba3-b3ed-8276746a3208" providerId="AD" clId="Web-{0A324F64-3E32-4EDE-DE18-DE122AD3AEE1}"/>
    <pc:docChg chg="modSld sldOrd">
      <pc:chgData name="Gulati, Gurubani" userId="S::gurubani.gulati@capgemini.com::f4e8377a-dba5-4ba3-b3ed-8276746a3208" providerId="AD" clId="Web-{0A324F64-3E32-4EDE-DE18-DE122AD3AEE1}" dt="2020-09-03T08:34:17.014" v="21" actId="20577"/>
      <pc:docMkLst>
        <pc:docMk/>
      </pc:docMkLst>
      <pc:sldChg chg="ord">
        <pc:chgData name="Gulati, Gurubani" userId="S::gurubani.gulati@capgemini.com::f4e8377a-dba5-4ba3-b3ed-8276746a3208" providerId="AD" clId="Web-{0A324F64-3E32-4EDE-DE18-DE122AD3AEE1}" dt="2020-09-03T08:21:09.217" v="0"/>
        <pc:sldMkLst>
          <pc:docMk/>
          <pc:sldMk cId="1782336005" sldId="264"/>
        </pc:sldMkLst>
      </pc:sldChg>
      <pc:sldChg chg="addSp modSp ord">
        <pc:chgData name="Gulati, Gurubani" userId="S::gurubani.gulati@capgemini.com::f4e8377a-dba5-4ba3-b3ed-8276746a3208" providerId="AD" clId="Web-{0A324F64-3E32-4EDE-DE18-DE122AD3AEE1}" dt="2020-09-03T08:34:17.014" v="21" actId="20577"/>
        <pc:sldMkLst>
          <pc:docMk/>
          <pc:sldMk cId="9232584" sldId="265"/>
        </pc:sldMkLst>
        <pc:spChg chg="add mod">
          <ac:chgData name="Gulati, Gurubani" userId="S::gurubani.gulati@capgemini.com::f4e8377a-dba5-4ba3-b3ed-8276746a3208" providerId="AD" clId="Web-{0A324F64-3E32-4EDE-DE18-DE122AD3AEE1}" dt="2020-09-03T08:34:17.014" v="21" actId="20577"/>
          <ac:spMkLst>
            <pc:docMk/>
            <pc:sldMk cId="9232584" sldId="265"/>
            <ac:spMk id="2" creationId="{008613B0-4A5D-4946-92B8-BBF39124204D}"/>
          </ac:spMkLst>
        </pc:spChg>
      </pc:sldChg>
    </pc:docChg>
  </pc:docChgLst>
  <pc:docChgLst>
    <pc:chgData name="B, Sandhya" userId="S::sandhya.b@capgemini.com::d74baa17-953c-4e02-9d8d-229fbc4c16da" providerId="AD" clId="Web-{07E70994-B2C8-411A-B0AB-FE71C23C1409}"/>
    <pc:docChg chg="modSld">
      <pc:chgData name="B, Sandhya" userId="S::sandhya.b@capgemini.com::d74baa17-953c-4e02-9d8d-229fbc4c16da" providerId="AD" clId="Web-{07E70994-B2C8-411A-B0AB-FE71C23C1409}" dt="2020-09-03T07:00:48.476" v="90" actId="1076"/>
      <pc:docMkLst>
        <pc:docMk/>
      </pc:docMkLst>
      <pc:sldChg chg="addSp delSp modSp">
        <pc:chgData name="B, Sandhya" userId="S::sandhya.b@capgemini.com::d74baa17-953c-4e02-9d8d-229fbc4c16da" providerId="AD" clId="Web-{07E70994-B2C8-411A-B0AB-FE71C23C1409}" dt="2020-09-03T07:00:48.476" v="90" actId="1076"/>
        <pc:sldMkLst>
          <pc:docMk/>
          <pc:sldMk cId="1097340276" sldId="258"/>
        </pc:sldMkLst>
        <pc:spChg chg="mod">
          <ac:chgData name="B, Sandhya" userId="S::sandhya.b@capgemini.com::d74baa17-953c-4e02-9d8d-229fbc4c16da" providerId="AD" clId="Web-{07E70994-B2C8-411A-B0AB-FE71C23C1409}" dt="2020-09-03T06:54:14.575" v="49" actId="1076"/>
          <ac:spMkLst>
            <pc:docMk/>
            <pc:sldMk cId="1097340276" sldId="258"/>
            <ac:spMk id="2" creationId="{4E40040E-4CAC-497E-83CA-C8FA8D6DDC74}"/>
          </ac:spMkLst>
        </pc:spChg>
        <pc:spChg chg="mod">
          <ac:chgData name="B, Sandhya" userId="S::sandhya.b@capgemini.com::d74baa17-953c-4e02-9d8d-229fbc4c16da" providerId="AD" clId="Web-{07E70994-B2C8-411A-B0AB-FE71C23C1409}" dt="2020-09-03T06:54:16.763" v="50" actId="1076"/>
          <ac:spMkLst>
            <pc:docMk/>
            <pc:sldMk cId="1097340276" sldId="258"/>
            <ac:spMk id="3" creationId="{9879A50D-8BED-4D73-B155-FDA4F537E0C7}"/>
          </ac:spMkLst>
        </pc:spChg>
        <pc:spChg chg="add mod">
          <ac:chgData name="B, Sandhya" userId="S::sandhya.b@capgemini.com::d74baa17-953c-4e02-9d8d-229fbc4c16da" providerId="AD" clId="Web-{07E70994-B2C8-411A-B0AB-FE71C23C1409}" dt="2020-09-03T06:58:47.488" v="85" actId="1076"/>
          <ac:spMkLst>
            <pc:docMk/>
            <pc:sldMk cId="1097340276" sldId="258"/>
            <ac:spMk id="4" creationId="{E22BF7AF-30B5-4C2C-A8FE-344D65A567D1}"/>
          </ac:spMkLst>
        </pc:spChg>
        <pc:spChg chg="add del">
          <ac:chgData name="B, Sandhya" userId="S::sandhya.b@capgemini.com::d74baa17-953c-4e02-9d8d-229fbc4c16da" providerId="AD" clId="Web-{07E70994-B2C8-411A-B0AB-FE71C23C1409}" dt="2020-09-03T06:57:04.783" v="58"/>
          <ac:spMkLst>
            <pc:docMk/>
            <pc:sldMk cId="1097340276" sldId="258"/>
            <ac:spMk id="5" creationId="{7D69CB9A-C1DC-4E9D-A3C0-96CD798CB896}"/>
          </ac:spMkLst>
        </pc:spChg>
        <pc:spChg chg="add mod">
          <ac:chgData name="B, Sandhya" userId="S::sandhya.b@capgemini.com::d74baa17-953c-4e02-9d8d-229fbc4c16da" providerId="AD" clId="Web-{07E70994-B2C8-411A-B0AB-FE71C23C1409}" dt="2020-09-03T06:58:47.442" v="83" actId="1076"/>
          <ac:spMkLst>
            <pc:docMk/>
            <pc:sldMk cId="1097340276" sldId="258"/>
            <ac:spMk id="6" creationId="{05BD0B44-64D0-4457-875D-AB2742C8CAE9}"/>
          </ac:spMkLst>
        </pc:spChg>
        <pc:spChg chg="add mod">
          <ac:chgData name="B, Sandhya" userId="S::sandhya.b@capgemini.com::d74baa17-953c-4e02-9d8d-229fbc4c16da" providerId="AD" clId="Web-{07E70994-B2C8-411A-B0AB-FE71C23C1409}" dt="2020-09-03T06:58:47.473" v="84" actId="1076"/>
          <ac:spMkLst>
            <pc:docMk/>
            <pc:sldMk cId="1097340276" sldId="258"/>
            <ac:spMk id="7" creationId="{27F55762-38BC-4C7D-9815-AC57997CBA7F}"/>
          </ac:spMkLst>
        </pc:spChg>
        <pc:spChg chg="add mod">
          <ac:chgData name="B, Sandhya" userId="S::sandhya.b@capgemini.com::d74baa17-953c-4e02-9d8d-229fbc4c16da" providerId="AD" clId="Web-{07E70994-B2C8-411A-B0AB-FE71C23C1409}" dt="2020-09-03T06:58:38.207" v="82" actId="1076"/>
          <ac:spMkLst>
            <pc:docMk/>
            <pc:sldMk cId="1097340276" sldId="258"/>
            <ac:spMk id="8" creationId="{9DD24801-72D3-49AE-8C12-DBF924732044}"/>
          </ac:spMkLst>
        </pc:spChg>
        <pc:spChg chg="add mod">
          <ac:chgData name="B, Sandhya" userId="S::sandhya.b@capgemini.com::d74baa17-953c-4e02-9d8d-229fbc4c16da" providerId="AD" clId="Web-{07E70994-B2C8-411A-B0AB-FE71C23C1409}" dt="2020-09-03T06:58:38.191" v="81" actId="1076"/>
          <ac:spMkLst>
            <pc:docMk/>
            <pc:sldMk cId="1097340276" sldId="258"/>
            <ac:spMk id="9" creationId="{A646D67D-B792-49FE-93CE-54867490060F}"/>
          </ac:spMkLst>
        </pc:spChg>
        <pc:spChg chg="add mod">
          <ac:chgData name="B, Sandhya" userId="S::sandhya.b@capgemini.com::d74baa17-953c-4e02-9d8d-229fbc4c16da" providerId="AD" clId="Web-{07E70994-B2C8-411A-B0AB-FE71C23C1409}" dt="2020-09-03T06:58:23.957" v="80" actId="1076"/>
          <ac:spMkLst>
            <pc:docMk/>
            <pc:sldMk cId="1097340276" sldId="258"/>
            <ac:spMk id="10" creationId="{7ED82804-69E6-495F-8397-05DFB79A5613}"/>
          </ac:spMkLst>
        </pc:spChg>
        <pc:spChg chg="add mod">
          <ac:chgData name="B, Sandhya" userId="S::sandhya.b@capgemini.com::d74baa17-953c-4e02-9d8d-229fbc4c16da" providerId="AD" clId="Web-{07E70994-B2C8-411A-B0AB-FE71C23C1409}" dt="2020-09-03T06:58:23.925" v="79" actId="1076"/>
          <ac:spMkLst>
            <pc:docMk/>
            <pc:sldMk cId="1097340276" sldId="258"/>
            <ac:spMk id="11" creationId="{1824C511-3E12-4BDF-9286-BB0E00A660FA}"/>
          </ac:spMkLst>
        </pc:spChg>
        <pc:spChg chg="add mod">
          <ac:chgData name="B, Sandhya" userId="S::sandhya.b@capgemini.com::d74baa17-953c-4e02-9d8d-229fbc4c16da" providerId="AD" clId="Web-{07E70994-B2C8-411A-B0AB-FE71C23C1409}" dt="2020-09-03T06:58:23.910" v="78" actId="1076"/>
          <ac:spMkLst>
            <pc:docMk/>
            <pc:sldMk cId="1097340276" sldId="258"/>
            <ac:spMk id="12" creationId="{D52A32B9-B896-4B68-8FC4-19D90AC4F102}"/>
          </ac:spMkLst>
        </pc:spChg>
        <pc:spChg chg="add mod">
          <ac:chgData name="B, Sandhya" userId="S::sandhya.b@capgemini.com::d74baa17-953c-4e02-9d8d-229fbc4c16da" providerId="AD" clId="Web-{07E70994-B2C8-411A-B0AB-FE71C23C1409}" dt="2020-09-03T06:58:23.878" v="77" actId="1076"/>
          <ac:spMkLst>
            <pc:docMk/>
            <pc:sldMk cId="1097340276" sldId="258"/>
            <ac:spMk id="13" creationId="{57CF0763-8801-4643-80ED-FD4679610D9A}"/>
          </ac:spMkLst>
        </pc:spChg>
        <pc:spChg chg="add mod">
          <ac:chgData name="B, Sandhya" userId="S::sandhya.b@capgemini.com::d74baa17-953c-4e02-9d8d-229fbc4c16da" providerId="AD" clId="Web-{07E70994-B2C8-411A-B0AB-FE71C23C1409}" dt="2020-09-03T06:58:23.847" v="76" actId="1076"/>
          <ac:spMkLst>
            <pc:docMk/>
            <pc:sldMk cId="1097340276" sldId="258"/>
            <ac:spMk id="14" creationId="{F2C6EA4C-A8F9-44B2-96B0-B5EC36B0F86D}"/>
          </ac:spMkLst>
        </pc:spChg>
        <pc:spChg chg="add mod">
          <ac:chgData name="B, Sandhya" userId="S::sandhya.b@capgemini.com::d74baa17-953c-4e02-9d8d-229fbc4c16da" providerId="AD" clId="Web-{07E70994-B2C8-411A-B0AB-FE71C23C1409}" dt="2020-09-03T06:58:10.941" v="75" actId="1076"/>
          <ac:spMkLst>
            <pc:docMk/>
            <pc:sldMk cId="1097340276" sldId="258"/>
            <ac:spMk id="15" creationId="{6214EA96-E518-47FB-B27E-919FF6B91FE8}"/>
          </ac:spMkLst>
        </pc:spChg>
        <pc:spChg chg="add mod">
          <ac:chgData name="B, Sandhya" userId="S::sandhya.b@capgemini.com::d74baa17-953c-4e02-9d8d-229fbc4c16da" providerId="AD" clId="Web-{07E70994-B2C8-411A-B0AB-FE71C23C1409}" dt="2020-09-03T06:58:10.878" v="74" actId="1076"/>
          <ac:spMkLst>
            <pc:docMk/>
            <pc:sldMk cId="1097340276" sldId="258"/>
            <ac:spMk id="16" creationId="{B82DCBD9-2DBC-4D5C-97A1-192F07639607}"/>
          </ac:spMkLst>
        </pc:spChg>
        <pc:spChg chg="add mod">
          <ac:chgData name="B, Sandhya" userId="S::sandhya.b@capgemini.com::d74baa17-953c-4e02-9d8d-229fbc4c16da" providerId="AD" clId="Web-{07E70994-B2C8-411A-B0AB-FE71C23C1409}" dt="2020-09-03T06:58:10.847" v="73" actId="1076"/>
          <ac:spMkLst>
            <pc:docMk/>
            <pc:sldMk cId="1097340276" sldId="258"/>
            <ac:spMk id="17" creationId="{22C37E61-FF36-4AE2-A588-4AE1AB74C188}"/>
          </ac:spMkLst>
        </pc:spChg>
        <pc:spChg chg="add mod">
          <ac:chgData name="B, Sandhya" userId="S::sandhya.b@capgemini.com::d74baa17-953c-4e02-9d8d-229fbc4c16da" providerId="AD" clId="Web-{07E70994-B2C8-411A-B0AB-FE71C23C1409}" dt="2020-09-03T06:58:10.816" v="72" actId="1076"/>
          <ac:spMkLst>
            <pc:docMk/>
            <pc:sldMk cId="1097340276" sldId="258"/>
            <ac:spMk id="18" creationId="{5EB8E035-FE76-42BF-AAC6-6BD6D06072F3}"/>
          </ac:spMkLst>
        </pc:spChg>
        <pc:graphicFrameChg chg="add mod modGraphic">
          <ac:chgData name="B, Sandhya" userId="S::sandhya.b@capgemini.com::d74baa17-953c-4e02-9d8d-229fbc4c16da" providerId="AD" clId="Web-{07E70994-B2C8-411A-B0AB-FE71C23C1409}" dt="2020-09-03T07:00:48.476" v="90" actId="1076"/>
          <ac:graphicFrameMkLst>
            <pc:docMk/>
            <pc:sldMk cId="1097340276" sldId="258"/>
            <ac:graphicFrameMk id="19" creationId="{839ED9D1-F4B4-44CF-8D47-C8AD316BE6CC}"/>
          </ac:graphicFrameMkLst>
        </pc:graphicFrameChg>
      </pc:sldChg>
    </pc:docChg>
  </pc:docChgLst>
  <pc:docChgLst>
    <pc:chgData name="Gulati, Gurubani" userId="S::gurubani.gulati@capgemini.com::f4e8377a-dba5-4ba3-b3ed-8276746a3208" providerId="AD" clId="Web-{90EBECDB-0DEB-4685-8A5F-EA05D130D682}"/>
    <pc:docChg chg="modSld sldOrd">
      <pc:chgData name="Gulati, Gurubani" userId="S::gurubani.gulati@capgemini.com::f4e8377a-dba5-4ba3-b3ed-8276746a3208" providerId="AD" clId="Web-{90EBECDB-0DEB-4685-8A5F-EA05D130D682}" dt="2020-09-03T10:17:59.343" v="3" actId="14100"/>
      <pc:docMkLst>
        <pc:docMk/>
      </pc:docMkLst>
      <pc:sldChg chg="modSp">
        <pc:chgData name="Gulati, Gurubani" userId="S::gurubani.gulati@capgemini.com::f4e8377a-dba5-4ba3-b3ed-8276746a3208" providerId="AD" clId="Web-{90EBECDB-0DEB-4685-8A5F-EA05D130D682}" dt="2020-09-03T10:17:59.343" v="3" actId="14100"/>
        <pc:sldMkLst>
          <pc:docMk/>
          <pc:sldMk cId="1782336005" sldId="264"/>
        </pc:sldMkLst>
        <pc:spChg chg="mod">
          <ac:chgData name="Gulati, Gurubani" userId="S::gurubani.gulati@capgemini.com::f4e8377a-dba5-4ba3-b3ed-8276746a3208" providerId="AD" clId="Web-{90EBECDB-0DEB-4685-8A5F-EA05D130D682}" dt="2020-09-03T10:11:39.202" v="1" actId="1076"/>
          <ac:spMkLst>
            <pc:docMk/>
            <pc:sldMk cId="1782336005" sldId="264"/>
            <ac:spMk id="4" creationId="{5EE1682C-5434-4ECF-A292-76ECB5DA06FD}"/>
          </ac:spMkLst>
        </pc:spChg>
        <pc:spChg chg="mod">
          <ac:chgData name="Gulati, Gurubani" userId="S::gurubani.gulati@capgemini.com::f4e8377a-dba5-4ba3-b3ed-8276746a3208" providerId="AD" clId="Web-{90EBECDB-0DEB-4685-8A5F-EA05D130D682}" dt="2020-09-03T10:17:59.343" v="3" actId="14100"/>
          <ac:spMkLst>
            <pc:docMk/>
            <pc:sldMk cId="1782336005" sldId="264"/>
            <ac:spMk id="18" creationId="{7C510371-573D-4D44-8D3D-8D88ABC99F10}"/>
          </ac:spMkLst>
        </pc:spChg>
      </pc:sldChg>
      <pc:sldChg chg="ord">
        <pc:chgData name="Gulati, Gurubani" userId="S::gurubani.gulati@capgemini.com::f4e8377a-dba5-4ba3-b3ed-8276746a3208" providerId="AD" clId="Web-{90EBECDB-0DEB-4685-8A5F-EA05D130D682}" dt="2020-09-03T10:16:45.124" v="2"/>
        <pc:sldMkLst>
          <pc:docMk/>
          <pc:sldMk cId="9232584" sldId="265"/>
        </pc:sldMkLst>
      </pc:sldChg>
    </pc:docChg>
  </pc:docChgLst>
  <pc:docChgLst>
    <pc:chgData name="., Meenu" userId="S::meenu.meenu@capgemini.com::d008bdbc-4aec-442d-a216-8c8b5d5144d2" providerId="AD" clId="Web-{B4DB65BA-5B68-4FE6-4E4B-DD3CBFA19989}"/>
    <pc:docChg chg="delSld modSld">
      <pc:chgData name="., Meenu" userId="S::meenu.meenu@capgemini.com::d008bdbc-4aec-442d-a216-8c8b5d5144d2" providerId="AD" clId="Web-{B4DB65BA-5B68-4FE6-4E4B-DD3CBFA19989}" dt="2020-09-03T15:58:48.381" v="398" actId="20577"/>
      <pc:docMkLst>
        <pc:docMk/>
      </pc:docMkLst>
      <pc:sldChg chg="delSp modSp mod setBg">
        <pc:chgData name="., Meenu" userId="S::meenu.meenu@capgemini.com::d008bdbc-4aec-442d-a216-8c8b5d5144d2" providerId="AD" clId="Web-{B4DB65BA-5B68-4FE6-4E4B-DD3CBFA19989}" dt="2020-09-03T15:47:35.817" v="355"/>
        <pc:sldMkLst>
          <pc:docMk/>
          <pc:sldMk cId="109857222" sldId="256"/>
        </pc:sldMkLst>
        <pc:spChg chg="del">
          <ac:chgData name="., Meenu" userId="S::meenu.meenu@capgemini.com::d008bdbc-4aec-442d-a216-8c8b5d5144d2" providerId="AD" clId="Web-{B4DB65BA-5B68-4FE6-4E4B-DD3CBFA19989}" dt="2020-09-03T15:39:19.594" v="263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., Meenu" userId="S::meenu.meenu@capgemini.com::d008bdbc-4aec-442d-a216-8c8b5d5144d2" providerId="AD" clId="Web-{B4DB65BA-5B68-4FE6-4E4B-DD3CBFA19989}" dt="2020-09-03T15:40:40.069" v="272"/>
          <ac:spMkLst>
            <pc:docMk/>
            <pc:sldMk cId="109857222" sldId="256"/>
            <ac:spMk id="3" creationId="{00000000-0000-0000-0000-000000000000}"/>
          </ac:spMkLst>
        </pc:spChg>
        <pc:spChg chg="mod">
          <ac:chgData name="., Meenu" userId="S::meenu.meenu@capgemini.com::d008bdbc-4aec-442d-a216-8c8b5d5144d2" providerId="AD" clId="Web-{B4DB65BA-5B68-4FE6-4E4B-DD3CBFA19989}" dt="2020-09-03T15:41:37.682" v="276"/>
          <ac:spMkLst>
            <pc:docMk/>
            <pc:sldMk cId="109857222" sldId="256"/>
            <ac:spMk id="4" creationId="{B7FBBFCC-B192-4218-9165-8941D2FDFAE6}"/>
          </ac:spMkLst>
        </pc:spChg>
        <pc:spChg chg="mod">
          <ac:chgData name="., Meenu" userId="S::meenu.meenu@capgemini.com::d008bdbc-4aec-442d-a216-8c8b5d5144d2" providerId="AD" clId="Web-{B4DB65BA-5B68-4FE6-4E4B-DD3CBFA19989}" dt="2020-09-03T15:41:50.511" v="278"/>
          <ac:spMkLst>
            <pc:docMk/>
            <pc:sldMk cId="109857222" sldId="256"/>
            <ac:spMk id="5" creationId="{3BC60E1D-8717-417C-86DE-0F84DD616FF3}"/>
          </ac:spMkLst>
        </pc:spChg>
        <pc:spChg chg="del">
          <ac:chgData name="., Meenu" userId="S::meenu.meenu@capgemini.com::d008bdbc-4aec-442d-a216-8c8b5d5144d2" providerId="AD" clId="Web-{B4DB65BA-5B68-4FE6-4E4B-DD3CBFA19989}" dt="2020-09-03T15:39:45.362" v="267"/>
          <ac:spMkLst>
            <pc:docMk/>
            <pc:sldMk cId="109857222" sldId="256"/>
            <ac:spMk id="7" creationId="{8494EAF8-FCE8-4FD0-91A7-61CA3A3771A7}"/>
          </ac:spMkLst>
        </pc:spChg>
        <pc:spChg chg="mod">
          <ac:chgData name="., Meenu" userId="S::meenu.meenu@capgemini.com::d008bdbc-4aec-442d-a216-8c8b5d5144d2" providerId="AD" clId="Web-{B4DB65BA-5B68-4FE6-4E4B-DD3CBFA19989}" dt="2020-09-03T15:25:52.052" v="29"/>
          <ac:spMkLst>
            <pc:docMk/>
            <pc:sldMk cId="109857222" sldId="256"/>
            <ac:spMk id="8" creationId="{E4DBB520-625D-4445-ACDB-F442E0A00E89}"/>
          </ac:spMkLst>
        </pc:spChg>
        <pc:spChg chg="mod">
          <ac:chgData name="., Meenu" userId="S::meenu.meenu@capgemini.com::d008bdbc-4aec-442d-a216-8c8b5d5144d2" providerId="AD" clId="Web-{B4DB65BA-5B68-4FE6-4E4B-DD3CBFA19989}" dt="2020-09-03T15:30:28.056" v="32"/>
          <ac:spMkLst>
            <pc:docMk/>
            <pc:sldMk cId="109857222" sldId="256"/>
            <ac:spMk id="9" creationId="{23B11B35-2482-4344-8165-4CF9EA27BDF6}"/>
          </ac:spMkLst>
        </pc:spChg>
        <pc:spChg chg="mod">
          <ac:chgData name="., Meenu" userId="S::meenu.meenu@capgemini.com::d008bdbc-4aec-442d-a216-8c8b5d5144d2" providerId="AD" clId="Web-{B4DB65BA-5B68-4FE6-4E4B-DD3CBFA19989}" dt="2020-09-03T15:39:50.237" v="268" actId="1076"/>
          <ac:spMkLst>
            <pc:docMk/>
            <pc:sldMk cId="109857222" sldId="256"/>
            <ac:spMk id="10" creationId="{8F154084-2CF5-4C04-8B69-DB6B3CDA6DC2}"/>
          </ac:spMkLst>
        </pc:spChg>
        <pc:spChg chg="mod">
          <ac:chgData name="., Meenu" userId="S::meenu.meenu@capgemini.com::d008bdbc-4aec-442d-a216-8c8b5d5144d2" providerId="AD" clId="Web-{B4DB65BA-5B68-4FE6-4E4B-DD3CBFA19989}" dt="2020-09-03T15:30:15.321" v="31"/>
          <ac:spMkLst>
            <pc:docMk/>
            <pc:sldMk cId="109857222" sldId="256"/>
            <ac:spMk id="11" creationId="{8A259DFE-5492-461D-B965-DA441B97FFE1}"/>
          </ac:spMkLst>
        </pc:spChg>
        <pc:spChg chg="mod">
          <ac:chgData name="., Meenu" userId="S::meenu.meenu@capgemini.com::d008bdbc-4aec-442d-a216-8c8b5d5144d2" providerId="AD" clId="Web-{B4DB65BA-5B68-4FE6-4E4B-DD3CBFA19989}" dt="2020-09-03T15:30:32.103" v="33"/>
          <ac:spMkLst>
            <pc:docMk/>
            <pc:sldMk cId="109857222" sldId="256"/>
            <ac:spMk id="12" creationId="{7B091EDA-006C-4053-910B-4231EB46B154}"/>
          </ac:spMkLst>
        </pc:spChg>
        <pc:spChg chg="mod">
          <ac:chgData name="., Meenu" userId="S::meenu.meenu@capgemini.com::d008bdbc-4aec-442d-a216-8c8b5d5144d2" providerId="AD" clId="Web-{B4DB65BA-5B68-4FE6-4E4B-DD3CBFA19989}" dt="2020-09-03T15:30:36.838" v="34"/>
          <ac:spMkLst>
            <pc:docMk/>
            <pc:sldMk cId="109857222" sldId="256"/>
            <ac:spMk id="13" creationId="{2CF59F32-FC87-4376-8B60-71319148CE1D}"/>
          </ac:spMkLst>
        </pc:spChg>
        <pc:spChg chg="mod">
          <ac:chgData name="., Meenu" userId="S::meenu.meenu@capgemini.com::d008bdbc-4aec-442d-a216-8c8b5d5144d2" providerId="AD" clId="Web-{B4DB65BA-5B68-4FE6-4E4B-DD3CBFA19989}" dt="2020-09-03T15:30:42.979" v="35"/>
          <ac:spMkLst>
            <pc:docMk/>
            <pc:sldMk cId="109857222" sldId="256"/>
            <ac:spMk id="14" creationId="{D94C6672-29FE-4339-8192-D9EB697FDD7C}"/>
          </ac:spMkLst>
        </pc:spChg>
      </pc:sldChg>
      <pc:sldChg chg="addSp delSp modSp mod setBg">
        <pc:chgData name="., Meenu" userId="S::meenu.meenu@capgemini.com::d008bdbc-4aec-442d-a216-8c8b5d5144d2" providerId="AD" clId="Web-{B4DB65BA-5B68-4FE6-4E4B-DD3CBFA19989}" dt="2020-09-03T15:57:17.031" v="381"/>
        <pc:sldMkLst>
          <pc:docMk/>
          <pc:sldMk cId="793925009" sldId="257"/>
        </pc:sldMkLst>
        <pc:spChg chg="del">
          <ac:chgData name="., Meenu" userId="S::meenu.meenu@capgemini.com::d008bdbc-4aec-442d-a216-8c8b5d5144d2" providerId="AD" clId="Web-{B4DB65BA-5B68-4FE6-4E4B-DD3CBFA19989}" dt="2020-09-03T15:42:03.168" v="280"/>
          <ac:spMkLst>
            <pc:docMk/>
            <pc:sldMk cId="793925009" sldId="257"/>
            <ac:spMk id="2" creationId="{7E84DCF2-D4FA-4F36-BCF4-214C9BA95EF9}"/>
          </ac:spMkLst>
        </pc:spChg>
        <pc:spChg chg="del">
          <ac:chgData name="., Meenu" userId="S::meenu.meenu@capgemini.com::d008bdbc-4aec-442d-a216-8c8b5d5144d2" providerId="AD" clId="Web-{B4DB65BA-5B68-4FE6-4E4B-DD3CBFA19989}" dt="2020-09-03T15:41:59.918" v="279"/>
          <ac:spMkLst>
            <pc:docMk/>
            <pc:sldMk cId="793925009" sldId="257"/>
            <ac:spMk id="3" creationId="{BC0CC51C-75FC-4CEC-8F60-F752E5A66DFD}"/>
          </ac:spMkLst>
        </pc:spChg>
        <pc:spChg chg="mod">
          <ac:chgData name="., Meenu" userId="S::meenu.meenu@capgemini.com::d008bdbc-4aec-442d-a216-8c8b5d5144d2" providerId="AD" clId="Web-{B4DB65BA-5B68-4FE6-4E4B-DD3CBFA19989}" dt="2020-09-03T15:42:13.216" v="282"/>
          <ac:spMkLst>
            <pc:docMk/>
            <pc:sldMk cId="793925009" sldId="257"/>
            <ac:spMk id="4" creationId="{8E24947D-6B1A-4705-8DD6-A7C6E76BE207}"/>
          </ac:spMkLst>
        </pc:spChg>
        <pc:spChg chg="mod">
          <ac:chgData name="., Meenu" userId="S::meenu.meenu@capgemini.com::d008bdbc-4aec-442d-a216-8c8b5d5144d2" providerId="AD" clId="Web-{B4DB65BA-5B68-4FE6-4E4B-DD3CBFA19989}" dt="2020-09-03T15:24:39.765" v="22"/>
          <ac:spMkLst>
            <pc:docMk/>
            <pc:sldMk cId="793925009" sldId="257"/>
            <ac:spMk id="5" creationId="{DC42E02A-B6CC-4BAD-BE48-0E8BF47B6BFE}"/>
          </ac:spMkLst>
        </pc:spChg>
        <pc:spChg chg="mod">
          <ac:chgData name="., Meenu" userId="S::meenu.meenu@capgemini.com::d008bdbc-4aec-442d-a216-8c8b5d5144d2" providerId="AD" clId="Web-{B4DB65BA-5B68-4FE6-4E4B-DD3CBFA19989}" dt="2020-09-03T15:24:55.219" v="24"/>
          <ac:spMkLst>
            <pc:docMk/>
            <pc:sldMk cId="793925009" sldId="257"/>
            <ac:spMk id="7" creationId="{F6B058E0-AC9D-4D70-9BD0-1EC9AACEF9BD}"/>
          </ac:spMkLst>
        </pc:spChg>
        <pc:spChg chg="mod">
          <ac:chgData name="., Meenu" userId="S::meenu.meenu@capgemini.com::d008bdbc-4aec-442d-a216-8c8b5d5144d2" providerId="AD" clId="Web-{B4DB65BA-5B68-4FE6-4E4B-DD3CBFA19989}" dt="2020-09-03T15:25:23.456" v="26"/>
          <ac:spMkLst>
            <pc:docMk/>
            <pc:sldMk cId="793925009" sldId="257"/>
            <ac:spMk id="10" creationId="{31203364-661E-43A7-8404-777F4A1479F7}"/>
          </ac:spMkLst>
        </pc:spChg>
        <pc:spChg chg="mod">
          <ac:chgData name="., Meenu" userId="S::meenu.meenu@capgemini.com::d008bdbc-4aec-442d-a216-8c8b5d5144d2" providerId="AD" clId="Web-{B4DB65BA-5B68-4FE6-4E4B-DD3CBFA19989}" dt="2020-09-03T15:25:29.456" v="27"/>
          <ac:spMkLst>
            <pc:docMk/>
            <pc:sldMk cId="793925009" sldId="257"/>
            <ac:spMk id="12" creationId="{E757CA45-A114-4A1A-B22A-6AF9CE5089E8}"/>
          </ac:spMkLst>
        </pc:spChg>
        <pc:spChg chg="add del mod">
          <ac:chgData name="., Meenu" userId="S::meenu.meenu@capgemini.com::d008bdbc-4aec-442d-a216-8c8b5d5144d2" providerId="AD" clId="Web-{B4DB65BA-5B68-4FE6-4E4B-DD3CBFA19989}" dt="2020-09-03T15:42:06.137" v="281"/>
          <ac:spMkLst>
            <pc:docMk/>
            <pc:sldMk cId="793925009" sldId="257"/>
            <ac:spMk id="14" creationId="{F1FCAAEE-06F7-406D-9AE2-A154BDBFFE6D}"/>
          </ac:spMkLst>
        </pc:spChg>
        <pc:spChg chg="mod">
          <ac:chgData name="., Meenu" userId="S::meenu.meenu@capgemini.com::d008bdbc-4aec-442d-a216-8c8b5d5144d2" providerId="AD" clId="Web-{B4DB65BA-5B68-4FE6-4E4B-DD3CBFA19989}" dt="2020-09-03T15:25:34.957" v="28"/>
          <ac:spMkLst>
            <pc:docMk/>
            <pc:sldMk cId="793925009" sldId="257"/>
            <ac:spMk id="15" creationId="{FB6C9D0F-3F35-474F-A4AB-5D7754F67D8B}"/>
          </ac:spMkLst>
        </pc:spChg>
      </pc:sldChg>
      <pc:sldChg chg="mod setBg">
        <pc:chgData name="., Meenu" userId="S::meenu.meenu@capgemini.com::d008bdbc-4aec-442d-a216-8c8b5d5144d2" providerId="AD" clId="Web-{B4DB65BA-5B68-4FE6-4E4B-DD3CBFA19989}" dt="2020-09-03T15:56:50.810" v="377"/>
        <pc:sldMkLst>
          <pc:docMk/>
          <pc:sldMk cId="1097340276" sldId="258"/>
        </pc:sldMkLst>
      </pc:sldChg>
      <pc:sldChg chg="mod setBg">
        <pc:chgData name="., Meenu" userId="S::meenu.meenu@capgemini.com::d008bdbc-4aec-442d-a216-8c8b5d5144d2" providerId="AD" clId="Web-{B4DB65BA-5B68-4FE6-4E4B-DD3CBFA19989}" dt="2020-09-03T15:56:56.170" v="378"/>
        <pc:sldMkLst>
          <pc:docMk/>
          <pc:sldMk cId="1485728753" sldId="259"/>
        </pc:sldMkLst>
      </pc:sldChg>
      <pc:sldChg chg="modSp mod setBg">
        <pc:chgData name="., Meenu" userId="S::meenu.meenu@capgemini.com::d008bdbc-4aec-442d-a216-8c8b5d5144d2" providerId="AD" clId="Web-{B4DB65BA-5B68-4FE6-4E4B-DD3CBFA19989}" dt="2020-09-03T15:45:24.058" v="311"/>
        <pc:sldMkLst>
          <pc:docMk/>
          <pc:sldMk cId="2656628215" sldId="263"/>
        </pc:sldMkLst>
        <pc:spChg chg="mod">
          <ac:chgData name="., Meenu" userId="S::meenu.meenu@capgemini.com::d008bdbc-4aec-442d-a216-8c8b5d5144d2" providerId="AD" clId="Web-{B4DB65BA-5B68-4FE6-4E4B-DD3CBFA19989}" dt="2020-09-03T15:42:40.171" v="284"/>
          <ac:spMkLst>
            <pc:docMk/>
            <pc:sldMk cId="2656628215" sldId="263"/>
            <ac:spMk id="5" creationId="{BCEECBA3-9398-41DC-999D-D931213A454F}"/>
          </ac:spMkLst>
        </pc:spChg>
        <pc:spChg chg="mod">
          <ac:chgData name="., Meenu" userId="S::meenu.meenu@capgemini.com::d008bdbc-4aec-442d-a216-8c8b5d5144d2" providerId="AD" clId="Web-{B4DB65BA-5B68-4FE6-4E4B-DD3CBFA19989}" dt="2020-09-03T15:44:03.021" v="304" actId="20577"/>
          <ac:spMkLst>
            <pc:docMk/>
            <pc:sldMk cId="2656628215" sldId="263"/>
            <ac:spMk id="7" creationId="{4F5FD9BE-5EBD-4223-BC7F-76D6649C5DDE}"/>
          </ac:spMkLst>
        </pc:spChg>
        <pc:spChg chg="mod">
          <ac:chgData name="., Meenu" userId="S::meenu.meenu@capgemini.com::d008bdbc-4aec-442d-a216-8c8b5d5144d2" providerId="AD" clId="Web-{B4DB65BA-5B68-4FE6-4E4B-DD3CBFA19989}" dt="2020-09-03T15:43:54.098" v="302" actId="20577"/>
          <ac:spMkLst>
            <pc:docMk/>
            <pc:sldMk cId="2656628215" sldId="263"/>
            <ac:spMk id="10" creationId="{FDEDEB27-2C44-45FA-923D-B6BE5B5694AB}"/>
          </ac:spMkLst>
        </pc:spChg>
        <pc:spChg chg="mod">
          <ac:chgData name="., Meenu" userId="S::meenu.meenu@capgemini.com::d008bdbc-4aec-442d-a216-8c8b5d5144d2" providerId="AD" clId="Web-{B4DB65BA-5B68-4FE6-4E4B-DD3CBFA19989}" dt="2020-09-03T15:44:13.584" v="305" actId="1076"/>
          <ac:spMkLst>
            <pc:docMk/>
            <pc:sldMk cId="2656628215" sldId="263"/>
            <ac:spMk id="14" creationId="{E1425EA8-1AA5-46E5-922A-BCD33083D1C8}"/>
          </ac:spMkLst>
        </pc:spChg>
        <pc:spChg chg="mod">
          <ac:chgData name="., Meenu" userId="S::meenu.meenu@capgemini.com::d008bdbc-4aec-442d-a216-8c8b5d5144d2" providerId="AD" clId="Web-{B4DB65BA-5B68-4FE6-4E4B-DD3CBFA19989}" dt="2020-09-03T15:44:47.133" v="308" actId="1076"/>
          <ac:spMkLst>
            <pc:docMk/>
            <pc:sldMk cId="2656628215" sldId="263"/>
            <ac:spMk id="17" creationId="{8A00E35E-D689-4C9D-83A1-4AA1CA5EB8DD}"/>
          </ac:spMkLst>
        </pc:spChg>
        <pc:spChg chg="mod">
          <ac:chgData name="., Meenu" userId="S::meenu.meenu@capgemini.com::d008bdbc-4aec-442d-a216-8c8b5d5144d2" providerId="AD" clId="Web-{B4DB65BA-5B68-4FE6-4E4B-DD3CBFA19989}" dt="2020-09-03T15:44:59.494" v="309" actId="1076"/>
          <ac:spMkLst>
            <pc:docMk/>
            <pc:sldMk cId="2656628215" sldId="263"/>
            <ac:spMk id="18" creationId="{3F41FDAC-8000-4382-967E-FC5064E4A5A5}"/>
          </ac:spMkLst>
        </pc:spChg>
      </pc:sldChg>
      <pc:sldChg chg="modSp">
        <pc:chgData name="., Meenu" userId="S::meenu.meenu@capgemini.com::d008bdbc-4aec-442d-a216-8c8b5d5144d2" providerId="AD" clId="Web-{B4DB65BA-5B68-4FE6-4E4B-DD3CBFA19989}" dt="2020-09-03T15:24:05.231" v="21" actId="14100"/>
        <pc:sldMkLst>
          <pc:docMk/>
          <pc:sldMk cId="1782336005" sldId="264"/>
        </pc:sldMkLst>
        <pc:spChg chg="mod">
          <ac:chgData name="., Meenu" userId="S::meenu.meenu@capgemini.com::d008bdbc-4aec-442d-a216-8c8b5d5144d2" providerId="AD" clId="Web-{B4DB65BA-5B68-4FE6-4E4B-DD3CBFA19989}" dt="2020-09-03T15:24:05.231" v="21" actId="14100"/>
          <ac:spMkLst>
            <pc:docMk/>
            <pc:sldMk cId="1782336005" sldId="264"/>
            <ac:spMk id="18" creationId="{7C510371-573D-4D44-8D3D-8D88ABC99F10}"/>
          </ac:spMkLst>
        </pc:spChg>
      </pc:sldChg>
      <pc:sldChg chg="modSp">
        <pc:chgData name="., Meenu" userId="S::meenu.meenu@capgemini.com::d008bdbc-4aec-442d-a216-8c8b5d5144d2" providerId="AD" clId="Web-{B4DB65BA-5B68-4FE6-4E4B-DD3CBFA19989}" dt="2020-09-03T15:52:38.386" v="376" actId="14100"/>
        <pc:sldMkLst>
          <pc:docMk/>
          <pc:sldMk cId="9232584" sldId="265"/>
        </pc:sldMkLst>
        <pc:spChg chg="mod">
          <ac:chgData name="., Meenu" userId="S::meenu.meenu@capgemini.com::d008bdbc-4aec-442d-a216-8c8b5d5144d2" providerId="AD" clId="Web-{B4DB65BA-5B68-4FE6-4E4B-DD3CBFA19989}" dt="2020-09-03T15:51:08.051" v="373" actId="1076"/>
          <ac:spMkLst>
            <pc:docMk/>
            <pc:sldMk cId="9232584" sldId="265"/>
            <ac:spMk id="4" creationId="{68EA4FA2-C418-4D04-A463-17F70F660810}"/>
          </ac:spMkLst>
        </pc:spChg>
        <pc:picChg chg="mod modCrop">
          <ac:chgData name="., Meenu" userId="S::meenu.meenu@capgemini.com::d008bdbc-4aec-442d-a216-8c8b5d5144d2" providerId="AD" clId="Web-{B4DB65BA-5B68-4FE6-4E4B-DD3CBFA19989}" dt="2020-09-03T15:52:38.386" v="376" actId="14100"/>
          <ac:picMkLst>
            <pc:docMk/>
            <pc:sldMk cId="9232584" sldId="265"/>
            <ac:picMk id="5" creationId="{5E398F50-DC06-4E4D-A5C8-3C58ED81FEF1}"/>
          </ac:picMkLst>
        </pc:picChg>
      </pc:sldChg>
      <pc:sldChg chg="addSp delSp modSp mod setBg">
        <pc:chgData name="., Meenu" userId="S::meenu.meenu@capgemini.com::d008bdbc-4aec-442d-a216-8c8b5d5144d2" providerId="AD" clId="Web-{B4DB65BA-5B68-4FE6-4E4B-DD3CBFA19989}" dt="2020-09-03T15:58:46.741" v="396" actId="20577"/>
        <pc:sldMkLst>
          <pc:docMk/>
          <pc:sldMk cId="379864900" sldId="266"/>
        </pc:sldMkLst>
        <pc:spChg chg="mod">
          <ac:chgData name="., Meenu" userId="S::meenu.meenu@capgemini.com::d008bdbc-4aec-442d-a216-8c8b5d5144d2" providerId="AD" clId="Web-{B4DB65BA-5B68-4FE6-4E4B-DD3CBFA19989}" dt="2020-09-03T15:57:42.830" v="382" actId="20577"/>
          <ac:spMkLst>
            <pc:docMk/>
            <pc:sldMk cId="379864900" sldId="266"/>
            <ac:spMk id="2" creationId="{E12A1528-A95E-4E85-9161-904B4B533A29}"/>
          </ac:spMkLst>
        </pc:spChg>
        <pc:spChg chg="mod">
          <ac:chgData name="., Meenu" userId="S::meenu.meenu@capgemini.com::d008bdbc-4aec-442d-a216-8c8b5d5144d2" providerId="AD" clId="Web-{B4DB65BA-5B68-4FE6-4E4B-DD3CBFA19989}" dt="2020-09-03T15:58:46.741" v="396" actId="20577"/>
          <ac:spMkLst>
            <pc:docMk/>
            <pc:sldMk cId="379864900" sldId="266"/>
            <ac:spMk id="3" creationId="{7844D615-E68D-4D84-A34F-606A000A19BD}"/>
          </ac:spMkLst>
        </pc:spChg>
        <pc:spChg chg="del">
          <ac:chgData name="., Meenu" userId="S::meenu.meenu@capgemini.com::d008bdbc-4aec-442d-a216-8c8b5d5144d2" providerId="AD" clId="Web-{B4DB65BA-5B68-4FE6-4E4B-DD3CBFA19989}" dt="2020-09-03T15:31:48.812" v="39"/>
          <ac:spMkLst>
            <pc:docMk/>
            <pc:sldMk cId="379864900" sldId="266"/>
            <ac:spMk id="4" creationId="{53B11948-9C5A-4211-861B-E48B9C42214B}"/>
          </ac:spMkLst>
        </pc:spChg>
        <pc:spChg chg="add mod">
          <ac:chgData name="., Meenu" userId="S::meenu.meenu@capgemini.com::d008bdbc-4aec-442d-a216-8c8b5d5144d2" providerId="AD" clId="Web-{B4DB65BA-5B68-4FE6-4E4B-DD3CBFA19989}" dt="2020-09-03T15:38:41.810" v="259" actId="20577"/>
          <ac:spMkLst>
            <pc:docMk/>
            <pc:sldMk cId="379864900" sldId="266"/>
            <ac:spMk id="5" creationId="{33691C2E-B61F-47E2-9328-EC92DE1479A6}"/>
          </ac:spMkLst>
        </pc:spChg>
        <pc:spChg chg="del mod">
          <ac:chgData name="., Meenu" userId="S::meenu.meenu@capgemini.com::d008bdbc-4aec-442d-a216-8c8b5d5144d2" providerId="AD" clId="Web-{B4DB65BA-5B68-4FE6-4E4B-DD3CBFA19989}" dt="2020-09-03T15:31:52.546" v="40"/>
          <ac:spMkLst>
            <pc:docMk/>
            <pc:sldMk cId="379864900" sldId="266"/>
            <ac:spMk id="6" creationId="{586A4B04-344E-4518-997F-5A1C9ED32DC8}"/>
          </ac:spMkLst>
        </pc:spChg>
        <pc:spChg chg="add del">
          <ac:chgData name="., Meenu" userId="S::meenu.meenu@capgemini.com::d008bdbc-4aec-442d-a216-8c8b5d5144d2" providerId="AD" clId="Web-{B4DB65BA-5B68-4FE6-4E4B-DD3CBFA19989}" dt="2020-09-03T15:33:42.679" v="62"/>
          <ac:spMkLst>
            <pc:docMk/>
            <pc:sldMk cId="379864900" sldId="266"/>
            <ac:spMk id="8" creationId="{081EA652-8C6A-4E69-BEB9-170809474553}"/>
          </ac:spMkLst>
        </pc:spChg>
        <pc:spChg chg="add del">
          <ac:chgData name="., Meenu" userId="S::meenu.meenu@capgemini.com::d008bdbc-4aec-442d-a216-8c8b5d5144d2" providerId="AD" clId="Web-{B4DB65BA-5B68-4FE6-4E4B-DD3CBFA19989}" dt="2020-09-03T15:33:42.679" v="62"/>
          <ac:spMkLst>
            <pc:docMk/>
            <pc:sldMk cId="379864900" sldId="266"/>
            <ac:spMk id="10" creationId="{5298780A-33B9-4EA2-8F67-DE68AD62841B}"/>
          </ac:spMkLst>
        </pc:spChg>
        <pc:spChg chg="add del">
          <ac:chgData name="., Meenu" userId="S::meenu.meenu@capgemini.com::d008bdbc-4aec-442d-a216-8c8b5d5144d2" providerId="AD" clId="Web-{B4DB65BA-5B68-4FE6-4E4B-DD3CBFA19989}" dt="2020-09-03T15:33:42.679" v="62"/>
          <ac:spMkLst>
            <pc:docMk/>
            <pc:sldMk cId="379864900" sldId="266"/>
            <ac:spMk id="12" creationId="{7F488E8B-4E1E-4402-8935-D4E6C02615C7}"/>
          </ac:spMkLst>
        </pc:spChg>
        <pc:spChg chg="add">
          <ac:chgData name="., Meenu" userId="S::meenu.meenu@capgemini.com::d008bdbc-4aec-442d-a216-8c8b5d5144d2" providerId="AD" clId="Web-{B4DB65BA-5B68-4FE6-4E4B-DD3CBFA19989}" dt="2020-09-03T15:33:42.679" v="62"/>
          <ac:spMkLst>
            <pc:docMk/>
            <pc:sldMk cId="379864900" sldId="266"/>
            <ac:spMk id="16" creationId="{E92FEB64-6EEA-4759-B4A4-BD2C1E660BA8}"/>
          </ac:spMkLst>
        </pc:spChg>
        <pc:spChg chg="add">
          <ac:chgData name="., Meenu" userId="S::meenu.meenu@capgemini.com::d008bdbc-4aec-442d-a216-8c8b5d5144d2" providerId="AD" clId="Web-{B4DB65BA-5B68-4FE6-4E4B-DD3CBFA19989}" dt="2020-09-03T15:33:42.679" v="62"/>
          <ac:spMkLst>
            <pc:docMk/>
            <pc:sldMk cId="379864900" sldId="266"/>
            <ac:spMk id="17" creationId="{B10BB131-AC8E-4A8E-A5D1-36260F720C3B}"/>
          </ac:spMkLst>
        </pc:spChg>
        <pc:spChg chg="add">
          <ac:chgData name="., Meenu" userId="S::meenu.meenu@capgemini.com::d008bdbc-4aec-442d-a216-8c8b5d5144d2" providerId="AD" clId="Web-{B4DB65BA-5B68-4FE6-4E4B-DD3CBFA19989}" dt="2020-09-03T15:33:42.679" v="62"/>
          <ac:spMkLst>
            <pc:docMk/>
            <pc:sldMk cId="379864900" sldId="266"/>
            <ac:spMk id="18" creationId="{5566D6E1-03A1-4D73-A4E0-35D74D568A04}"/>
          </ac:spMkLst>
        </pc:spChg>
        <pc:spChg chg="add del">
          <ac:chgData name="., Meenu" userId="S::meenu.meenu@capgemini.com::d008bdbc-4aec-442d-a216-8c8b5d5144d2" providerId="AD" clId="Web-{B4DB65BA-5B68-4FE6-4E4B-DD3CBFA19989}" dt="2020-09-03T15:33:42.648" v="61"/>
          <ac:spMkLst>
            <pc:docMk/>
            <pc:sldMk cId="379864900" sldId="266"/>
            <ac:spMk id="19" creationId="{4DA718D0-4865-4629-8134-44F68D41D574}"/>
          </ac:spMkLst>
        </pc:spChg>
        <pc:spChg chg="add">
          <ac:chgData name="., Meenu" userId="S::meenu.meenu@capgemini.com::d008bdbc-4aec-442d-a216-8c8b5d5144d2" providerId="AD" clId="Web-{B4DB65BA-5B68-4FE6-4E4B-DD3CBFA19989}" dt="2020-09-03T15:33:42.679" v="62"/>
          <ac:spMkLst>
            <pc:docMk/>
            <pc:sldMk cId="379864900" sldId="266"/>
            <ac:spMk id="23" creationId="{14847E93-7DC1-4D4B-8829-B19AA7137C50}"/>
          </ac:spMkLst>
        </pc:spChg>
        <pc:spChg chg="add del">
          <ac:chgData name="., Meenu" userId="S::meenu.meenu@capgemini.com::d008bdbc-4aec-442d-a216-8c8b5d5144d2" providerId="AD" clId="Web-{B4DB65BA-5B68-4FE6-4E4B-DD3CBFA19989}" dt="2020-09-03T15:33:42.648" v="61"/>
          <ac:spMkLst>
            <pc:docMk/>
            <pc:sldMk cId="379864900" sldId="266"/>
            <ac:spMk id="25" creationId="{CBC4F608-B4B8-48C3-9572-C0F061B1CD99}"/>
          </ac:spMkLst>
        </pc:spChg>
        <pc:spChg chg="add">
          <ac:chgData name="., Meenu" userId="S::meenu.meenu@capgemini.com::d008bdbc-4aec-442d-a216-8c8b5d5144d2" providerId="AD" clId="Web-{B4DB65BA-5B68-4FE6-4E4B-DD3CBFA19989}" dt="2020-09-03T15:33:42.679" v="62"/>
          <ac:spMkLst>
            <pc:docMk/>
            <pc:sldMk cId="379864900" sldId="266"/>
            <ac:spMk id="27" creationId="{9F835A99-04AC-494A-A572-AFE8413CC938}"/>
          </ac:spMkLst>
        </pc:spChg>
        <pc:spChg chg="add">
          <ac:chgData name="., Meenu" userId="S::meenu.meenu@capgemini.com::d008bdbc-4aec-442d-a216-8c8b5d5144d2" providerId="AD" clId="Web-{B4DB65BA-5B68-4FE6-4E4B-DD3CBFA19989}" dt="2020-09-03T15:33:42.679" v="62"/>
          <ac:spMkLst>
            <pc:docMk/>
            <pc:sldMk cId="379864900" sldId="266"/>
            <ac:spMk id="29" creationId="{7B786209-1B0B-4CA9-9BDD-F7327066A84D}"/>
          </ac:spMkLst>
        </pc:spChg>
        <pc:spChg chg="add">
          <ac:chgData name="., Meenu" userId="S::meenu.meenu@capgemini.com::d008bdbc-4aec-442d-a216-8c8b5d5144d2" providerId="AD" clId="Web-{B4DB65BA-5B68-4FE6-4E4B-DD3CBFA19989}" dt="2020-09-03T15:33:42.679" v="62"/>
          <ac:spMkLst>
            <pc:docMk/>
            <pc:sldMk cId="379864900" sldId="266"/>
            <ac:spMk id="31" creationId="{2D2964BB-484D-45AE-AD66-D407D0629652}"/>
          </ac:spMkLst>
        </pc:spChg>
        <pc:spChg chg="add">
          <ac:chgData name="., Meenu" userId="S::meenu.meenu@capgemini.com::d008bdbc-4aec-442d-a216-8c8b5d5144d2" providerId="AD" clId="Web-{B4DB65BA-5B68-4FE6-4E4B-DD3CBFA19989}" dt="2020-09-03T15:33:42.679" v="62"/>
          <ac:spMkLst>
            <pc:docMk/>
            <pc:sldMk cId="379864900" sldId="266"/>
            <ac:spMk id="33" creationId="{6691AC69-A76E-4DAB-B565-468B6B87ACF3}"/>
          </ac:spMkLst>
        </pc:spChg>
        <pc:grpChg chg="add del">
          <ac:chgData name="., Meenu" userId="S::meenu.meenu@capgemini.com::d008bdbc-4aec-442d-a216-8c8b5d5144d2" providerId="AD" clId="Web-{B4DB65BA-5B68-4FE6-4E4B-DD3CBFA19989}" dt="2020-09-03T15:33:42.648" v="61"/>
          <ac:grpSpMkLst>
            <pc:docMk/>
            <pc:sldMk cId="379864900" sldId="266"/>
            <ac:grpSpMk id="21" creationId="{65167ED7-6315-43AB-B1B6-C326D5FD8F84}"/>
          </ac:grpSpMkLst>
        </pc:grpChg>
        <pc:cxnChg chg="add del">
          <ac:chgData name="., Meenu" userId="S::meenu.meenu@capgemini.com::d008bdbc-4aec-442d-a216-8c8b5d5144d2" providerId="AD" clId="Web-{B4DB65BA-5B68-4FE6-4E4B-DD3CBFA19989}" dt="2020-09-03T15:33:42.679" v="62"/>
          <ac:cxnSpMkLst>
            <pc:docMk/>
            <pc:sldMk cId="379864900" sldId="266"/>
            <ac:cxnSpMk id="14" creationId="{23AAC9B5-8015-485C-ACF9-A750390E9A56}"/>
          </ac:cxnSpMkLst>
        </pc:cxnChg>
      </pc:sldChg>
      <pc:sldChg chg="del">
        <pc:chgData name="., Meenu" userId="S::meenu.meenu@capgemini.com::d008bdbc-4aec-442d-a216-8c8b5d5144d2" providerId="AD" clId="Web-{B4DB65BA-5B68-4FE6-4E4B-DD3CBFA19989}" dt="2020-09-03T15:19:26.196" v="3"/>
        <pc:sldMkLst>
          <pc:docMk/>
          <pc:sldMk cId="1132711430" sldId="267"/>
        </pc:sldMkLst>
      </pc:sldChg>
      <pc:sldChg chg="modSp">
        <pc:chgData name="., Meenu" userId="S::meenu.meenu@capgemini.com::d008bdbc-4aec-442d-a216-8c8b5d5144d2" providerId="AD" clId="Web-{B4DB65BA-5B68-4FE6-4E4B-DD3CBFA19989}" dt="2020-09-03T15:23:00.961" v="20"/>
        <pc:sldMkLst>
          <pc:docMk/>
          <pc:sldMk cId="2385677461" sldId="268"/>
        </pc:sldMkLst>
        <pc:picChg chg="mod">
          <ac:chgData name="., Meenu" userId="S::meenu.meenu@capgemini.com::d008bdbc-4aec-442d-a216-8c8b5d5144d2" providerId="AD" clId="Web-{B4DB65BA-5B68-4FE6-4E4B-DD3CBFA19989}" dt="2020-09-03T15:23:00.961" v="20"/>
          <ac:picMkLst>
            <pc:docMk/>
            <pc:sldMk cId="2385677461" sldId="268"/>
            <ac:picMk id="4" creationId="{1C0A31C4-187F-4788-8C78-62D7BE5614EE}"/>
          </ac:picMkLst>
        </pc:picChg>
        <pc:picChg chg="mod">
          <ac:chgData name="., Meenu" userId="S::meenu.meenu@capgemini.com::d008bdbc-4aec-442d-a216-8c8b5d5144d2" providerId="AD" clId="Web-{B4DB65BA-5B68-4FE6-4E4B-DD3CBFA19989}" dt="2020-09-03T15:18:46.411" v="0" actId="14100"/>
          <ac:picMkLst>
            <pc:docMk/>
            <pc:sldMk cId="2385677461" sldId="268"/>
            <ac:picMk id="5" creationId="{BD4E2CCC-D16E-4FF1-9FA9-B9D013F55657}"/>
          </ac:picMkLst>
        </pc:picChg>
      </pc:sldChg>
      <pc:sldChg chg="addSp delSp modSp mod setBg setClrOvrMap">
        <pc:chgData name="., Meenu" userId="S::meenu.meenu@capgemini.com::d008bdbc-4aec-442d-a216-8c8b5d5144d2" providerId="AD" clId="Web-{B4DB65BA-5B68-4FE6-4E4B-DD3CBFA19989}" dt="2020-09-03T15:50:10.266" v="372"/>
        <pc:sldMkLst>
          <pc:docMk/>
          <pc:sldMk cId="4205079301" sldId="269"/>
        </pc:sldMkLst>
        <pc:spChg chg="add mod">
          <ac:chgData name="., Meenu" userId="S::meenu.meenu@capgemini.com::d008bdbc-4aec-442d-a216-8c8b5d5144d2" providerId="AD" clId="Web-{B4DB65BA-5B68-4FE6-4E4B-DD3CBFA19989}" dt="2020-09-03T15:50:10.266" v="371"/>
          <ac:spMkLst>
            <pc:docMk/>
            <pc:sldMk cId="4205079301" sldId="269"/>
            <ac:spMk id="2" creationId="{5B8C7D75-6ACC-4F01-8D17-A92790972E4D}"/>
          </ac:spMkLst>
        </pc:spChg>
        <pc:spChg chg="del mod">
          <ac:chgData name="., Meenu" userId="S::meenu.meenu@capgemini.com::d008bdbc-4aec-442d-a216-8c8b5d5144d2" providerId="AD" clId="Web-{B4DB65BA-5B68-4FE6-4E4B-DD3CBFA19989}" dt="2020-09-03T15:45:44.544" v="313"/>
          <ac:spMkLst>
            <pc:docMk/>
            <pc:sldMk cId="4205079301" sldId="269"/>
            <ac:spMk id="4" creationId="{905FB07F-B513-4650-847D-502DF7767BA0}"/>
          </ac:spMkLst>
        </pc:spChg>
        <pc:spChg chg="add del">
          <ac:chgData name="., Meenu" userId="S::meenu.meenu@capgemini.com::d008bdbc-4aec-442d-a216-8c8b5d5144d2" providerId="AD" clId="Web-{B4DB65BA-5B68-4FE6-4E4B-DD3CBFA19989}" dt="2020-09-03T15:45:38.215" v="312"/>
          <ac:spMkLst>
            <pc:docMk/>
            <pc:sldMk cId="4205079301" sldId="269"/>
            <ac:spMk id="9" creationId="{23962611-DFD5-4092-AAFD-559E3DFCE2C9}"/>
          </ac:spMkLst>
        </pc:spChg>
        <pc:spChg chg="add del">
          <ac:chgData name="., Meenu" userId="S::meenu.meenu@capgemini.com::d008bdbc-4aec-442d-a216-8c8b5d5144d2" providerId="AD" clId="Web-{B4DB65BA-5B68-4FE6-4E4B-DD3CBFA19989}" dt="2020-09-03T15:46:44.329" v="352"/>
          <ac:spMkLst>
            <pc:docMk/>
            <pc:sldMk cId="4205079301" sldId="269"/>
            <ac:spMk id="16" creationId="{23962611-DFD5-4092-AAFD-559E3DFCE2C9}"/>
          </ac:spMkLst>
        </pc:spChg>
        <pc:spChg chg="add del">
          <ac:chgData name="., Meenu" userId="S::meenu.meenu@capgemini.com::d008bdbc-4aec-442d-a216-8c8b5d5144d2" providerId="AD" clId="Web-{B4DB65BA-5B68-4FE6-4E4B-DD3CBFA19989}" dt="2020-09-03T15:46:37.610" v="349"/>
          <ac:spMkLst>
            <pc:docMk/>
            <pc:sldMk cId="4205079301" sldId="269"/>
            <ac:spMk id="20" creationId="{F4492644-1D84-449E-94E4-5FC5C873D32E}"/>
          </ac:spMkLst>
        </pc:spChg>
        <pc:spChg chg="add del">
          <ac:chgData name="., Meenu" userId="S::meenu.meenu@capgemini.com::d008bdbc-4aec-442d-a216-8c8b5d5144d2" providerId="AD" clId="Web-{B4DB65BA-5B68-4FE6-4E4B-DD3CBFA19989}" dt="2020-09-03T15:46:37.610" v="349"/>
          <ac:spMkLst>
            <pc:docMk/>
            <pc:sldMk cId="4205079301" sldId="269"/>
            <ac:spMk id="21" creationId="{94EE1A74-DEBF-434E-8B5E-7AB296ECBE08}"/>
          </ac:spMkLst>
        </pc:spChg>
        <pc:spChg chg="add del">
          <ac:chgData name="., Meenu" userId="S::meenu.meenu@capgemini.com::d008bdbc-4aec-442d-a216-8c8b5d5144d2" providerId="AD" clId="Web-{B4DB65BA-5B68-4FE6-4E4B-DD3CBFA19989}" dt="2020-09-03T15:46:37.610" v="349"/>
          <ac:spMkLst>
            <pc:docMk/>
            <pc:sldMk cId="4205079301" sldId="269"/>
            <ac:spMk id="23" creationId="{0B3B9DBC-97CC-4A18-B4A6-66E240292269}"/>
          </ac:spMkLst>
        </pc:spChg>
        <pc:spChg chg="add del">
          <ac:chgData name="., Meenu" userId="S::meenu.meenu@capgemini.com::d008bdbc-4aec-442d-a216-8c8b5d5144d2" providerId="AD" clId="Web-{B4DB65BA-5B68-4FE6-4E4B-DD3CBFA19989}" dt="2020-09-03T15:46:33.547" v="347"/>
          <ac:spMkLst>
            <pc:docMk/>
            <pc:sldMk cId="4205079301" sldId="269"/>
            <ac:spMk id="25" creationId="{7905BA41-EE6E-4F80-8636-447F22DD729A}"/>
          </ac:spMkLst>
        </pc:spChg>
        <pc:spChg chg="add del">
          <ac:chgData name="., Meenu" userId="S::meenu.meenu@capgemini.com::d008bdbc-4aec-442d-a216-8c8b5d5144d2" providerId="AD" clId="Web-{B4DB65BA-5B68-4FE6-4E4B-DD3CBFA19989}" dt="2020-09-03T15:46:44.314" v="351"/>
          <ac:spMkLst>
            <pc:docMk/>
            <pc:sldMk cId="4205079301" sldId="269"/>
            <ac:spMk id="26" creationId="{74751229-0244-4FBB-BED1-407467F4C951}"/>
          </ac:spMkLst>
        </pc:spChg>
        <pc:spChg chg="add del">
          <ac:chgData name="., Meenu" userId="S::meenu.meenu@capgemini.com::d008bdbc-4aec-442d-a216-8c8b5d5144d2" providerId="AD" clId="Web-{B4DB65BA-5B68-4FE6-4E4B-DD3CBFA19989}" dt="2020-09-03T15:46:33.547" v="347"/>
          <ac:spMkLst>
            <pc:docMk/>
            <pc:sldMk cId="4205079301" sldId="269"/>
            <ac:spMk id="27" creationId="{CD7549B2-EE05-4558-8C64-AC46755F2B25}"/>
          </ac:spMkLst>
        </pc:spChg>
        <pc:spChg chg="add del">
          <ac:chgData name="., Meenu" userId="S::meenu.meenu@capgemini.com::d008bdbc-4aec-442d-a216-8c8b5d5144d2" providerId="AD" clId="Web-{B4DB65BA-5B68-4FE6-4E4B-DD3CBFA19989}" dt="2020-09-03T15:46:37.610" v="349"/>
          <ac:spMkLst>
            <pc:docMk/>
            <pc:sldMk cId="4205079301" sldId="269"/>
            <ac:spMk id="29" creationId="{8C7C4D4B-92D9-4FA4-A294-749E8574FF51}"/>
          </ac:spMkLst>
        </pc:spChg>
        <pc:spChg chg="add del">
          <ac:chgData name="., Meenu" userId="S::meenu.meenu@capgemini.com::d008bdbc-4aec-442d-a216-8c8b5d5144d2" providerId="AD" clId="Web-{B4DB65BA-5B68-4FE6-4E4B-DD3CBFA19989}" dt="2020-09-03T15:50:10.266" v="372"/>
          <ac:spMkLst>
            <pc:docMk/>
            <pc:sldMk cId="4205079301" sldId="269"/>
            <ac:spMk id="30" creationId="{66B332A4-D438-4773-A77F-5ED49A448D9D}"/>
          </ac:spMkLst>
        </pc:spChg>
        <pc:spChg chg="add del">
          <ac:chgData name="., Meenu" userId="S::meenu.meenu@capgemini.com::d008bdbc-4aec-442d-a216-8c8b5d5144d2" providerId="AD" clId="Web-{B4DB65BA-5B68-4FE6-4E4B-DD3CBFA19989}" dt="2020-09-03T15:46:37.610" v="349"/>
          <ac:spMkLst>
            <pc:docMk/>
            <pc:sldMk cId="4205079301" sldId="269"/>
            <ac:spMk id="31" creationId="{BADA3358-2A3F-41B0-A458-6FD1DB3AF9BB}"/>
          </ac:spMkLst>
        </pc:spChg>
        <pc:spChg chg="add del">
          <ac:chgData name="., Meenu" userId="S::meenu.meenu@capgemini.com::d008bdbc-4aec-442d-a216-8c8b5d5144d2" providerId="AD" clId="Web-{B4DB65BA-5B68-4FE6-4E4B-DD3CBFA19989}" dt="2020-09-03T15:50:10.266" v="372"/>
          <ac:spMkLst>
            <pc:docMk/>
            <pc:sldMk cId="4205079301" sldId="269"/>
            <ac:spMk id="32" creationId="{DF9AD32D-FF05-44F4-BD4D-9CEE89B71EB9}"/>
          </ac:spMkLst>
        </pc:spChg>
        <pc:spChg chg="add del">
          <ac:chgData name="., Meenu" userId="S::meenu.meenu@capgemini.com::d008bdbc-4aec-442d-a216-8c8b5d5144d2" providerId="AD" clId="Web-{B4DB65BA-5B68-4FE6-4E4B-DD3CBFA19989}" dt="2020-09-03T15:46:37.610" v="349"/>
          <ac:spMkLst>
            <pc:docMk/>
            <pc:sldMk cId="4205079301" sldId="269"/>
            <ac:spMk id="33" creationId="{E4737216-37B2-43AD-AB08-05BFCCEFC99E}"/>
          </ac:spMkLst>
        </pc:spChg>
        <pc:spChg chg="add del">
          <ac:chgData name="., Meenu" userId="S::meenu.meenu@capgemini.com::d008bdbc-4aec-442d-a216-8c8b5d5144d2" providerId="AD" clId="Web-{B4DB65BA-5B68-4FE6-4E4B-DD3CBFA19989}" dt="2020-09-03T15:49:39.076" v="365"/>
          <ac:spMkLst>
            <pc:docMk/>
            <pc:sldMk cId="4205079301" sldId="269"/>
            <ac:spMk id="34" creationId="{7905BA41-EE6E-4F80-8636-447F22DD729A}"/>
          </ac:spMkLst>
        </pc:spChg>
        <pc:spChg chg="add del">
          <ac:chgData name="., Meenu" userId="S::meenu.meenu@capgemini.com::d008bdbc-4aec-442d-a216-8c8b5d5144d2" providerId="AD" clId="Web-{B4DB65BA-5B68-4FE6-4E4B-DD3CBFA19989}" dt="2020-09-03T15:49:43.420" v="367"/>
          <ac:spMkLst>
            <pc:docMk/>
            <pc:sldMk cId="4205079301" sldId="269"/>
            <ac:spMk id="35" creationId="{88294908-8B00-4F58-BBBA-20F71A40AA9E}"/>
          </ac:spMkLst>
        </pc:spChg>
        <pc:spChg chg="add del">
          <ac:chgData name="., Meenu" userId="S::meenu.meenu@capgemini.com::d008bdbc-4aec-442d-a216-8c8b5d5144d2" providerId="AD" clId="Web-{B4DB65BA-5B68-4FE6-4E4B-DD3CBFA19989}" dt="2020-09-03T15:49:35.123" v="363"/>
          <ac:spMkLst>
            <pc:docMk/>
            <pc:sldMk cId="4205079301" sldId="269"/>
            <ac:spMk id="37" creationId="{23962611-DFD5-4092-AAFD-559E3DFCE2C9}"/>
          </ac:spMkLst>
        </pc:spChg>
        <pc:spChg chg="add del">
          <ac:chgData name="., Meenu" userId="S::meenu.meenu@capgemini.com::d008bdbc-4aec-442d-a216-8c8b5d5144d2" providerId="AD" clId="Web-{B4DB65BA-5B68-4FE6-4E4B-DD3CBFA19989}" dt="2020-09-03T15:49:43.420" v="367"/>
          <ac:spMkLst>
            <pc:docMk/>
            <pc:sldMk cId="4205079301" sldId="269"/>
            <ac:spMk id="38" creationId="{4364C879-1404-4203-8E9D-CC5DE0A621A2}"/>
          </ac:spMkLst>
        </pc:spChg>
        <pc:spChg chg="add del">
          <ac:chgData name="., Meenu" userId="S::meenu.meenu@capgemini.com::d008bdbc-4aec-442d-a216-8c8b5d5144d2" providerId="AD" clId="Web-{B4DB65BA-5B68-4FE6-4E4B-DD3CBFA19989}" dt="2020-09-03T15:49:43.420" v="367"/>
          <ac:spMkLst>
            <pc:docMk/>
            <pc:sldMk cId="4205079301" sldId="269"/>
            <ac:spMk id="40" creationId="{84617302-4B0D-4351-A6BB-6F0930D943AC}"/>
          </ac:spMkLst>
        </pc:spChg>
        <pc:spChg chg="add del">
          <ac:chgData name="., Meenu" userId="S::meenu.meenu@capgemini.com::d008bdbc-4aec-442d-a216-8c8b5d5144d2" providerId="AD" clId="Web-{B4DB65BA-5B68-4FE6-4E4B-DD3CBFA19989}" dt="2020-09-03T15:49:39.076" v="365"/>
          <ac:spMkLst>
            <pc:docMk/>
            <pc:sldMk cId="4205079301" sldId="269"/>
            <ac:spMk id="41" creationId="{CD7549B2-EE05-4558-8C64-AC46755F2B25}"/>
          </ac:spMkLst>
        </pc:spChg>
        <pc:spChg chg="add del">
          <ac:chgData name="., Meenu" userId="S::meenu.meenu@capgemini.com::d008bdbc-4aec-442d-a216-8c8b5d5144d2" providerId="AD" clId="Web-{B4DB65BA-5B68-4FE6-4E4B-DD3CBFA19989}" dt="2020-09-03T15:50:05.578" v="369"/>
          <ac:spMkLst>
            <pc:docMk/>
            <pc:sldMk cId="4205079301" sldId="269"/>
            <ac:spMk id="42" creationId="{7905BA41-EE6E-4F80-8636-447F22DD729A}"/>
          </ac:spMkLst>
        </pc:spChg>
        <pc:spChg chg="add del">
          <ac:chgData name="., Meenu" userId="S::meenu.meenu@capgemini.com::d008bdbc-4aec-442d-a216-8c8b5d5144d2" providerId="AD" clId="Web-{B4DB65BA-5B68-4FE6-4E4B-DD3CBFA19989}" dt="2020-09-03T15:49:43.420" v="367"/>
          <ac:spMkLst>
            <pc:docMk/>
            <pc:sldMk cId="4205079301" sldId="269"/>
            <ac:spMk id="43" creationId="{DA2C7802-C2E0-4218-8F89-8DD7CCD2CD1C}"/>
          </ac:spMkLst>
        </pc:spChg>
        <pc:spChg chg="add del">
          <ac:chgData name="., Meenu" userId="S::meenu.meenu@capgemini.com::d008bdbc-4aec-442d-a216-8c8b5d5144d2" providerId="AD" clId="Web-{B4DB65BA-5B68-4FE6-4E4B-DD3CBFA19989}" dt="2020-09-03T15:50:05.578" v="369"/>
          <ac:spMkLst>
            <pc:docMk/>
            <pc:sldMk cId="4205079301" sldId="269"/>
            <ac:spMk id="44" creationId="{CD7549B2-EE05-4558-8C64-AC46755F2B25}"/>
          </ac:spMkLst>
        </pc:spChg>
        <pc:spChg chg="add del">
          <ac:chgData name="., Meenu" userId="S::meenu.meenu@capgemini.com::d008bdbc-4aec-442d-a216-8c8b5d5144d2" providerId="AD" clId="Web-{B4DB65BA-5B68-4FE6-4E4B-DD3CBFA19989}" dt="2020-09-03T15:49:43.420" v="367"/>
          <ac:spMkLst>
            <pc:docMk/>
            <pc:sldMk cId="4205079301" sldId="269"/>
            <ac:spMk id="45" creationId="{A6D7111A-21E5-4EE9-8A78-10E5530F0116}"/>
          </ac:spMkLst>
        </pc:spChg>
        <pc:spChg chg="add del">
          <ac:chgData name="., Meenu" userId="S::meenu.meenu@capgemini.com::d008bdbc-4aec-442d-a216-8c8b5d5144d2" providerId="AD" clId="Web-{B4DB65BA-5B68-4FE6-4E4B-DD3CBFA19989}" dt="2020-09-03T15:49:43.420" v="367"/>
          <ac:spMkLst>
            <pc:docMk/>
            <pc:sldMk cId="4205079301" sldId="269"/>
            <ac:spMk id="47" creationId="{A3969E80-A77B-49FC-9122-D89AFD5EE118}"/>
          </ac:spMkLst>
        </pc:spChg>
        <pc:spChg chg="add del">
          <ac:chgData name="., Meenu" userId="S::meenu.meenu@capgemini.com::d008bdbc-4aec-442d-a216-8c8b5d5144d2" providerId="AD" clId="Web-{B4DB65BA-5B68-4FE6-4E4B-DD3CBFA19989}" dt="2020-09-03T15:50:10.266" v="371"/>
          <ac:spMkLst>
            <pc:docMk/>
            <pc:sldMk cId="4205079301" sldId="269"/>
            <ac:spMk id="48" creationId="{23962611-DFD5-4092-AAFD-559E3DFCE2C9}"/>
          </ac:spMkLst>
        </pc:spChg>
        <pc:spChg chg="add del">
          <ac:chgData name="., Meenu" userId="S::meenu.meenu@capgemini.com::d008bdbc-4aec-442d-a216-8c8b5d5144d2" providerId="AD" clId="Web-{B4DB65BA-5B68-4FE6-4E4B-DD3CBFA19989}" dt="2020-09-03T15:49:43.420" v="367"/>
          <ac:spMkLst>
            <pc:docMk/>
            <pc:sldMk cId="4205079301" sldId="269"/>
            <ac:spMk id="49" creationId="{1849CA57-76BD-4CF2-80BA-D7A46A01B7B1}"/>
          </ac:spMkLst>
        </pc:spChg>
        <pc:spChg chg="add del">
          <ac:chgData name="., Meenu" userId="S::meenu.meenu@capgemini.com::d008bdbc-4aec-442d-a216-8c8b5d5144d2" providerId="AD" clId="Web-{B4DB65BA-5B68-4FE6-4E4B-DD3CBFA19989}" dt="2020-09-03T15:49:43.420" v="367"/>
          <ac:spMkLst>
            <pc:docMk/>
            <pc:sldMk cId="4205079301" sldId="269"/>
            <ac:spMk id="51" creationId="{35E9085E-E730-4768-83D4-6CB7E9897153}"/>
          </ac:spMkLst>
        </pc:spChg>
        <pc:spChg chg="add">
          <ac:chgData name="., Meenu" userId="S::meenu.meenu@capgemini.com::d008bdbc-4aec-442d-a216-8c8b5d5144d2" providerId="AD" clId="Web-{B4DB65BA-5B68-4FE6-4E4B-DD3CBFA19989}" dt="2020-09-03T15:50:10.266" v="372"/>
          <ac:spMkLst>
            <pc:docMk/>
            <pc:sldMk cId="4205079301" sldId="269"/>
            <ac:spMk id="52" creationId="{66B332A4-D438-4773-A77F-5ED49A448D9D}"/>
          </ac:spMkLst>
        </pc:spChg>
        <pc:spChg chg="add del">
          <ac:chgData name="., Meenu" userId="S::meenu.meenu@capgemini.com::d008bdbc-4aec-442d-a216-8c8b5d5144d2" providerId="AD" clId="Web-{B4DB65BA-5B68-4FE6-4E4B-DD3CBFA19989}" dt="2020-09-03T15:49:43.420" v="367"/>
          <ac:spMkLst>
            <pc:docMk/>
            <pc:sldMk cId="4205079301" sldId="269"/>
            <ac:spMk id="53" creationId="{973272FE-A474-4CAE-8CA2-BCC8B476C3F4}"/>
          </ac:spMkLst>
        </pc:spChg>
        <pc:spChg chg="add">
          <ac:chgData name="., Meenu" userId="S::meenu.meenu@capgemini.com::d008bdbc-4aec-442d-a216-8c8b5d5144d2" providerId="AD" clId="Web-{B4DB65BA-5B68-4FE6-4E4B-DD3CBFA19989}" dt="2020-09-03T15:50:10.266" v="372"/>
          <ac:spMkLst>
            <pc:docMk/>
            <pc:sldMk cId="4205079301" sldId="269"/>
            <ac:spMk id="54" creationId="{DF9AD32D-FF05-44F4-BD4D-9CEE89B71EB9}"/>
          </ac:spMkLst>
        </pc:spChg>
        <pc:spChg chg="add del">
          <ac:chgData name="., Meenu" userId="S::meenu.meenu@capgemini.com::d008bdbc-4aec-442d-a216-8c8b5d5144d2" providerId="AD" clId="Web-{B4DB65BA-5B68-4FE6-4E4B-DD3CBFA19989}" dt="2020-09-03T15:49:43.420" v="367"/>
          <ac:spMkLst>
            <pc:docMk/>
            <pc:sldMk cId="4205079301" sldId="269"/>
            <ac:spMk id="55" creationId="{E07981EA-05A6-437C-88D7-B377B92B031D}"/>
          </ac:spMkLst>
        </pc:spChg>
        <pc:spChg chg="add del">
          <ac:chgData name="., Meenu" userId="S::meenu.meenu@capgemini.com::d008bdbc-4aec-442d-a216-8c8b5d5144d2" providerId="AD" clId="Web-{B4DB65BA-5B68-4FE6-4E4B-DD3CBFA19989}" dt="2020-09-03T15:49:43.420" v="367"/>
          <ac:spMkLst>
            <pc:docMk/>
            <pc:sldMk cId="4205079301" sldId="269"/>
            <ac:spMk id="57" creationId="{15E3C750-986E-4769-B1AE-49289FBEE757}"/>
          </ac:spMkLst>
        </pc:spChg>
        <pc:picChg chg="add del">
          <ac:chgData name="., Meenu" userId="S::meenu.meenu@capgemini.com::d008bdbc-4aec-442d-a216-8c8b5d5144d2" providerId="AD" clId="Web-{B4DB65BA-5B68-4FE6-4E4B-DD3CBFA19989}" dt="2020-09-03T15:45:38.215" v="312"/>
          <ac:picMkLst>
            <pc:docMk/>
            <pc:sldMk cId="4205079301" sldId="269"/>
            <ac:picMk id="11" creationId="{2270F1FA-0425-408F-9861-80BF5AFB276D}"/>
          </ac:picMkLst>
        </pc:picChg>
        <pc:picChg chg="add del">
          <ac:chgData name="., Meenu" userId="S::meenu.meenu@capgemini.com::d008bdbc-4aec-442d-a216-8c8b5d5144d2" providerId="AD" clId="Web-{B4DB65BA-5B68-4FE6-4E4B-DD3CBFA19989}" dt="2020-09-03T15:46:44.329" v="352"/>
          <ac:picMkLst>
            <pc:docMk/>
            <pc:sldMk cId="4205079301" sldId="269"/>
            <ac:picMk id="18" creationId="{2270F1FA-0425-408F-9861-80BF5AFB276D}"/>
          </ac:picMkLst>
        </pc:picChg>
        <pc:picChg chg="add del">
          <ac:chgData name="., Meenu" userId="S::meenu.meenu@capgemini.com::d008bdbc-4aec-442d-a216-8c8b5d5144d2" providerId="AD" clId="Web-{B4DB65BA-5B68-4FE6-4E4B-DD3CBFA19989}" dt="2020-09-03T15:46:33.547" v="347"/>
          <ac:picMkLst>
            <pc:docMk/>
            <pc:sldMk cId="4205079301" sldId="269"/>
            <ac:picMk id="22" creationId="{9AFEE9D3-E627-437F-820A-AFB371B004A4}"/>
          </ac:picMkLst>
        </pc:picChg>
        <pc:picChg chg="add del">
          <ac:chgData name="., Meenu" userId="S::meenu.meenu@capgemini.com::d008bdbc-4aec-442d-a216-8c8b5d5144d2" providerId="AD" clId="Web-{B4DB65BA-5B68-4FE6-4E4B-DD3CBFA19989}" dt="2020-09-03T15:46:44.314" v="351"/>
          <ac:picMkLst>
            <pc:docMk/>
            <pc:sldMk cId="4205079301" sldId="269"/>
            <ac:picMk id="24" creationId="{4823C59F-4352-42A7-9669-90D4D3F3A170}"/>
          </ac:picMkLst>
        </pc:picChg>
        <pc:picChg chg="add del">
          <ac:chgData name="., Meenu" userId="S::meenu.meenu@capgemini.com::d008bdbc-4aec-442d-a216-8c8b5d5144d2" providerId="AD" clId="Web-{B4DB65BA-5B68-4FE6-4E4B-DD3CBFA19989}" dt="2020-09-03T15:46:44.314" v="351"/>
          <ac:picMkLst>
            <pc:docMk/>
            <pc:sldMk cId="4205079301" sldId="269"/>
            <ac:picMk id="28" creationId="{F98C62C8-5CA1-47EB-A525-18207BAC06C4}"/>
          </ac:picMkLst>
        </pc:picChg>
        <pc:picChg chg="add del">
          <ac:chgData name="., Meenu" userId="S::meenu.meenu@capgemini.com::d008bdbc-4aec-442d-a216-8c8b5d5144d2" providerId="AD" clId="Web-{B4DB65BA-5B68-4FE6-4E4B-DD3CBFA19989}" dt="2020-09-03T15:49:39.076" v="365"/>
          <ac:picMkLst>
            <pc:docMk/>
            <pc:sldMk cId="4205079301" sldId="269"/>
            <ac:picMk id="36" creationId="{538FCAA5-D5E8-4E03-A74D-EBDC74B91ECF}"/>
          </ac:picMkLst>
        </pc:picChg>
        <pc:picChg chg="add del">
          <ac:chgData name="., Meenu" userId="S::meenu.meenu@capgemini.com::d008bdbc-4aec-442d-a216-8c8b5d5144d2" providerId="AD" clId="Web-{B4DB65BA-5B68-4FE6-4E4B-DD3CBFA19989}" dt="2020-09-03T15:49:35.123" v="363"/>
          <ac:picMkLst>
            <pc:docMk/>
            <pc:sldMk cId="4205079301" sldId="269"/>
            <ac:picMk id="39" creationId="{2270F1FA-0425-408F-9861-80BF5AFB276D}"/>
          </ac:picMkLst>
        </pc:picChg>
        <pc:picChg chg="add del">
          <ac:chgData name="., Meenu" userId="S::meenu.meenu@capgemini.com::d008bdbc-4aec-442d-a216-8c8b5d5144d2" providerId="AD" clId="Web-{B4DB65BA-5B68-4FE6-4E4B-DD3CBFA19989}" dt="2020-09-03T15:50:05.578" v="369"/>
          <ac:picMkLst>
            <pc:docMk/>
            <pc:sldMk cId="4205079301" sldId="269"/>
            <ac:picMk id="46" creationId="{538FCAA5-D5E8-4E03-A74D-EBDC74B91ECF}"/>
          </ac:picMkLst>
        </pc:picChg>
        <pc:picChg chg="add del">
          <ac:chgData name="., Meenu" userId="S::meenu.meenu@capgemini.com::d008bdbc-4aec-442d-a216-8c8b5d5144d2" providerId="AD" clId="Web-{B4DB65BA-5B68-4FE6-4E4B-DD3CBFA19989}" dt="2020-09-03T15:50:10.266" v="371"/>
          <ac:picMkLst>
            <pc:docMk/>
            <pc:sldMk cId="4205079301" sldId="269"/>
            <ac:picMk id="50" creationId="{2270F1FA-0425-408F-9861-80BF5AFB276D}"/>
          </ac:picMkLst>
        </pc:picChg>
      </pc:sldChg>
    </pc:docChg>
  </pc:docChgLst>
  <pc:docChgLst>
    <pc:chgData name="Bajaj, Gaurav" userId="S::gaurav.bajaj@capgemini.com::7ab69fe0-5aab-4344-91b8-cd8ba25a5f00" providerId="AD" clId="Web-{6F44616C-6481-49C3-86BD-24F544499B49}"/>
    <pc:docChg chg="addSld modSld sldOrd">
      <pc:chgData name="Bajaj, Gaurav" userId="S::gaurav.bajaj@capgemini.com::7ab69fe0-5aab-4344-91b8-cd8ba25a5f00" providerId="AD" clId="Web-{6F44616C-6481-49C3-86BD-24F544499B49}" dt="2020-09-03T11:05:47.370" v="263" actId="14100"/>
      <pc:docMkLst>
        <pc:docMk/>
      </pc:docMkLst>
      <pc:sldChg chg="addSp delSp modSp new ord">
        <pc:chgData name="Bajaj, Gaurav" userId="S::gaurav.bajaj@capgemini.com::7ab69fe0-5aab-4344-91b8-cd8ba25a5f00" providerId="AD" clId="Web-{6F44616C-6481-49C3-86BD-24F544499B49}" dt="2020-09-03T11:05:47.370" v="263" actId="14100"/>
        <pc:sldMkLst>
          <pc:docMk/>
          <pc:sldMk cId="379864900" sldId="266"/>
        </pc:sldMkLst>
        <pc:spChg chg="mod">
          <ac:chgData name="Bajaj, Gaurav" userId="S::gaurav.bajaj@capgemini.com::7ab69fe0-5aab-4344-91b8-cd8ba25a5f00" providerId="AD" clId="Web-{6F44616C-6481-49C3-86BD-24F544499B49}" dt="2020-09-03T10:57:52.621" v="10" actId="20577"/>
          <ac:spMkLst>
            <pc:docMk/>
            <pc:sldMk cId="379864900" sldId="266"/>
            <ac:spMk id="2" creationId="{E12A1528-A95E-4E85-9161-904B4B533A29}"/>
          </ac:spMkLst>
        </pc:spChg>
        <pc:spChg chg="mod">
          <ac:chgData name="Bajaj, Gaurav" userId="S::gaurav.bajaj@capgemini.com::7ab69fe0-5aab-4344-91b8-cd8ba25a5f00" providerId="AD" clId="Web-{6F44616C-6481-49C3-86BD-24F544499B49}" dt="2020-09-03T11:00:21.630" v="141" actId="20577"/>
          <ac:spMkLst>
            <pc:docMk/>
            <pc:sldMk cId="379864900" sldId="266"/>
            <ac:spMk id="3" creationId="{7844D615-E68D-4D84-A34F-606A000A19BD}"/>
          </ac:spMkLst>
        </pc:spChg>
        <pc:spChg chg="add mod">
          <ac:chgData name="Bajaj, Gaurav" userId="S::gaurav.bajaj@capgemini.com::7ab69fe0-5aab-4344-91b8-cd8ba25a5f00" providerId="AD" clId="Web-{6F44616C-6481-49C3-86BD-24F544499B49}" dt="2020-09-03T11:00:45.631" v="156" actId="20577"/>
          <ac:spMkLst>
            <pc:docMk/>
            <pc:sldMk cId="379864900" sldId="266"/>
            <ac:spMk id="4" creationId="{53B11948-9C5A-4211-861B-E48B9C42214B}"/>
          </ac:spMkLst>
        </pc:spChg>
        <pc:spChg chg="add del mod">
          <ac:chgData name="Bajaj, Gaurav" userId="S::gaurav.bajaj@capgemini.com::7ab69fe0-5aab-4344-91b8-cd8ba25a5f00" providerId="AD" clId="Web-{6F44616C-6481-49C3-86BD-24F544499B49}" dt="2020-09-03T11:01:46.057" v="160"/>
          <ac:spMkLst>
            <pc:docMk/>
            <pc:sldMk cId="379864900" sldId="266"/>
            <ac:spMk id="5" creationId="{AB8513BB-1791-4818-B65D-95EF328B1926}"/>
          </ac:spMkLst>
        </pc:spChg>
        <pc:spChg chg="add mod">
          <ac:chgData name="Bajaj, Gaurav" userId="S::gaurav.bajaj@capgemini.com::7ab69fe0-5aab-4344-91b8-cd8ba25a5f00" providerId="AD" clId="Web-{6F44616C-6481-49C3-86BD-24F544499B49}" dt="2020-09-03T11:05:47.370" v="263" actId="14100"/>
          <ac:spMkLst>
            <pc:docMk/>
            <pc:sldMk cId="379864900" sldId="266"/>
            <ac:spMk id="6" creationId="{586A4B04-344E-4518-997F-5A1C9ED32DC8}"/>
          </ac:spMkLst>
        </pc:spChg>
      </pc:sldChg>
    </pc:docChg>
  </pc:docChgLst>
  <pc:docChgLst>
    <pc:chgData name="B, Sandhya" userId="S::sandhya.b@capgemini.com::d74baa17-953c-4e02-9d8d-229fbc4c16da" providerId="AD" clId="Web-{93E88B08-6201-4AAE-3D8D-58A91CE86429}"/>
    <pc:docChg chg="modSld">
      <pc:chgData name="B, Sandhya" userId="S::sandhya.b@capgemini.com::d74baa17-953c-4e02-9d8d-229fbc4c16da" providerId="AD" clId="Web-{93E88B08-6201-4AAE-3D8D-58A91CE86429}" dt="2020-09-03T13:57:49.037" v="1735" actId="1076"/>
      <pc:docMkLst>
        <pc:docMk/>
      </pc:docMkLst>
      <pc:sldChg chg="addSp delSp modSp">
        <pc:chgData name="B, Sandhya" userId="S::sandhya.b@capgemini.com::d74baa17-953c-4e02-9d8d-229fbc4c16da" providerId="AD" clId="Web-{93E88B08-6201-4AAE-3D8D-58A91CE86429}" dt="2020-09-03T13:57:31.771" v="1734" actId="14100"/>
        <pc:sldMkLst>
          <pc:docMk/>
          <pc:sldMk cId="1097340276" sldId="258"/>
        </pc:sldMkLst>
        <pc:spChg chg="del mod">
          <ac:chgData name="B, Sandhya" userId="S::sandhya.b@capgemini.com::d74baa17-953c-4e02-9d8d-229fbc4c16da" providerId="AD" clId="Web-{93E88B08-6201-4AAE-3D8D-58A91CE86429}" dt="2020-09-03T11:46:25.270" v="697"/>
          <ac:spMkLst>
            <pc:docMk/>
            <pc:sldMk cId="1097340276" sldId="258"/>
            <ac:spMk id="2" creationId="{4E40040E-4CAC-497E-83CA-C8FA8D6DDC74}"/>
          </ac:spMkLst>
        </pc:spChg>
        <pc:spChg chg="del mod">
          <ac:chgData name="B, Sandhya" userId="S::sandhya.b@capgemini.com::d74baa17-953c-4e02-9d8d-229fbc4c16da" providerId="AD" clId="Web-{93E88B08-6201-4AAE-3D8D-58A91CE86429}" dt="2020-09-03T11:43:39.609" v="646"/>
          <ac:spMkLst>
            <pc:docMk/>
            <pc:sldMk cId="1097340276" sldId="258"/>
            <ac:spMk id="3" creationId="{9879A50D-8BED-4D73-B155-FDA4F537E0C7}"/>
          </ac:spMkLst>
        </pc:spChg>
        <pc:spChg chg="add del mod">
          <ac:chgData name="B, Sandhya" userId="S::sandhya.b@capgemini.com::d74baa17-953c-4e02-9d8d-229fbc4c16da" providerId="AD" clId="Web-{93E88B08-6201-4AAE-3D8D-58A91CE86429}" dt="2020-09-03T12:52:33.412" v="1451"/>
          <ac:spMkLst>
            <pc:docMk/>
            <pc:sldMk cId="1097340276" sldId="258"/>
            <ac:spMk id="44" creationId="{A921DA4A-D663-44E2-B373-A5BC643F48E6}"/>
          </ac:spMkLst>
        </pc:spChg>
        <pc:spChg chg="add del mod">
          <ac:chgData name="B, Sandhya" userId="S::sandhya.b@capgemini.com::d74baa17-953c-4e02-9d8d-229fbc4c16da" providerId="AD" clId="Web-{93E88B08-6201-4AAE-3D8D-58A91CE86429}" dt="2020-09-03T13:55:30.737" v="1689"/>
          <ac:spMkLst>
            <pc:docMk/>
            <pc:sldMk cId="1097340276" sldId="258"/>
            <ac:spMk id="240" creationId="{681F4B13-AA43-433A-AB6F-1AD6220C2B3D}"/>
          </ac:spMkLst>
        </pc:spChg>
        <pc:spChg chg="add mod">
          <ac:chgData name="B, Sandhya" userId="S::sandhya.b@capgemini.com::d74baa17-953c-4e02-9d8d-229fbc4c16da" providerId="AD" clId="Web-{93E88B08-6201-4AAE-3D8D-58A91CE86429}" dt="2020-09-03T12:18:53.434" v="930" actId="1076"/>
          <ac:spMkLst>
            <pc:docMk/>
            <pc:sldMk cId="1097340276" sldId="258"/>
            <ac:spMk id="1307" creationId="{541BE116-6719-4B18-8F83-244C9CB639E6}"/>
          </ac:spMkLst>
        </pc:spChg>
        <pc:spChg chg="add mod">
          <ac:chgData name="B, Sandhya" userId="S::sandhya.b@capgemini.com::d74baa17-953c-4e02-9d8d-229fbc4c16da" providerId="AD" clId="Web-{93E88B08-6201-4AAE-3D8D-58A91CE86429}" dt="2020-09-03T12:19:43.623" v="938" actId="1076"/>
          <ac:spMkLst>
            <pc:docMk/>
            <pc:sldMk cId="1097340276" sldId="258"/>
            <ac:spMk id="1347" creationId="{27807157-88DD-4E51-806A-6318697252BB}"/>
          </ac:spMkLst>
        </pc:spChg>
        <pc:spChg chg="add del mod">
          <ac:chgData name="B, Sandhya" userId="S::sandhya.b@capgemini.com::d74baa17-953c-4e02-9d8d-229fbc4c16da" providerId="AD" clId="Web-{93E88B08-6201-4AAE-3D8D-58A91CE86429}" dt="2020-09-03T13:09:31.706" v="1538"/>
          <ac:spMkLst>
            <pc:docMk/>
            <pc:sldMk cId="1097340276" sldId="258"/>
            <ac:spMk id="1493" creationId="{3A3E6C55-0202-43BC-8B38-A3F422297F56}"/>
          </ac:spMkLst>
        </pc:spChg>
        <pc:spChg chg="add del mod">
          <ac:chgData name="B, Sandhya" userId="S::sandhya.b@capgemini.com::d74baa17-953c-4e02-9d8d-229fbc4c16da" providerId="AD" clId="Web-{93E88B08-6201-4AAE-3D8D-58A91CE86429}" dt="2020-09-03T13:10:37.552" v="1545"/>
          <ac:spMkLst>
            <pc:docMk/>
            <pc:sldMk cId="1097340276" sldId="258"/>
            <ac:spMk id="1494" creationId="{5D7D446A-F0EB-49B9-B3B7-0F188E6B5290}"/>
          </ac:spMkLst>
        </pc:spChg>
        <pc:spChg chg="add del mod">
          <ac:chgData name="B, Sandhya" userId="S::sandhya.b@capgemini.com::d74baa17-953c-4e02-9d8d-229fbc4c16da" providerId="AD" clId="Web-{93E88B08-6201-4AAE-3D8D-58A91CE86429}" dt="2020-09-03T13:12:22.258" v="1555"/>
          <ac:spMkLst>
            <pc:docMk/>
            <pc:sldMk cId="1097340276" sldId="258"/>
            <ac:spMk id="1495" creationId="{E209AC78-37A5-4B87-9EB8-78713D32EECB}"/>
          </ac:spMkLst>
        </pc:spChg>
        <pc:spChg chg="add del mod">
          <ac:chgData name="B, Sandhya" userId="S::sandhya.b@capgemini.com::d74baa17-953c-4e02-9d8d-229fbc4c16da" providerId="AD" clId="Web-{93E88B08-6201-4AAE-3D8D-58A91CE86429}" dt="2020-09-03T13:30:35.101" v="1637"/>
          <ac:spMkLst>
            <pc:docMk/>
            <pc:sldMk cId="1097340276" sldId="258"/>
            <ac:spMk id="1496" creationId="{A3740E24-A8B0-4882-8762-BE607DBFFC37}"/>
          </ac:spMkLst>
        </pc:spChg>
        <pc:spChg chg="add del">
          <ac:chgData name="B, Sandhya" userId="S::sandhya.b@capgemini.com::d74baa17-953c-4e02-9d8d-229fbc4c16da" providerId="AD" clId="Web-{93E88B08-6201-4AAE-3D8D-58A91CE86429}" dt="2020-09-03T13:28:11.597" v="1629"/>
          <ac:spMkLst>
            <pc:docMk/>
            <pc:sldMk cId="1097340276" sldId="258"/>
            <ac:spMk id="1515" creationId="{BE4260A1-6AF5-4034-A48D-F605416422B1}"/>
          </ac:spMkLst>
        </pc:spChg>
        <pc:spChg chg="add mod">
          <ac:chgData name="B, Sandhya" userId="S::sandhya.b@capgemini.com::d74baa17-953c-4e02-9d8d-229fbc4c16da" providerId="AD" clId="Web-{93E88B08-6201-4AAE-3D8D-58A91CE86429}" dt="2020-09-03T13:32:51.042" v="1673" actId="20577"/>
          <ac:spMkLst>
            <pc:docMk/>
            <pc:sldMk cId="1097340276" sldId="258"/>
            <ac:spMk id="1516" creationId="{74FB256E-5042-4B72-BADD-C0FCC3A44D69}"/>
          </ac:spMkLst>
        </pc:spChg>
        <pc:spChg chg="add mod">
          <ac:chgData name="B, Sandhya" userId="S::sandhya.b@capgemini.com::d74baa17-953c-4e02-9d8d-229fbc4c16da" providerId="AD" clId="Web-{93E88B08-6201-4AAE-3D8D-58A91CE86429}" dt="2020-09-03T13:57:31.771" v="1734" actId="14100"/>
          <ac:spMkLst>
            <pc:docMk/>
            <pc:sldMk cId="1097340276" sldId="258"/>
            <ac:spMk id="1553" creationId="{758D0A1C-E35E-4775-8792-759923C086F3}"/>
          </ac:spMkLst>
        </pc:spChg>
        <pc:graphicFrameChg chg="mod modGraphic">
          <ac:chgData name="B, Sandhya" userId="S::sandhya.b@capgemini.com::d74baa17-953c-4e02-9d8d-229fbc4c16da" providerId="AD" clId="Web-{93E88B08-6201-4AAE-3D8D-58A91CE86429}" dt="2020-09-03T13:56:40.020" v="1723" actId="1076"/>
          <ac:graphicFrameMkLst>
            <pc:docMk/>
            <pc:sldMk cId="1097340276" sldId="258"/>
            <ac:graphicFrameMk id="19" creationId="{839ED9D1-F4B4-44CF-8D47-C8AD316BE6CC}"/>
          </ac:graphicFrameMkLst>
        </pc:graphicFrameChg>
        <pc:graphicFrameChg chg="add mod modGraphic">
          <ac:chgData name="B, Sandhya" userId="S::sandhya.b@capgemini.com::d74baa17-953c-4e02-9d8d-229fbc4c16da" providerId="AD" clId="Web-{93E88B08-6201-4AAE-3D8D-58A91CE86429}" dt="2020-09-03T13:33:00.011" v="1675"/>
          <ac:graphicFrameMkLst>
            <pc:docMk/>
            <pc:sldMk cId="1097340276" sldId="258"/>
            <ac:graphicFrameMk id="1344" creationId="{9B043557-4BD4-494B-825F-4DC3D07F0462}"/>
          </ac:graphicFrameMkLst>
        </pc:graphicFrameChg>
        <pc:cxnChg chg="add del mod">
          <ac:chgData name="B, Sandhya" userId="S::sandhya.b@capgemini.com::d74baa17-953c-4e02-9d8d-229fbc4c16da" providerId="AD" clId="Web-{93E88B08-6201-4AAE-3D8D-58A91CE86429}" dt="2020-09-03T12:18:40.277" v="929"/>
          <ac:cxnSpMkLst>
            <pc:docMk/>
            <pc:sldMk cId="1097340276" sldId="258"/>
            <ac:cxnSpMk id="1345" creationId="{068B7A0D-8546-4302-ABC5-CFE173C9ABE7}"/>
          </ac:cxnSpMkLst>
        </pc:cxnChg>
        <pc:cxnChg chg="add mod">
          <ac:chgData name="B, Sandhya" userId="S::sandhya.b@capgemini.com::d74baa17-953c-4e02-9d8d-229fbc4c16da" providerId="AD" clId="Web-{93E88B08-6201-4AAE-3D8D-58A91CE86429}" dt="2020-09-03T12:19:51.545" v="939" actId="14100"/>
          <ac:cxnSpMkLst>
            <pc:docMk/>
            <pc:sldMk cId="1097340276" sldId="258"/>
            <ac:cxnSpMk id="1346" creationId="{B2B89E35-F0D3-4D2B-B54B-7E615D85A032}"/>
          </ac:cxnSpMkLst>
        </pc:cxnChg>
        <pc:cxnChg chg="add mod">
          <ac:chgData name="B, Sandhya" userId="S::sandhya.b@capgemini.com::d74baa17-953c-4e02-9d8d-229fbc4c16da" providerId="AD" clId="Web-{93E88B08-6201-4AAE-3D8D-58A91CE86429}" dt="2020-09-03T12:20:01.936" v="942" actId="14100"/>
          <ac:cxnSpMkLst>
            <pc:docMk/>
            <pc:sldMk cId="1097340276" sldId="258"/>
            <ac:cxnSpMk id="1420" creationId="{870193FF-9534-4A02-96F5-34AC126AEA6A}"/>
          </ac:cxnSpMkLst>
        </pc:cxnChg>
      </pc:sldChg>
      <pc:sldChg chg="addSp delSp modSp">
        <pc:chgData name="B, Sandhya" userId="S::sandhya.b@capgemini.com::d74baa17-953c-4e02-9d8d-229fbc4c16da" providerId="AD" clId="Web-{93E88B08-6201-4AAE-3D8D-58A91CE86429}" dt="2020-09-03T13:57:49.037" v="1735" actId="1076"/>
        <pc:sldMkLst>
          <pc:docMk/>
          <pc:sldMk cId="1485728753" sldId="259"/>
        </pc:sldMkLst>
        <pc:spChg chg="mod">
          <ac:chgData name="B, Sandhya" userId="S::sandhya.b@capgemini.com::d74baa17-953c-4e02-9d8d-229fbc4c16da" providerId="AD" clId="Web-{93E88B08-6201-4AAE-3D8D-58A91CE86429}" dt="2020-09-03T13:55:01.720" v="1688" actId="1076"/>
          <ac:spMkLst>
            <pc:docMk/>
            <pc:sldMk cId="1485728753" sldId="259"/>
            <ac:spMk id="2" creationId="{AFD2C31E-3714-4DE6-A15D-B34888F500C5}"/>
          </ac:spMkLst>
        </pc:spChg>
        <pc:spChg chg="del">
          <ac:chgData name="B, Sandhya" userId="S::sandhya.b@capgemini.com::d74baa17-953c-4e02-9d8d-229fbc4c16da" providerId="AD" clId="Web-{93E88B08-6201-4AAE-3D8D-58A91CE86429}" dt="2020-09-03T11:06:46.329" v="2"/>
          <ac:spMkLst>
            <pc:docMk/>
            <pc:sldMk cId="1485728753" sldId="259"/>
            <ac:spMk id="3" creationId="{F8CEE195-9B0C-4A43-8506-742ABB539B56}"/>
          </ac:spMkLst>
        </pc:spChg>
        <pc:spChg chg="add mod">
          <ac:chgData name="B, Sandhya" userId="S::sandhya.b@capgemini.com::d74baa17-953c-4e02-9d8d-229fbc4c16da" providerId="AD" clId="Web-{93E88B08-6201-4AAE-3D8D-58A91CE86429}" dt="2020-09-03T12:26:41.103" v="1189" actId="20577"/>
          <ac:spMkLst>
            <pc:docMk/>
            <pc:sldMk cId="1485728753" sldId="259"/>
            <ac:spMk id="4335" creationId="{626EE063-4D24-4C42-912D-52EFA0758ECE}"/>
          </ac:spMkLst>
        </pc:spChg>
        <pc:spChg chg="add mod">
          <ac:chgData name="B, Sandhya" userId="S::sandhya.b@capgemini.com::d74baa17-953c-4e02-9d8d-229fbc4c16da" providerId="AD" clId="Web-{93E88B08-6201-4AAE-3D8D-58A91CE86429}" dt="2020-09-03T12:26:18.337" v="1185" actId="1076"/>
          <ac:spMkLst>
            <pc:docMk/>
            <pc:sldMk cId="1485728753" sldId="259"/>
            <ac:spMk id="4336" creationId="{38F7907C-DB16-4E3B-97BE-6EFD2F50C157}"/>
          </ac:spMkLst>
        </pc:spChg>
        <pc:spChg chg="add mod">
          <ac:chgData name="B, Sandhya" userId="S::sandhya.b@capgemini.com::d74baa17-953c-4e02-9d8d-229fbc4c16da" providerId="AD" clId="Web-{93E88B08-6201-4AAE-3D8D-58A91CE86429}" dt="2020-09-03T12:35:33.587" v="1286" actId="14100"/>
          <ac:spMkLst>
            <pc:docMk/>
            <pc:sldMk cId="1485728753" sldId="259"/>
            <ac:spMk id="4337" creationId="{DE02AF88-513D-4D4C-A2F8-0E8779F78053}"/>
          </ac:spMkLst>
        </pc:spChg>
        <pc:spChg chg="add mod">
          <ac:chgData name="B, Sandhya" userId="S::sandhya.b@capgemini.com::d74baa17-953c-4e02-9d8d-229fbc4c16da" providerId="AD" clId="Web-{93E88B08-6201-4AAE-3D8D-58A91CE86429}" dt="2020-09-03T12:35:54.978" v="1294" actId="20577"/>
          <ac:spMkLst>
            <pc:docMk/>
            <pc:sldMk cId="1485728753" sldId="259"/>
            <ac:spMk id="4338" creationId="{2E45C517-D3FD-449F-A77F-7681C5AE8B0F}"/>
          </ac:spMkLst>
        </pc:spChg>
        <pc:spChg chg="add mod">
          <ac:chgData name="B, Sandhya" userId="S::sandhya.b@capgemini.com::d74baa17-953c-4e02-9d8d-229fbc4c16da" providerId="AD" clId="Web-{93E88B08-6201-4AAE-3D8D-58A91CE86429}" dt="2020-09-03T12:36:44.995" v="1302" actId="20577"/>
          <ac:spMkLst>
            <pc:docMk/>
            <pc:sldMk cId="1485728753" sldId="259"/>
            <ac:spMk id="4339" creationId="{66ED446B-A653-4510-A034-370FAC69A2EC}"/>
          </ac:spMkLst>
        </pc:spChg>
        <pc:spChg chg="add mod">
          <ac:chgData name="B, Sandhya" userId="S::sandhya.b@capgemini.com::d74baa17-953c-4e02-9d8d-229fbc4c16da" providerId="AD" clId="Web-{93E88B08-6201-4AAE-3D8D-58A91CE86429}" dt="2020-09-03T13:57:49.037" v="1735" actId="1076"/>
          <ac:spMkLst>
            <pc:docMk/>
            <pc:sldMk cId="1485728753" sldId="259"/>
            <ac:spMk id="4340" creationId="{CD9D8AD8-9F51-4F5D-A86F-A7C6D0D80E80}"/>
          </ac:spMkLst>
        </pc:spChg>
        <pc:spChg chg="add mod">
          <ac:chgData name="B, Sandhya" userId="S::sandhya.b@capgemini.com::d74baa17-953c-4e02-9d8d-229fbc4c16da" providerId="AD" clId="Web-{93E88B08-6201-4AAE-3D8D-58A91CE86429}" dt="2020-09-03T12:54:59.854" v="1481" actId="14100"/>
          <ac:spMkLst>
            <pc:docMk/>
            <pc:sldMk cId="1485728753" sldId="259"/>
            <ac:spMk id="4341" creationId="{31E61E57-F437-482F-95E9-4777759531FB}"/>
          </ac:spMkLst>
        </pc:spChg>
        <pc:spChg chg="add mod">
          <ac:chgData name="B, Sandhya" userId="S::sandhya.b@capgemini.com::d74baa17-953c-4e02-9d8d-229fbc4c16da" providerId="AD" clId="Web-{93E88B08-6201-4AAE-3D8D-58A91CE86429}" dt="2020-09-03T12:55:03.104" v="1482" actId="1076"/>
          <ac:spMkLst>
            <pc:docMk/>
            <pc:sldMk cId="1485728753" sldId="259"/>
            <ac:spMk id="4342" creationId="{76373B34-3D6D-4215-BA4A-7166E4EAD28A}"/>
          </ac:spMkLst>
        </pc:spChg>
        <pc:graphicFrameChg chg="add mod ord modGraphic">
          <ac:chgData name="B, Sandhya" userId="S::sandhya.b@capgemini.com::d74baa17-953c-4e02-9d8d-229fbc4c16da" providerId="AD" clId="Web-{93E88B08-6201-4AAE-3D8D-58A91CE86429}" dt="2020-09-03T11:29:20.101" v="241" actId="1076"/>
          <ac:graphicFrameMkLst>
            <pc:docMk/>
            <pc:sldMk cId="1485728753" sldId="259"/>
            <ac:graphicFrameMk id="4" creationId="{E0D998BC-29F1-4E82-B7DD-2B8073343019}"/>
          </ac:graphicFrameMkLst>
        </pc:graphicFrameChg>
        <pc:graphicFrameChg chg="add mod modGraphic">
          <ac:chgData name="B, Sandhya" userId="S::sandhya.b@capgemini.com::d74baa17-953c-4e02-9d8d-229fbc4c16da" providerId="AD" clId="Web-{93E88B08-6201-4AAE-3D8D-58A91CE86429}" dt="2020-09-03T13:49:22.429" v="1687"/>
          <ac:graphicFrameMkLst>
            <pc:docMk/>
            <pc:sldMk cId="1485728753" sldId="259"/>
            <ac:graphicFrameMk id="4174" creationId="{FE6D2E3A-DAE0-426F-827C-67E79D08BE5C}"/>
          </ac:graphicFrameMkLst>
        </pc:graphicFrameChg>
        <pc:cxnChg chg="add mod">
          <ac:chgData name="B, Sandhya" userId="S::sandhya.b@capgemini.com::d74baa17-953c-4e02-9d8d-229fbc4c16da" providerId="AD" clId="Web-{93E88B08-6201-4AAE-3D8D-58A91CE86429}" dt="2020-09-03T12:54:52.744" v="1480" actId="14100"/>
          <ac:cxnSpMkLst>
            <pc:docMk/>
            <pc:sldMk cId="1485728753" sldId="259"/>
            <ac:cxnSpMk id="4312" creationId="{EFCC1E40-D1FC-422B-B496-3A229DA24262}"/>
          </ac:cxnSpMkLst>
        </pc:cxnChg>
        <pc:cxnChg chg="add mod">
          <ac:chgData name="B, Sandhya" userId="S::sandhya.b@capgemini.com::d74baa17-953c-4e02-9d8d-229fbc4c16da" providerId="AD" clId="Web-{93E88B08-6201-4AAE-3D8D-58A91CE86429}" dt="2020-09-03T12:54:43.697" v="1479" actId="14100"/>
          <ac:cxnSpMkLst>
            <pc:docMk/>
            <pc:sldMk cId="1485728753" sldId="259"/>
            <ac:cxnSpMk id="4334" creationId="{D7599E4E-DA33-412E-926F-C04EFECD4ADD}"/>
          </ac:cxnSpMkLst>
        </pc:cxnChg>
      </pc:sldChg>
      <pc:sldChg chg="modSp">
        <pc:chgData name="B, Sandhya" userId="S::sandhya.b@capgemini.com::d74baa17-953c-4e02-9d8d-229fbc4c16da" providerId="AD" clId="Web-{93E88B08-6201-4AAE-3D8D-58A91CE86429}" dt="2020-09-03T11:39:30.009" v="635" actId="20577"/>
        <pc:sldMkLst>
          <pc:docMk/>
          <pc:sldMk cId="379864900" sldId="266"/>
        </pc:sldMkLst>
        <pc:spChg chg="mod">
          <ac:chgData name="B, Sandhya" userId="S::sandhya.b@capgemini.com::d74baa17-953c-4e02-9d8d-229fbc4c16da" providerId="AD" clId="Web-{93E88B08-6201-4AAE-3D8D-58A91CE86429}" dt="2020-09-03T11:39:30.009" v="635" actId="20577"/>
          <ac:spMkLst>
            <pc:docMk/>
            <pc:sldMk cId="379864900" sldId="266"/>
            <ac:spMk id="6" creationId="{586A4B04-344E-4518-997F-5A1C9ED32DC8}"/>
          </ac:spMkLst>
        </pc:spChg>
      </pc:sldChg>
    </pc:docChg>
  </pc:docChgLst>
  <pc:docChgLst>
    <pc:chgData name="Gupta, Tejal" userId="S::tejal.gupta@capgemini.com::444d85d5-bdb6-480d-9fca-5a5db63a5239" providerId="AD" clId="Web-{969A0B4D-8C0F-4DBD-7631-FCAC10A2485D}"/>
    <pc:docChg chg="modSld">
      <pc:chgData name="Gupta, Tejal" userId="S::tejal.gupta@capgemini.com::444d85d5-bdb6-480d-9fca-5a5db63a5239" providerId="AD" clId="Web-{969A0B4D-8C0F-4DBD-7631-FCAC10A2485D}" dt="2020-09-03T07:43:23.584" v="1779" actId="14100"/>
      <pc:docMkLst>
        <pc:docMk/>
      </pc:docMkLst>
      <pc:sldChg chg="addSp delSp modSp mod setBg modClrScheme chgLayout">
        <pc:chgData name="Gupta, Tejal" userId="S::tejal.gupta@capgemini.com::444d85d5-bdb6-480d-9fca-5a5db63a5239" providerId="AD" clId="Web-{969A0B4D-8C0F-4DBD-7631-FCAC10A2485D}" dt="2020-09-03T07:34:02.417" v="1711" actId="20577"/>
        <pc:sldMkLst>
          <pc:docMk/>
          <pc:sldMk cId="3132691429" sldId="260"/>
        </pc:sldMkLst>
        <pc:spChg chg="del">
          <ac:chgData name="Gupta, Tejal" userId="S::tejal.gupta@capgemini.com::444d85d5-bdb6-480d-9fca-5a5db63a5239" providerId="AD" clId="Web-{969A0B4D-8C0F-4DBD-7631-FCAC10A2485D}" dt="2020-09-03T05:53:50.746" v="0"/>
          <ac:spMkLst>
            <pc:docMk/>
            <pc:sldMk cId="3132691429" sldId="260"/>
            <ac:spMk id="2" creationId="{8DAA0EF0-5E9A-4D05-A25C-DD269799701F}"/>
          </ac:spMkLst>
        </pc:spChg>
        <pc:spChg chg="mod ord">
          <ac:chgData name="Gupta, Tejal" userId="S::tejal.gupta@capgemini.com::444d85d5-bdb6-480d-9fca-5a5db63a5239" providerId="AD" clId="Web-{969A0B4D-8C0F-4DBD-7631-FCAC10A2485D}" dt="2020-09-03T07:31:23.398" v="1690" actId="14100"/>
          <ac:spMkLst>
            <pc:docMk/>
            <pc:sldMk cId="3132691429" sldId="260"/>
            <ac:spMk id="3" creationId="{1832FE1B-0F5F-47FB-8E35-6D963F15074D}"/>
          </ac:spMkLst>
        </pc:spChg>
        <pc:spChg chg="add del mod ord">
          <ac:chgData name="Gupta, Tejal" userId="S::tejal.gupta@capgemini.com::444d85d5-bdb6-480d-9fca-5a5db63a5239" providerId="AD" clId="Web-{969A0B4D-8C0F-4DBD-7631-FCAC10A2485D}" dt="2020-09-03T06:04:57.728" v="2"/>
          <ac:spMkLst>
            <pc:docMk/>
            <pc:sldMk cId="3132691429" sldId="260"/>
            <ac:spMk id="4" creationId="{F01B7B5C-3587-451F-AA57-D7F52E81F772}"/>
          </ac:spMkLst>
        </pc:spChg>
        <pc:spChg chg="add mod ord">
          <ac:chgData name="Gupta, Tejal" userId="S::tejal.gupta@capgemini.com::444d85d5-bdb6-480d-9fca-5a5db63a5239" providerId="AD" clId="Web-{969A0B4D-8C0F-4DBD-7631-FCAC10A2485D}" dt="2020-09-03T07:31:13.851" v="1687" actId="20577"/>
          <ac:spMkLst>
            <pc:docMk/>
            <pc:sldMk cId="3132691429" sldId="260"/>
            <ac:spMk id="5" creationId="{0A337089-A28B-4B96-BE3C-66ABCD53C54C}"/>
          </ac:spMkLst>
        </pc:spChg>
        <pc:spChg chg="add mod">
          <ac:chgData name="Gupta, Tejal" userId="S::tejal.gupta@capgemini.com::444d85d5-bdb6-480d-9fca-5a5db63a5239" providerId="AD" clId="Web-{969A0B4D-8C0F-4DBD-7631-FCAC10A2485D}" dt="2020-09-03T07:32:56.712" v="1702" actId="14100"/>
          <ac:spMkLst>
            <pc:docMk/>
            <pc:sldMk cId="3132691429" sldId="260"/>
            <ac:spMk id="6" creationId="{27030FF7-1E09-42F1-9591-EA58170BD160}"/>
          </ac:spMkLst>
        </pc:spChg>
        <pc:spChg chg="add del mod">
          <ac:chgData name="Gupta, Tejal" userId="S::tejal.gupta@capgemini.com::444d85d5-bdb6-480d-9fca-5a5db63a5239" providerId="AD" clId="Web-{969A0B4D-8C0F-4DBD-7631-FCAC10A2485D}" dt="2020-09-03T06:53:15.991" v="1385"/>
          <ac:spMkLst>
            <pc:docMk/>
            <pc:sldMk cId="3132691429" sldId="260"/>
            <ac:spMk id="8" creationId="{3AD99FC2-CAFA-4A8A-B133-34FB6FA2D716}"/>
          </ac:spMkLst>
        </pc:spChg>
        <pc:spChg chg="add del mod">
          <ac:chgData name="Gupta, Tejal" userId="S::tejal.gupta@capgemini.com::444d85d5-bdb6-480d-9fca-5a5db63a5239" providerId="AD" clId="Web-{969A0B4D-8C0F-4DBD-7631-FCAC10A2485D}" dt="2020-09-03T06:53:12.616" v="1384"/>
          <ac:spMkLst>
            <pc:docMk/>
            <pc:sldMk cId="3132691429" sldId="260"/>
            <ac:spMk id="9" creationId="{00D72346-CA6A-4214-8976-7E1F5A1C6C97}"/>
          </ac:spMkLst>
        </pc:spChg>
        <pc:spChg chg="add del">
          <ac:chgData name="Gupta, Tejal" userId="S::tejal.gupta@capgemini.com::444d85d5-bdb6-480d-9fca-5a5db63a5239" providerId="AD" clId="Web-{969A0B4D-8C0F-4DBD-7631-FCAC10A2485D}" dt="2020-09-03T06:54:20.539" v="1393"/>
          <ac:spMkLst>
            <pc:docMk/>
            <pc:sldMk cId="3132691429" sldId="260"/>
            <ac:spMk id="10" creationId="{F72715DB-39D6-4195-BD46-15217E04D09E}"/>
          </ac:spMkLst>
        </pc:spChg>
        <pc:spChg chg="add mod">
          <ac:chgData name="Gupta, Tejal" userId="S::tejal.gupta@capgemini.com::444d85d5-bdb6-480d-9fca-5a5db63a5239" providerId="AD" clId="Web-{969A0B4D-8C0F-4DBD-7631-FCAC10A2485D}" dt="2020-09-03T07:34:02.417" v="1711" actId="20577"/>
          <ac:spMkLst>
            <pc:docMk/>
            <pc:sldMk cId="3132691429" sldId="260"/>
            <ac:spMk id="11" creationId="{330C1C0B-EF50-464E-9234-5CE09BC694AC}"/>
          </ac:spMkLst>
        </pc:spChg>
        <pc:spChg chg="add mod">
          <ac:chgData name="Gupta, Tejal" userId="S::tejal.gupta@capgemini.com::444d85d5-bdb6-480d-9fca-5a5db63a5239" providerId="AD" clId="Web-{969A0B4D-8C0F-4DBD-7631-FCAC10A2485D}" dt="2020-09-03T07:33:56.323" v="1710" actId="20577"/>
          <ac:spMkLst>
            <pc:docMk/>
            <pc:sldMk cId="3132691429" sldId="260"/>
            <ac:spMk id="12" creationId="{BF869DB0-9849-4A2F-A1C9-74C7F4281556}"/>
          </ac:spMkLst>
        </pc:spChg>
        <pc:spChg chg="add mod">
          <ac:chgData name="Gupta, Tejal" userId="S::tejal.gupta@capgemini.com::444d85d5-bdb6-480d-9fca-5a5db63a5239" providerId="AD" clId="Web-{969A0B4D-8C0F-4DBD-7631-FCAC10A2485D}" dt="2020-09-03T07:33:46.354" v="1709" actId="20577"/>
          <ac:spMkLst>
            <pc:docMk/>
            <pc:sldMk cId="3132691429" sldId="260"/>
            <ac:spMk id="13" creationId="{BB94B21F-6886-49A9-9675-BF915306E2FF}"/>
          </ac:spMkLst>
        </pc:spChg>
        <pc:spChg chg="add mod">
          <ac:chgData name="Gupta, Tejal" userId="S::tejal.gupta@capgemini.com::444d85d5-bdb6-480d-9fca-5a5db63a5239" providerId="AD" clId="Web-{969A0B4D-8C0F-4DBD-7631-FCAC10A2485D}" dt="2020-09-03T07:32:28.337" v="1698"/>
          <ac:spMkLst>
            <pc:docMk/>
            <pc:sldMk cId="3132691429" sldId="260"/>
            <ac:spMk id="14" creationId="{020A93E2-B6DB-4A7B-AF42-A1E9BA29EDDB}"/>
          </ac:spMkLst>
        </pc:spChg>
        <pc:spChg chg="add del">
          <ac:chgData name="Gupta, Tejal" userId="S::tejal.gupta@capgemini.com::444d85d5-bdb6-480d-9fca-5a5db63a5239" providerId="AD" clId="Web-{969A0B4D-8C0F-4DBD-7631-FCAC10A2485D}" dt="2020-09-03T07:27:48.518" v="1626"/>
          <ac:spMkLst>
            <pc:docMk/>
            <pc:sldMk cId="3132691429" sldId="260"/>
            <ac:spMk id="15" creationId="{D0E072DE-5407-4D91-ADF4-B05B9EB99970}"/>
          </ac:spMkLst>
        </pc:spChg>
        <pc:spChg chg="add mod">
          <ac:chgData name="Gupta, Tejal" userId="S::tejal.gupta@capgemini.com::444d85d5-bdb6-480d-9fca-5a5db63a5239" providerId="AD" clId="Web-{969A0B4D-8C0F-4DBD-7631-FCAC10A2485D}" dt="2020-09-03T07:30:49.772" v="1683" actId="1076"/>
          <ac:spMkLst>
            <pc:docMk/>
            <pc:sldMk cId="3132691429" sldId="260"/>
            <ac:spMk id="16" creationId="{E69CEB4F-DEEA-49CA-8E27-0A45F0D754E0}"/>
          </ac:spMkLst>
        </pc:spChg>
        <pc:spChg chg="add mod">
          <ac:chgData name="Gupta, Tejal" userId="S::tejal.gupta@capgemini.com::444d85d5-bdb6-480d-9fca-5a5db63a5239" providerId="AD" clId="Web-{969A0B4D-8C0F-4DBD-7631-FCAC10A2485D}" dt="2020-09-03T07:30:39.662" v="1682" actId="1076"/>
          <ac:spMkLst>
            <pc:docMk/>
            <pc:sldMk cId="3132691429" sldId="260"/>
            <ac:spMk id="17" creationId="{DD8F541C-E26D-4505-8DF9-351A4D18DCF4}"/>
          </ac:spMkLst>
        </pc:spChg>
        <pc:picChg chg="add del mod">
          <ac:chgData name="Gupta, Tejal" userId="S::tejal.gupta@capgemini.com::444d85d5-bdb6-480d-9fca-5a5db63a5239" providerId="AD" clId="Web-{969A0B4D-8C0F-4DBD-7631-FCAC10A2485D}" dt="2020-09-03T06:43:44.198" v="1344"/>
          <ac:picMkLst>
            <pc:docMk/>
            <pc:sldMk cId="3132691429" sldId="260"/>
            <ac:picMk id="7" creationId="{551A94A8-C444-482E-8639-AA09792A8D74}"/>
          </ac:picMkLst>
        </pc:picChg>
      </pc:sldChg>
      <pc:sldChg chg="addSp delSp modSp mod setBg modClrScheme chgLayout">
        <pc:chgData name="Gupta, Tejal" userId="S::tejal.gupta@capgemini.com::444d85d5-bdb6-480d-9fca-5a5db63a5239" providerId="AD" clId="Web-{969A0B4D-8C0F-4DBD-7631-FCAC10A2485D}" dt="2020-09-03T07:43:23.584" v="1779" actId="14100"/>
        <pc:sldMkLst>
          <pc:docMk/>
          <pc:sldMk cId="1666661451" sldId="261"/>
        </pc:sldMkLst>
        <pc:spChg chg="del mod ord">
          <ac:chgData name="Gupta, Tejal" userId="S::tejal.gupta@capgemini.com::444d85d5-bdb6-480d-9fca-5a5db63a5239" providerId="AD" clId="Web-{969A0B4D-8C0F-4DBD-7631-FCAC10A2485D}" dt="2020-09-03T06:13:50.224" v="403"/>
          <ac:spMkLst>
            <pc:docMk/>
            <pc:sldMk cId="1666661451" sldId="261"/>
            <ac:spMk id="2" creationId="{4ADFE184-1189-4EE8-891A-5EA06EFDB43D}"/>
          </ac:spMkLst>
        </pc:spChg>
        <pc:spChg chg="mod ord">
          <ac:chgData name="Gupta, Tejal" userId="S::tejal.gupta@capgemini.com::444d85d5-bdb6-480d-9fca-5a5db63a5239" providerId="AD" clId="Web-{969A0B4D-8C0F-4DBD-7631-FCAC10A2485D}" dt="2020-09-03T07:35:12.574" v="1755" actId="20577"/>
          <ac:spMkLst>
            <pc:docMk/>
            <pc:sldMk cId="1666661451" sldId="261"/>
            <ac:spMk id="3" creationId="{1D5E5BD8-3960-49F0-AFDD-0F969A2B8AB3}"/>
          </ac:spMkLst>
        </pc:spChg>
        <pc:spChg chg="add mod ord">
          <ac:chgData name="Gupta, Tejal" userId="S::tejal.gupta@capgemini.com::444d85d5-bdb6-480d-9fca-5a5db63a5239" providerId="AD" clId="Web-{969A0B4D-8C0F-4DBD-7631-FCAC10A2485D}" dt="2020-09-03T07:35:19.903" v="1758" actId="20577"/>
          <ac:spMkLst>
            <pc:docMk/>
            <pc:sldMk cId="1666661451" sldId="261"/>
            <ac:spMk id="4" creationId="{2CB0BF8B-DED9-477D-918A-47E5660A0B0A}"/>
          </ac:spMkLst>
        </pc:spChg>
        <pc:spChg chg="add mod">
          <ac:chgData name="Gupta, Tejal" userId="S::tejal.gupta@capgemini.com::444d85d5-bdb6-480d-9fca-5a5db63a5239" providerId="AD" clId="Web-{969A0B4D-8C0F-4DBD-7631-FCAC10A2485D}" dt="2020-09-03T07:43:23.584" v="1779" actId="14100"/>
          <ac:spMkLst>
            <pc:docMk/>
            <pc:sldMk cId="1666661451" sldId="261"/>
            <ac:spMk id="6" creationId="{A045593B-4C8B-409C-A206-9068BBC80442}"/>
          </ac:spMkLst>
        </pc:spChg>
        <pc:spChg chg="add mod">
          <ac:chgData name="Gupta, Tejal" userId="S::tejal.gupta@capgemini.com::444d85d5-bdb6-480d-9fca-5a5db63a5239" providerId="AD" clId="Web-{969A0B4D-8C0F-4DBD-7631-FCAC10A2485D}" dt="2020-09-03T07:34:44.824" v="1735" actId="1076"/>
          <ac:spMkLst>
            <pc:docMk/>
            <pc:sldMk cId="1666661451" sldId="261"/>
            <ac:spMk id="8" creationId="{145E15DC-4212-4288-B7B5-CB58F6A8AF24}"/>
          </ac:spMkLst>
        </pc:spChg>
        <pc:spChg chg="add mod">
          <ac:chgData name="Gupta, Tejal" userId="S::tejal.gupta@capgemini.com::444d85d5-bdb6-480d-9fca-5a5db63a5239" providerId="AD" clId="Web-{969A0B4D-8C0F-4DBD-7631-FCAC10A2485D}" dt="2020-09-03T07:35:01.902" v="1754" actId="1076"/>
          <ac:spMkLst>
            <pc:docMk/>
            <pc:sldMk cId="1666661451" sldId="261"/>
            <ac:spMk id="10" creationId="{A7740258-AA40-481A-96C3-4D0D21867CB9}"/>
          </ac:spMkLst>
        </pc:spChg>
        <pc:picChg chg="add mod">
          <ac:chgData name="Gupta, Tejal" userId="S::tejal.gupta@capgemini.com::444d85d5-bdb6-480d-9fca-5a5db63a5239" providerId="AD" clId="Web-{969A0B4D-8C0F-4DBD-7631-FCAC10A2485D}" dt="2020-09-03T06:36:06.032" v="1333" actId="14100"/>
          <ac:picMkLst>
            <pc:docMk/>
            <pc:sldMk cId="1666661451" sldId="261"/>
            <ac:picMk id="5" creationId="{4D2EBD1D-53A2-4266-A8C7-A0BDD35B3336}"/>
          </ac:picMkLst>
        </pc:picChg>
        <pc:picChg chg="add del mod">
          <ac:chgData name="Gupta, Tejal" userId="S::tejal.gupta@capgemini.com::444d85d5-bdb6-480d-9fca-5a5db63a5239" providerId="AD" clId="Web-{969A0B4D-8C0F-4DBD-7631-FCAC10A2485D}" dt="2020-09-03T07:42:10.145" v="1768"/>
          <ac:picMkLst>
            <pc:docMk/>
            <pc:sldMk cId="1666661451" sldId="261"/>
            <ac:picMk id="11" creationId="{B38F19FA-979A-4363-909D-EE8DA5E1A5A9}"/>
          </ac:picMkLst>
        </pc:picChg>
        <pc:picChg chg="add mod">
          <ac:chgData name="Gupta, Tejal" userId="S::tejal.gupta@capgemini.com::444d85d5-bdb6-480d-9fca-5a5db63a5239" providerId="AD" clId="Web-{969A0B4D-8C0F-4DBD-7631-FCAC10A2485D}" dt="2020-09-03T07:42:48.287" v="1776" actId="1076"/>
          <ac:picMkLst>
            <pc:docMk/>
            <pc:sldMk cId="1666661451" sldId="261"/>
            <ac:picMk id="12" creationId="{4AF49A5A-41EE-4067-9DC0-18AA304D1304}"/>
          </ac:picMkLst>
        </pc:picChg>
      </pc:sldChg>
    </pc:docChg>
  </pc:docChgLst>
  <pc:docChgLst>
    <pc:chgData name="Gulati, Gurubani" userId="S::gurubani.gulati@capgemini.com::f4e8377a-dba5-4ba3-b3ed-8276746a3208" providerId="AD" clId="Web-{EF5A5667-3FE9-462E-0D07-A7965E70B400}"/>
    <pc:docChg chg="addSld delSld modSld addMainMaster delMainMaster">
      <pc:chgData name="Gulati, Gurubani" userId="S::gurubani.gulati@capgemini.com::f4e8377a-dba5-4ba3-b3ed-8276746a3208" providerId="AD" clId="Web-{EF5A5667-3FE9-462E-0D07-A7965E70B400}" dt="2020-09-03T08:13:44.693" v="774" actId="14100"/>
      <pc:docMkLst>
        <pc:docMk/>
      </pc:docMkLst>
      <pc:sldChg chg="modSp mod modClrScheme chgLayout">
        <pc:chgData name="Gulati, Gurubani" userId="S::gurubani.gulati@capgemini.com::f4e8377a-dba5-4ba3-b3ed-8276746a3208" providerId="AD" clId="Web-{EF5A5667-3FE9-462E-0D07-A7965E70B400}" dt="2020-09-03T06:10:20.146" v="5"/>
        <pc:sldMkLst>
          <pc:docMk/>
          <pc:sldMk cId="109857222" sldId="256"/>
        </pc:sldMkLst>
        <pc:spChg chg="mod ord">
          <ac:chgData name="Gulati, Gurubani" userId="S::gurubani.gulati@capgemini.com::f4e8377a-dba5-4ba3-b3ed-8276746a3208" providerId="AD" clId="Web-{EF5A5667-3FE9-462E-0D07-A7965E70B400}" dt="2020-09-03T06:10:20.146" v="5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Gulati, Gurubani" userId="S::gurubani.gulati@capgemini.com::f4e8377a-dba5-4ba3-b3ed-8276746a3208" providerId="AD" clId="Web-{EF5A5667-3FE9-462E-0D07-A7965E70B400}" dt="2020-09-03T06:10:20.146" v="5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Gulati, Gurubani" userId="S::gurubani.gulati@capgemini.com::f4e8377a-dba5-4ba3-b3ed-8276746a3208" providerId="AD" clId="Web-{EF5A5667-3FE9-462E-0D07-A7965E70B400}" dt="2020-09-03T06:10:20.146" v="5"/>
        <pc:sldMkLst>
          <pc:docMk/>
          <pc:sldMk cId="793925009" sldId="257"/>
        </pc:sldMkLst>
        <pc:spChg chg="mod ord">
          <ac:chgData name="Gulati, Gurubani" userId="S::gurubani.gulati@capgemini.com::f4e8377a-dba5-4ba3-b3ed-8276746a3208" providerId="AD" clId="Web-{EF5A5667-3FE9-462E-0D07-A7965E70B400}" dt="2020-09-03T06:10:20.146" v="5"/>
          <ac:spMkLst>
            <pc:docMk/>
            <pc:sldMk cId="793925009" sldId="257"/>
            <ac:spMk id="2" creationId="{7E84DCF2-D4FA-4F36-BCF4-214C9BA95EF9}"/>
          </ac:spMkLst>
        </pc:spChg>
        <pc:spChg chg="mod ord">
          <ac:chgData name="Gulati, Gurubani" userId="S::gurubani.gulati@capgemini.com::f4e8377a-dba5-4ba3-b3ed-8276746a3208" providerId="AD" clId="Web-{EF5A5667-3FE9-462E-0D07-A7965E70B400}" dt="2020-09-03T06:10:20.146" v="5"/>
          <ac:spMkLst>
            <pc:docMk/>
            <pc:sldMk cId="793925009" sldId="257"/>
            <ac:spMk id="3" creationId="{BC0CC51C-75FC-4CEC-8F60-F752E5A66DFD}"/>
          </ac:spMkLst>
        </pc:spChg>
      </pc:sldChg>
      <pc:sldChg chg="modSp mod modClrScheme chgLayout">
        <pc:chgData name="Gulati, Gurubani" userId="S::gurubani.gulati@capgemini.com::f4e8377a-dba5-4ba3-b3ed-8276746a3208" providerId="AD" clId="Web-{EF5A5667-3FE9-462E-0D07-A7965E70B400}" dt="2020-09-03T06:10:20.146" v="5"/>
        <pc:sldMkLst>
          <pc:docMk/>
          <pc:sldMk cId="1097340276" sldId="258"/>
        </pc:sldMkLst>
        <pc:spChg chg="mod ord">
          <ac:chgData name="Gulati, Gurubani" userId="S::gurubani.gulati@capgemini.com::f4e8377a-dba5-4ba3-b3ed-8276746a3208" providerId="AD" clId="Web-{EF5A5667-3FE9-462E-0D07-A7965E70B400}" dt="2020-09-03T06:10:20.146" v="5"/>
          <ac:spMkLst>
            <pc:docMk/>
            <pc:sldMk cId="1097340276" sldId="258"/>
            <ac:spMk id="2" creationId="{4E40040E-4CAC-497E-83CA-C8FA8D6DDC74}"/>
          </ac:spMkLst>
        </pc:spChg>
        <pc:spChg chg="mod ord">
          <ac:chgData name="Gulati, Gurubani" userId="S::gurubani.gulati@capgemini.com::f4e8377a-dba5-4ba3-b3ed-8276746a3208" providerId="AD" clId="Web-{EF5A5667-3FE9-462E-0D07-A7965E70B400}" dt="2020-09-03T06:10:20.146" v="5"/>
          <ac:spMkLst>
            <pc:docMk/>
            <pc:sldMk cId="1097340276" sldId="258"/>
            <ac:spMk id="3" creationId="{9879A50D-8BED-4D73-B155-FDA4F537E0C7}"/>
          </ac:spMkLst>
        </pc:spChg>
      </pc:sldChg>
      <pc:sldChg chg="modSp mod modClrScheme chgLayout">
        <pc:chgData name="Gulati, Gurubani" userId="S::gurubani.gulati@capgemini.com::f4e8377a-dba5-4ba3-b3ed-8276746a3208" providerId="AD" clId="Web-{EF5A5667-3FE9-462E-0D07-A7965E70B400}" dt="2020-09-03T06:10:20.146" v="5"/>
        <pc:sldMkLst>
          <pc:docMk/>
          <pc:sldMk cId="1485728753" sldId="259"/>
        </pc:sldMkLst>
        <pc:spChg chg="mod ord">
          <ac:chgData name="Gulati, Gurubani" userId="S::gurubani.gulati@capgemini.com::f4e8377a-dba5-4ba3-b3ed-8276746a3208" providerId="AD" clId="Web-{EF5A5667-3FE9-462E-0D07-A7965E70B400}" dt="2020-09-03T06:10:20.146" v="5"/>
          <ac:spMkLst>
            <pc:docMk/>
            <pc:sldMk cId="1485728753" sldId="259"/>
            <ac:spMk id="2" creationId="{AFD2C31E-3714-4DE6-A15D-B34888F500C5}"/>
          </ac:spMkLst>
        </pc:spChg>
        <pc:spChg chg="mod ord">
          <ac:chgData name="Gulati, Gurubani" userId="S::gurubani.gulati@capgemini.com::f4e8377a-dba5-4ba3-b3ed-8276746a3208" providerId="AD" clId="Web-{EF5A5667-3FE9-462E-0D07-A7965E70B400}" dt="2020-09-03T06:10:20.146" v="5"/>
          <ac:spMkLst>
            <pc:docMk/>
            <pc:sldMk cId="1485728753" sldId="259"/>
            <ac:spMk id="3" creationId="{F8CEE195-9B0C-4A43-8506-742ABB539B56}"/>
          </ac:spMkLst>
        </pc:spChg>
      </pc:sldChg>
      <pc:sldChg chg="modSp mod modClrScheme chgLayout">
        <pc:chgData name="Gulati, Gurubani" userId="S::gurubani.gulati@capgemini.com::f4e8377a-dba5-4ba3-b3ed-8276746a3208" providerId="AD" clId="Web-{EF5A5667-3FE9-462E-0D07-A7965E70B400}" dt="2020-09-03T06:10:20.146" v="5"/>
        <pc:sldMkLst>
          <pc:docMk/>
          <pc:sldMk cId="3132691429" sldId="260"/>
        </pc:sldMkLst>
        <pc:spChg chg="mod ord">
          <ac:chgData name="Gulati, Gurubani" userId="S::gurubani.gulati@capgemini.com::f4e8377a-dba5-4ba3-b3ed-8276746a3208" providerId="AD" clId="Web-{EF5A5667-3FE9-462E-0D07-A7965E70B400}" dt="2020-09-03T06:10:20.146" v="5"/>
          <ac:spMkLst>
            <pc:docMk/>
            <pc:sldMk cId="3132691429" sldId="260"/>
            <ac:spMk id="3" creationId="{1832FE1B-0F5F-47FB-8E35-6D963F15074D}"/>
          </ac:spMkLst>
        </pc:spChg>
        <pc:spChg chg="mod ord">
          <ac:chgData name="Gulati, Gurubani" userId="S::gurubani.gulati@capgemini.com::f4e8377a-dba5-4ba3-b3ed-8276746a3208" providerId="AD" clId="Web-{EF5A5667-3FE9-462E-0D07-A7965E70B400}" dt="2020-09-03T06:10:20.146" v="5"/>
          <ac:spMkLst>
            <pc:docMk/>
            <pc:sldMk cId="3132691429" sldId="260"/>
            <ac:spMk id="5" creationId="{0A337089-A28B-4B96-BE3C-66ABCD53C54C}"/>
          </ac:spMkLst>
        </pc:spChg>
      </pc:sldChg>
      <pc:sldChg chg="modSp mod modClrScheme chgLayout">
        <pc:chgData name="Gulati, Gurubani" userId="S::gurubani.gulati@capgemini.com::f4e8377a-dba5-4ba3-b3ed-8276746a3208" providerId="AD" clId="Web-{EF5A5667-3FE9-462E-0D07-A7965E70B400}" dt="2020-09-03T06:10:20.146" v="5"/>
        <pc:sldMkLst>
          <pc:docMk/>
          <pc:sldMk cId="1666661451" sldId="261"/>
        </pc:sldMkLst>
        <pc:spChg chg="mod ord">
          <ac:chgData name="Gulati, Gurubani" userId="S::gurubani.gulati@capgemini.com::f4e8377a-dba5-4ba3-b3ed-8276746a3208" providerId="AD" clId="Web-{EF5A5667-3FE9-462E-0D07-A7965E70B400}" dt="2020-09-03T06:10:20.146" v="5"/>
          <ac:spMkLst>
            <pc:docMk/>
            <pc:sldMk cId="1666661451" sldId="261"/>
            <ac:spMk id="2" creationId="{4ADFE184-1189-4EE8-891A-5EA06EFDB43D}"/>
          </ac:spMkLst>
        </pc:spChg>
        <pc:spChg chg="mod ord">
          <ac:chgData name="Gulati, Gurubani" userId="S::gurubani.gulati@capgemini.com::f4e8377a-dba5-4ba3-b3ed-8276746a3208" providerId="AD" clId="Web-{EF5A5667-3FE9-462E-0D07-A7965E70B400}" dt="2020-09-03T06:10:20.146" v="5"/>
          <ac:spMkLst>
            <pc:docMk/>
            <pc:sldMk cId="1666661451" sldId="261"/>
            <ac:spMk id="3" creationId="{1D5E5BD8-3960-49F0-AFDD-0F969A2B8AB3}"/>
          </ac:spMkLst>
        </pc:spChg>
      </pc:sldChg>
      <pc:sldChg chg="modSp mod modClrScheme chgLayout">
        <pc:chgData name="Gulati, Gurubani" userId="S::gurubani.gulati@capgemini.com::f4e8377a-dba5-4ba3-b3ed-8276746a3208" providerId="AD" clId="Web-{EF5A5667-3FE9-462E-0D07-A7965E70B400}" dt="2020-09-03T06:10:20.146" v="5"/>
        <pc:sldMkLst>
          <pc:docMk/>
          <pc:sldMk cId="2769029579" sldId="262"/>
        </pc:sldMkLst>
        <pc:spChg chg="mod ord">
          <ac:chgData name="Gulati, Gurubani" userId="S::gurubani.gulati@capgemini.com::f4e8377a-dba5-4ba3-b3ed-8276746a3208" providerId="AD" clId="Web-{EF5A5667-3FE9-462E-0D07-A7965E70B400}" dt="2020-09-03T06:10:20.146" v="5"/>
          <ac:spMkLst>
            <pc:docMk/>
            <pc:sldMk cId="2769029579" sldId="262"/>
            <ac:spMk id="2" creationId="{04D2788B-061B-4995-ABB2-1D27FAA49F9C}"/>
          </ac:spMkLst>
        </pc:spChg>
        <pc:spChg chg="mod ord">
          <ac:chgData name="Gulati, Gurubani" userId="S::gurubani.gulati@capgemini.com::f4e8377a-dba5-4ba3-b3ed-8276746a3208" providerId="AD" clId="Web-{EF5A5667-3FE9-462E-0D07-A7965E70B400}" dt="2020-09-03T06:10:20.146" v="5"/>
          <ac:spMkLst>
            <pc:docMk/>
            <pc:sldMk cId="2769029579" sldId="262"/>
            <ac:spMk id="3" creationId="{CC36F528-0F5A-4C89-9EA4-2BB7BB6E513E}"/>
          </ac:spMkLst>
        </pc:spChg>
      </pc:sldChg>
      <pc:sldChg chg="modSp mod modClrScheme chgLayout">
        <pc:chgData name="Gulati, Gurubani" userId="S::gurubani.gulati@capgemini.com::f4e8377a-dba5-4ba3-b3ed-8276746a3208" providerId="AD" clId="Web-{EF5A5667-3FE9-462E-0D07-A7965E70B400}" dt="2020-09-03T06:10:20.146" v="5"/>
        <pc:sldMkLst>
          <pc:docMk/>
          <pc:sldMk cId="2656628215" sldId="263"/>
        </pc:sldMkLst>
        <pc:spChg chg="mod ord">
          <ac:chgData name="Gulati, Gurubani" userId="S::gurubani.gulati@capgemini.com::f4e8377a-dba5-4ba3-b3ed-8276746a3208" providerId="AD" clId="Web-{EF5A5667-3FE9-462E-0D07-A7965E70B400}" dt="2020-09-03T06:10:20.146" v="5"/>
          <ac:spMkLst>
            <pc:docMk/>
            <pc:sldMk cId="2656628215" sldId="263"/>
            <ac:spMk id="2" creationId="{40CA138C-6636-471E-8BF0-65AEC77DE843}"/>
          </ac:spMkLst>
        </pc:spChg>
        <pc:spChg chg="mod ord">
          <ac:chgData name="Gulati, Gurubani" userId="S::gurubani.gulati@capgemini.com::f4e8377a-dba5-4ba3-b3ed-8276746a3208" providerId="AD" clId="Web-{EF5A5667-3FE9-462E-0D07-A7965E70B400}" dt="2020-09-03T06:10:20.146" v="5"/>
          <ac:spMkLst>
            <pc:docMk/>
            <pc:sldMk cId="2656628215" sldId="263"/>
            <ac:spMk id="3" creationId="{E0793F8A-1927-49B0-9EFE-BB2E5DDDA986}"/>
          </ac:spMkLst>
        </pc:spChg>
      </pc:sldChg>
      <pc:sldChg chg="addSp delSp modSp mod setBg modClrScheme chgLayout">
        <pc:chgData name="Gulati, Gurubani" userId="S::gurubani.gulati@capgemini.com::f4e8377a-dba5-4ba3-b3ed-8276746a3208" providerId="AD" clId="Web-{EF5A5667-3FE9-462E-0D07-A7965E70B400}" dt="2020-09-03T07:29:09.661" v="697"/>
        <pc:sldMkLst>
          <pc:docMk/>
          <pc:sldMk cId="1782336005" sldId="264"/>
        </pc:sldMkLst>
        <pc:spChg chg="del">
          <ac:chgData name="Gulati, Gurubani" userId="S::gurubani.gulati@capgemini.com::f4e8377a-dba5-4ba3-b3ed-8276746a3208" providerId="AD" clId="Web-{EF5A5667-3FE9-462E-0D07-A7965E70B400}" dt="2020-09-03T06:09:12.957" v="1"/>
          <ac:spMkLst>
            <pc:docMk/>
            <pc:sldMk cId="1782336005" sldId="264"/>
            <ac:spMk id="2" creationId="{538C807E-5C43-4670-85D7-B178E36DD8A3}"/>
          </ac:spMkLst>
        </pc:spChg>
        <pc:spChg chg="del">
          <ac:chgData name="Gulati, Gurubani" userId="S::gurubani.gulati@capgemini.com::f4e8377a-dba5-4ba3-b3ed-8276746a3208" providerId="AD" clId="Web-{EF5A5667-3FE9-462E-0D07-A7965E70B400}" dt="2020-09-03T06:09:10.144" v="0"/>
          <ac:spMkLst>
            <pc:docMk/>
            <pc:sldMk cId="1782336005" sldId="264"/>
            <ac:spMk id="3" creationId="{DDF6CD53-3FAD-428F-9C5A-8898103C822B}"/>
          </ac:spMkLst>
        </pc:spChg>
        <pc:spChg chg="add mod">
          <ac:chgData name="Gulati, Gurubani" userId="S::gurubani.gulati@capgemini.com::f4e8377a-dba5-4ba3-b3ed-8276746a3208" providerId="AD" clId="Web-{EF5A5667-3FE9-462E-0D07-A7965E70B400}" dt="2020-09-03T07:28:54.332" v="695"/>
          <ac:spMkLst>
            <pc:docMk/>
            <pc:sldMk cId="1782336005" sldId="264"/>
            <ac:spMk id="4" creationId="{5EE1682C-5434-4ECF-A292-76ECB5DA06FD}"/>
          </ac:spMkLst>
        </pc:spChg>
        <pc:spChg chg="add mod">
          <ac:chgData name="Gulati, Gurubani" userId="S::gurubani.gulati@capgemini.com::f4e8377a-dba5-4ba3-b3ed-8276746a3208" providerId="AD" clId="Web-{EF5A5667-3FE9-462E-0D07-A7965E70B400}" dt="2020-09-03T07:01:14.705" v="218" actId="14100"/>
          <ac:spMkLst>
            <pc:docMk/>
            <pc:sldMk cId="1782336005" sldId="264"/>
            <ac:spMk id="7" creationId="{06DE2ABB-723C-4633-BF6B-F99A36232A8C}"/>
          </ac:spMkLst>
        </pc:spChg>
        <pc:spChg chg="add del mod">
          <ac:chgData name="Gulati, Gurubani" userId="S::gurubani.gulati@capgemini.com::f4e8377a-dba5-4ba3-b3ed-8276746a3208" providerId="AD" clId="Web-{EF5A5667-3FE9-462E-0D07-A7965E70B400}" dt="2020-09-03T06:34:37.002" v="65"/>
          <ac:spMkLst>
            <pc:docMk/>
            <pc:sldMk cId="1782336005" sldId="264"/>
            <ac:spMk id="8" creationId="{5D20D3A2-9DD4-4713-8C51-2B8C66714444}"/>
          </ac:spMkLst>
        </pc:spChg>
        <pc:spChg chg="add mod">
          <ac:chgData name="Gulati, Gurubani" userId="S::gurubani.gulati@capgemini.com::f4e8377a-dba5-4ba3-b3ed-8276746a3208" providerId="AD" clId="Web-{EF5A5667-3FE9-462E-0D07-A7965E70B400}" dt="2020-09-03T07:04:22.911" v="266" actId="14100"/>
          <ac:spMkLst>
            <pc:docMk/>
            <pc:sldMk cId="1782336005" sldId="264"/>
            <ac:spMk id="9" creationId="{23BCF7F8-0D28-44FD-BEB3-A29AE730B62F}"/>
          </ac:spMkLst>
        </pc:spChg>
        <pc:spChg chg="add mod">
          <ac:chgData name="Gulati, Gurubani" userId="S::gurubani.gulati@capgemini.com::f4e8377a-dba5-4ba3-b3ed-8276746a3208" providerId="AD" clId="Web-{EF5A5667-3FE9-462E-0D07-A7965E70B400}" dt="2020-09-03T07:07:44.963" v="308" actId="14100"/>
          <ac:spMkLst>
            <pc:docMk/>
            <pc:sldMk cId="1782336005" sldId="264"/>
            <ac:spMk id="10" creationId="{9DB9FEC2-9BDB-4D56-82BC-1621DAC497C2}"/>
          </ac:spMkLst>
        </pc:spChg>
        <pc:spChg chg="add mod">
          <ac:chgData name="Gulati, Gurubani" userId="S::gurubani.gulati@capgemini.com::f4e8377a-dba5-4ba3-b3ed-8276746a3208" providerId="AD" clId="Web-{EF5A5667-3FE9-462E-0D07-A7965E70B400}" dt="2020-09-03T07:24:21.514" v="623" actId="1076"/>
          <ac:spMkLst>
            <pc:docMk/>
            <pc:sldMk cId="1782336005" sldId="264"/>
            <ac:spMk id="11" creationId="{51D737C2-684A-4C31-9201-785AB9B8098D}"/>
          </ac:spMkLst>
        </pc:spChg>
        <pc:spChg chg="add mod">
          <ac:chgData name="Gulati, Gurubani" userId="S::gurubani.gulati@capgemini.com::f4e8377a-dba5-4ba3-b3ed-8276746a3208" providerId="AD" clId="Web-{EF5A5667-3FE9-462E-0D07-A7965E70B400}" dt="2020-09-03T07:09:36.777" v="344" actId="14100"/>
          <ac:spMkLst>
            <pc:docMk/>
            <pc:sldMk cId="1782336005" sldId="264"/>
            <ac:spMk id="12" creationId="{227A651F-A17F-44F1-9CD4-D405A7B49C95}"/>
          </ac:spMkLst>
        </pc:spChg>
        <pc:spChg chg="add mod">
          <ac:chgData name="Gulati, Gurubani" userId="S::gurubani.gulati@capgemini.com::f4e8377a-dba5-4ba3-b3ed-8276746a3208" providerId="AD" clId="Web-{EF5A5667-3FE9-462E-0D07-A7965E70B400}" dt="2020-09-03T07:23:43.857" v="621" actId="20577"/>
          <ac:spMkLst>
            <pc:docMk/>
            <pc:sldMk cId="1782336005" sldId="264"/>
            <ac:spMk id="18" creationId="{7C510371-573D-4D44-8D3D-8D88ABC99F10}"/>
          </ac:spMkLst>
        </pc:spChg>
        <pc:spChg chg="add mod">
          <ac:chgData name="Gulati, Gurubani" userId="S::gurubani.gulati@capgemini.com::f4e8377a-dba5-4ba3-b3ed-8276746a3208" providerId="AD" clId="Web-{EF5A5667-3FE9-462E-0D07-A7965E70B400}" dt="2020-09-03T07:26:04.235" v="685" actId="20577"/>
          <ac:spMkLst>
            <pc:docMk/>
            <pc:sldMk cId="1782336005" sldId="264"/>
            <ac:spMk id="19" creationId="{C3092502-D4BD-46A8-9F46-001E76BC3C4C}"/>
          </ac:spMkLst>
        </pc:spChg>
        <pc:spChg chg="add mod">
          <ac:chgData name="Gulati, Gurubani" userId="S::gurubani.gulati@capgemini.com::f4e8377a-dba5-4ba3-b3ed-8276746a3208" providerId="AD" clId="Web-{EF5A5667-3FE9-462E-0D07-A7965E70B400}" dt="2020-09-03T07:15:05.409" v="510" actId="1076"/>
          <ac:spMkLst>
            <pc:docMk/>
            <pc:sldMk cId="1782336005" sldId="264"/>
            <ac:spMk id="20" creationId="{27F35EDF-A21C-4636-A1AE-879AAFD9B3EB}"/>
          </ac:spMkLst>
        </pc:spChg>
        <pc:spChg chg="add mod">
          <ac:chgData name="Gulati, Gurubani" userId="S::gurubani.gulati@capgemini.com::f4e8377a-dba5-4ba3-b3ed-8276746a3208" providerId="AD" clId="Web-{EF5A5667-3FE9-462E-0D07-A7965E70B400}" dt="2020-09-03T07:14:48.815" v="507" actId="1076"/>
          <ac:spMkLst>
            <pc:docMk/>
            <pc:sldMk cId="1782336005" sldId="264"/>
            <ac:spMk id="21" creationId="{420DFF24-EAAF-43FB-A50A-442C0A055E79}"/>
          </ac:spMkLst>
        </pc:spChg>
        <pc:picChg chg="add del mod">
          <ac:chgData name="Gulati, Gurubani" userId="S::gurubani.gulati@capgemini.com::f4e8377a-dba5-4ba3-b3ed-8276746a3208" providerId="AD" clId="Web-{EF5A5667-3FE9-462E-0D07-A7965E70B400}" dt="2020-09-03T06:27:03.993" v="44"/>
          <ac:picMkLst>
            <pc:docMk/>
            <pc:sldMk cId="1782336005" sldId="264"/>
            <ac:picMk id="5" creationId="{FB83FF12-5D0F-4CC4-AA0D-8AAA73BAC0EC}"/>
          </ac:picMkLst>
        </pc:picChg>
        <pc:picChg chg="add mod">
          <ac:chgData name="Gulati, Gurubani" userId="S::gurubani.gulati@capgemini.com::f4e8377a-dba5-4ba3-b3ed-8276746a3208" providerId="AD" clId="Web-{EF5A5667-3FE9-462E-0D07-A7965E70B400}" dt="2020-09-03T07:26:26.220" v="686" actId="14100"/>
          <ac:picMkLst>
            <pc:docMk/>
            <pc:sldMk cId="1782336005" sldId="264"/>
            <ac:picMk id="6" creationId="{D79AF911-E5A9-42AD-8E96-15EF2208E238}"/>
          </ac:picMkLst>
        </pc:picChg>
        <pc:cxnChg chg="add del mod">
          <ac:chgData name="Gulati, Gurubani" userId="S::gurubani.gulati@capgemini.com::f4e8377a-dba5-4ba3-b3ed-8276746a3208" providerId="AD" clId="Web-{EF5A5667-3FE9-462E-0D07-A7965E70B400}" dt="2020-09-03T06:37:56.802" v="100"/>
          <ac:cxnSpMkLst>
            <pc:docMk/>
            <pc:sldMk cId="1782336005" sldId="264"/>
            <ac:cxnSpMk id="13" creationId="{2A626001-C401-4FB6-9695-1809516BFA2B}"/>
          </ac:cxnSpMkLst>
        </pc:cxnChg>
        <pc:cxnChg chg="add mod">
          <ac:chgData name="Gulati, Gurubani" userId="S::gurubani.gulati@capgemini.com::f4e8377a-dba5-4ba3-b3ed-8276746a3208" providerId="AD" clId="Web-{EF5A5667-3FE9-462E-0D07-A7965E70B400}" dt="2020-09-03T06:46:27.906" v="181" actId="1076"/>
          <ac:cxnSpMkLst>
            <pc:docMk/>
            <pc:sldMk cId="1782336005" sldId="264"/>
            <ac:cxnSpMk id="14" creationId="{8BD0A664-32DF-4A02-8F99-EA4E97ED77FD}"/>
          </ac:cxnSpMkLst>
        </pc:cxnChg>
        <pc:cxnChg chg="add mod">
          <ac:chgData name="Gulati, Gurubani" userId="S::gurubani.gulati@capgemini.com::f4e8377a-dba5-4ba3-b3ed-8276746a3208" providerId="AD" clId="Web-{EF5A5667-3FE9-462E-0D07-A7965E70B400}" dt="2020-09-03T07:02:04.659" v="224" actId="1076"/>
          <ac:cxnSpMkLst>
            <pc:docMk/>
            <pc:sldMk cId="1782336005" sldId="264"/>
            <ac:cxnSpMk id="15" creationId="{BA0F5C67-48E2-46FB-BA24-DFFE1E343E7F}"/>
          </ac:cxnSpMkLst>
        </pc:cxnChg>
        <pc:cxnChg chg="add mod">
          <ac:chgData name="Gulati, Gurubani" userId="S::gurubani.gulati@capgemini.com::f4e8377a-dba5-4ba3-b3ed-8276746a3208" providerId="AD" clId="Web-{EF5A5667-3FE9-462E-0D07-A7965E70B400}" dt="2020-09-03T06:46:31.328" v="182" actId="1076"/>
          <ac:cxnSpMkLst>
            <pc:docMk/>
            <pc:sldMk cId="1782336005" sldId="264"/>
            <ac:cxnSpMk id="16" creationId="{AFFFACC3-61AB-4D26-AB91-9D1724000628}"/>
          </ac:cxnSpMkLst>
        </pc:cxnChg>
        <pc:cxnChg chg="add mod">
          <ac:chgData name="Gulati, Gurubani" userId="S::gurubani.gulati@capgemini.com::f4e8377a-dba5-4ba3-b3ed-8276746a3208" providerId="AD" clId="Web-{EF5A5667-3FE9-462E-0D07-A7965E70B400}" dt="2020-09-03T07:02:16.190" v="226" actId="14100"/>
          <ac:cxnSpMkLst>
            <pc:docMk/>
            <pc:sldMk cId="1782336005" sldId="264"/>
            <ac:cxnSpMk id="17" creationId="{8ED414DD-50E9-455E-A56B-7DA636F9ED34}"/>
          </ac:cxnSpMkLst>
        </pc:cxnChg>
      </pc:sldChg>
      <pc:sldChg chg="addSp delSp modSp mod setBg modClrScheme chgLayout">
        <pc:chgData name="Gulati, Gurubani" userId="S::gurubani.gulati@capgemini.com::f4e8377a-dba5-4ba3-b3ed-8276746a3208" providerId="AD" clId="Web-{EF5A5667-3FE9-462E-0D07-A7965E70B400}" dt="2020-09-03T08:13:44.693" v="774" actId="14100"/>
        <pc:sldMkLst>
          <pc:docMk/>
          <pc:sldMk cId="9232584" sldId="265"/>
        </pc:sldMkLst>
        <pc:spChg chg="del">
          <ac:chgData name="Gulati, Gurubani" userId="S::gurubani.gulati@capgemini.com::f4e8377a-dba5-4ba3-b3ed-8276746a3208" providerId="AD" clId="Web-{EF5A5667-3FE9-462E-0D07-A7965E70B400}" dt="2020-09-03T06:09:17.129" v="2"/>
          <ac:spMkLst>
            <pc:docMk/>
            <pc:sldMk cId="9232584" sldId="265"/>
            <ac:spMk id="2" creationId="{5318DE48-4F8C-46CA-8F5C-BBEA86122315}"/>
          </ac:spMkLst>
        </pc:spChg>
        <pc:spChg chg="del">
          <ac:chgData name="Gulati, Gurubani" userId="S::gurubani.gulati@capgemini.com::f4e8377a-dba5-4ba3-b3ed-8276746a3208" providerId="AD" clId="Web-{EF5A5667-3FE9-462E-0D07-A7965E70B400}" dt="2020-09-03T06:09:20.473" v="3"/>
          <ac:spMkLst>
            <pc:docMk/>
            <pc:sldMk cId="9232584" sldId="265"/>
            <ac:spMk id="3" creationId="{2603FB2A-EBF9-4B4C-9B0F-9A48B0AC632B}"/>
          </ac:spMkLst>
        </pc:spChg>
        <pc:spChg chg="add mod ord">
          <ac:chgData name="Gulati, Gurubani" userId="S::gurubani.gulati@capgemini.com::f4e8377a-dba5-4ba3-b3ed-8276746a3208" providerId="AD" clId="Web-{EF5A5667-3FE9-462E-0D07-A7965E70B400}" dt="2020-09-03T08:13:39.975" v="773" actId="14100"/>
          <ac:spMkLst>
            <pc:docMk/>
            <pc:sldMk cId="9232584" sldId="265"/>
            <ac:spMk id="4" creationId="{68EA4FA2-C418-4D04-A463-17F70F660810}"/>
          </ac:spMkLst>
        </pc:spChg>
        <pc:spChg chg="add del">
          <ac:chgData name="Gulati, Gurubani" userId="S::gurubani.gulati@capgemini.com::f4e8377a-dba5-4ba3-b3ed-8276746a3208" providerId="AD" clId="Web-{EF5A5667-3FE9-462E-0D07-A7965E70B400}" dt="2020-09-03T08:11:00.909" v="707"/>
          <ac:spMkLst>
            <pc:docMk/>
            <pc:sldMk cId="9232584" sldId="265"/>
            <ac:spMk id="7" creationId="{5E39A796-BE83-48B1-B33F-35C4A32AAB57}"/>
          </ac:spMkLst>
        </pc:spChg>
        <pc:spChg chg="add del">
          <ac:chgData name="Gulati, Gurubani" userId="S::gurubani.gulati@capgemini.com::f4e8377a-dba5-4ba3-b3ed-8276746a3208" providerId="AD" clId="Web-{EF5A5667-3FE9-462E-0D07-A7965E70B400}" dt="2020-09-03T08:11:00.909" v="707"/>
          <ac:spMkLst>
            <pc:docMk/>
            <pc:sldMk cId="9232584" sldId="265"/>
            <ac:spMk id="8" creationId="{72F84B47-E267-4194-8194-831DB7B5547F}"/>
          </ac:spMkLst>
        </pc:spChg>
        <pc:spChg chg="add del">
          <ac:chgData name="Gulati, Gurubani" userId="S::gurubani.gulati@capgemini.com::f4e8377a-dba5-4ba3-b3ed-8276746a3208" providerId="AD" clId="Web-{EF5A5667-3FE9-462E-0D07-A7965E70B400}" dt="2020-09-03T08:11:04.597" v="709"/>
          <ac:spMkLst>
            <pc:docMk/>
            <pc:sldMk cId="9232584" sldId="265"/>
            <ac:spMk id="9" creationId="{EBF87945-A001-489F-9D9B-7D9435F0B9CA}"/>
          </ac:spMkLst>
        </pc:spChg>
        <pc:spChg chg="add del">
          <ac:chgData name="Gulati, Gurubani" userId="S::gurubani.gulati@capgemini.com::f4e8377a-dba5-4ba3-b3ed-8276746a3208" providerId="AD" clId="Web-{EF5A5667-3FE9-462E-0D07-A7965E70B400}" dt="2020-09-03T08:10:59.378" v="705"/>
          <ac:spMkLst>
            <pc:docMk/>
            <pc:sldMk cId="9232584" sldId="265"/>
            <ac:spMk id="10" creationId="{3CD9DF72-87A3-404E-A828-84CBF11A8303}"/>
          </ac:spMkLst>
        </pc:spChg>
        <pc:spChg chg="add del">
          <ac:chgData name="Gulati, Gurubani" userId="S::gurubani.gulati@capgemini.com::f4e8377a-dba5-4ba3-b3ed-8276746a3208" providerId="AD" clId="Web-{EF5A5667-3FE9-462E-0D07-A7965E70B400}" dt="2020-09-03T08:11:14.581" v="711"/>
          <ac:spMkLst>
            <pc:docMk/>
            <pc:sldMk cId="9232584" sldId="265"/>
            <ac:spMk id="11" creationId="{A81E7530-396C-45F0-92F4-A885648D1631}"/>
          </ac:spMkLst>
        </pc:spChg>
        <pc:spChg chg="add del">
          <ac:chgData name="Gulati, Gurubani" userId="S::gurubani.gulati@capgemini.com::f4e8377a-dba5-4ba3-b3ed-8276746a3208" providerId="AD" clId="Web-{EF5A5667-3FE9-462E-0D07-A7965E70B400}" dt="2020-09-03T08:11:14.581" v="711"/>
          <ac:spMkLst>
            <pc:docMk/>
            <pc:sldMk cId="9232584" sldId="265"/>
            <ac:spMk id="13" creationId="{7316481C-0A49-4796-812B-0D64F063B720}"/>
          </ac:spMkLst>
        </pc:spChg>
        <pc:spChg chg="add del">
          <ac:chgData name="Gulati, Gurubani" userId="S::gurubani.gulati@capgemini.com::f4e8377a-dba5-4ba3-b3ed-8276746a3208" providerId="AD" clId="Web-{EF5A5667-3FE9-462E-0D07-A7965E70B400}" dt="2020-09-03T08:11:14.581" v="711"/>
          <ac:spMkLst>
            <pc:docMk/>
            <pc:sldMk cId="9232584" sldId="265"/>
            <ac:spMk id="14" creationId="{A5271697-90F1-4A23-8EF2-0179F2EAFACB}"/>
          </ac:spMkLst>
        </pc:spChg>
        <pc:spChg chg="add del">
          <ac:chgData name="Gulati, Gurubani" userId="S::gurubani.gulati@capgemini.com::f4e8377a-dba5-4ba3-b3ed-8276746a3208" providerId="AD" clId="Web-{EF5A5667-3FE9-462E-0D07-A7965E70B400}" dt="2020-09-03T08:11:14.581" v="711"/>
          <ac:spMkLst>
            <pc:docMk/>
            <pc:sldMk cId="9232584" sldId="265"/>
            <ac:spMk id="38" creationId="{D9F5512A-48E1-4C07-B75E-3CCC517B6804}"/>
          </ac:spMkLst>
        </pc:spChg>
        <pc:grpChg chg="add del">
          <ac:chgData name="Gulati, Gurubani" userId="S::gurubani.gulati@capgemini.com::f4e8377a-dba5-4ba3-b3ed-8276746a3208" providerId="AD" clId="Web-{EF5A5667-3FE9-462E-0D07-A7965E70B400}" dt="2020-09-03T08:11:14.581" v="711"/>
          <ac:grpSpMkLst>
            <pc:docMk/>
            <pc:sldMk cId="9232584" sldId="265"/>
            <ac:grpSpMk id="16" creationId="{81DE8B58-F373-409E-A253-4380A66091D4}"/>
          </ac:grpSpMkLst>
        </pc:grpChg>
        <pc:picChg chg="add mod modCrop">
          <ac:chgData name="Gulati, Gurubani" userId="S::gurubani.gulati@capgemini.com::f4e8377a-dba5-4ba3-b3ed-8276746a3208" providerId="AD" clId="Web-{EF5A5667-3FE9-462E-0D07-A7965E70B400}" dt="2020-09-03T08:13:44.693" v="774" actId="14100"/>
          <ac:picMkLst>
            <pc:docMk/>
            <pc:sldMk cId="9232584" sldId="265"/>
            <ac:picMk id="5" creationId="{5E398F50-DC06-4E4D-A5C8-3C58ED81FEF1}"/>
          </ac:picMkLst>
        </pc:picChg>
        <pc:cxnChg chg="add del">
          <ac:chgData name="Gulati, Gurubani" userId="S::gurubani.gulati@capgemini.com::f4e8377a-dba5-4ba3-b3ed-8276746a3208" providerId="AD" clId="Web-{EF5A5667-3FE9-462E-0D07-A7965E70B400}" dt="2020-09-03T08:10:59.378" v="705"/>
          <ac:cxnSpMkLst>
            <pc:docMk/>
            <pc:sldMk cId="9232584" sldId="265"/>
            <ac:cxnSpMk id="12" creationId="{20E3A342-4D61-4E3F-AF90-1AB42AEB96CC}"/>
          </ac:cxnSpMkLst>
        </pc:cxnChg>
      </pc:sldChg>
      <pc:sldChg chg="add del replId">
        <pc:chgData name="Gulati, Gurubani" userId="S::gurubani.gulati@capgemini.com::f4e8377a-dba5-4ba3-b3ed-8276746a3208" providerId="AD" clId="Web-{EF5A5667-3FE9-462E-0D07-A7965E70B400}" dt="2020-09-03T06:41:43.025" v="136"/>
        <pc:sldMkLst>
          <pc:docMk/>
          <pc:sldMk cId="4102489230" sldId="266"/>
        </pc:sldMkLst>
      </pc:sldChg>
      <pc:sldMasterChg chg="add del addSldLayout delSldLayout">
        <pc:chgData name="Gulati, Gurubani" userId="S::gurubani.gulati@capgemini.com::f4e8377a-dba5-4ba3-b3ed-8276746a3208" providerId="AD" clId="Web-{EF5A5667-3FE9-462E-0D07-A7965E70B400}" dt="2020-09-03T06:10:20.146" v="5"/>
        <pc:sldMasterMkLst>
          <pc:docMk/>
          <pc:sldMasterMk cId="2460954070" sldId="2147483660"/>
        </pc:sldMasterMkLst>
        <pc:sldLayoutChg chg="add del">
          <pc:chgData name="Gulati, Gurubani" userId="S::gurubani.gulati@capgemini.com::f4e8377a-dba5-4ba3-b3ed-8276746a3208" providerId="AD" clId="Web-{EF5A5667-3FE9-462E-0D07-A7965E70B400}" dt="2020-09-03T06:10:20.146" v="5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Gulati, Gurubani" userId="S::gurubani.gulati@capgemini.com::f4e8377a-dba5-4ba3-b3ed-8276746a3208" providerId="AD" clId="Web-{EF5A5667-3FE9-462E-0D07-A7965E70B400}" dt="2020-09-03T06:10:20.146" v="5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Gulati, Gurubani" userId="S::gurubani.gulati@capgemini.com::f4e8377a-dba5-4ba3-b3ed-8276746a3208" providerId="AD" clId="Web-{EF5A5667-3FE9-462E-0D07-A7965E70B400}" dt="2020-09-03T06:10:20.146" v="5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Gulati, Gurubani" userId="S::gurubani.gulati@capgemini.com::f4e8377a-dba5-4ba3-b3ed-8276746a3208" providerId="AD" clId="Web-{EF5A5667-3FE9-462E-0D07-A7965E70B400}" dt="2020-09-03T06:10:20.146" v="5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Gulati, Gurubani" userId="S::gurubani.gulati@capgemini.com::f4e8377a-dba5-4ba3-b3ed-8276746a3208" providerId="AD" clId="Web-{EF5A5667-3FE9-462E-0D07-A7965E70B400}" dt="2020-09-03T06:10:20.146" v="5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Gulati, Gurubani" userId="S::gurubani.gulati@capgemini.com::f4e8377a-dba5-4ba3-b3ed-8276746a3208" providerId="AD" clId="Web-{EF5A5667-3FE9-462E-0D07-A7965E70B400}" dt="2020-09-03T06:10:20.146" v="5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Gulati, Gurubani" userId="S::gurubani.gulati@capgemini.com::f4e8377a-dba5-4ba3-b3ed-8276746a3208" providerId="AD" clId="Web-{EF5A5667-3FE9-462E-0D07-A7965E70B400}" dt="2020-09-03T06:10:20.146" v="5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Gulati, Gurubani" userId="S::gurubani.gulati@capgemini.com::f4e8377a-dba5-4ba3-b3ed-8276746a3208" providerId="AD" clId="Web-{EF5A5667-3FE9-462E-0D07-A7965E70B400}" dt="2020-09-03T06:10:20.146" v="5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Gulati, Gurubani" userId="S::gurubani.gulati@capgemini.com::f4e8377a-dba5-4ba3-b3ed-8276746a3208" providerId="AD" clId="Web-{EF5A5667-3FE9-462E-0D07-A7965E70B400}" dt="2020-09-03T06:10:20.146" v="5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Gulati, Gurubani" userId="S::gurubani.gulati@capgemini.com::f4e8377a-dba5-4ba3-b3ed-8276746a3208" providerId="AD" clId="Web-{EF5A5667-3FE9-462E-0D07-A7965E70B400}" dt="2020-09-03T06:10:20.146" v="5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Gulati, Gurubani" userId="S::gurubani.gulati@capgemini.com::f4e8377a-dba5-4ba3-b3ed-8276746a3208" providerId="AD" clId="Web-{EF5A5667-3FE9-462E-0D07-A7965E70B400}" dt="2020-09-03T06:10:20.146" v="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Gulati, Gurubani" userId="S::gurubani.gulati@capgemini.com::f4e8377a-dba5-4ba3-b3ed-8276746a3208" providerId="AD" clId="Web-{EF5A5667-3FE9-462E-0D07-A7965E70B400}" dt="2020-09-03T06:10:20.146" v="5"/>
        <pc:sldMasterMkLst>
          <pc:docMk/>
          <pc:sldMasterMk cId="300683243" sldId="2147483672"/>
        </pc:sldMasterMkLst>
        <pc:sldLayoutChg chg="add del mod replId">
          <pc:chgData name="Gulati, Gurubani" userId="S::gurubani.gulati@capgemini.com::f4e8377a-dba5-4ba3-b3ed-8276746a3208" providerId="AD" clId="Web-{EF5A5667-3FE9-462E-0D07-A7965E70B400}" dt="2020-09-03T06:10:20.146" v="5"/>
          <pc:sldLayoutMkLst>
            <pc:docMk/>
            <pc:sldMasterMk cId="300683243" sldId="2147483672"/>
            <pc:sldLayoutMk cId="3830542186" sldId="2147483673"/>
          </pc:sldLayoutMkLst>
        </pc:sldLayoutChg>
        <pc:sldLayoutChg chg="add del mod replId">
          <pc:chgData name="Gulati, Gurubani" userId="S::gurubani.gulati@capgemini.com::f4e8377a-dba5-4ba3-b3ed-8276746a3208" providerId="AD" clId="Web-{EF5A5667-3FE9-462E-0D07-A7965E70B400}" dt="2020-09-03T06:10:20.146" v="5"/>
          <pc:sldLayoutMkLst>
            <pc:docMk/>
            <pc:sldMasterMk cId="300683243" sldId="2147483672"/>
            <pc:sldLayoutMk cId="4052304324" sldId="2147483674"/>
          </pc:sldLayoutMkLst>
        </pc:sldLayoutChg>
        <pc:sldLayoutChg chg="add del mod replId">
          <pc:chgData name="Gulati, Gurubani" userId="S::gurubani.gulati@capgemini.com::f4e8377a-dba5-4ba3-b3ed-8276746a3208" providerId="AD" clId="Web-{EF5A5667-3FE9-462E-0D07-A7965E70B400}" dt="2020-09-03T06:10:20.146" v="5"/>
          <pc:sldLayoutMkLst>
            <pc:docMk/>
            <pc:sldMasterMk cId="300683243" sldId="2147483672"/>
            <pc:sldLayoutMk cId="4162721927" sldId="2147483675"/>
          </pc:sldLayoutMkLst>
        </pc:sldLayoutChg>
        <pc:sldLayoutChg chg="add del mod replId">
          <pc:chgData name="Gulati, Gurubani" userId="S::gurubani.gulati@capgemini.com::f4e8377a-dba5-4ba3-b3ed-8276746a3208" providerId="AD" clId="Web-{EF5A5667-3FE9-462E-0D07-A7965E70B400}" dt="2020-09-03T06:10:20.146" v="5"/>
          <pc:sldLayoutMkLst>
            <pc:docMk/>
            <pc:sldMasterMk cId="300683243" sldId="2147483672"/>
            <pc:sldLayoutMk cId="2133706837" sldId="2147483676"/>
          </pc:sldLayoutMkLst>
        </pc:sldLayoutChg>
        <pc:sldLayoutChg chg="add del mod replId">
          <pc:chgData name="Gulati, Gurubani" userId="S::gurubani.gulati@capgemini.com::f4e8377a-dba5-4ba3-b3ed-8276746a3208" providerId="AD" clId="Web-{EF5A5667-3FE9-462E-0D07-A7965E70B400}" dt="2020-09-03T06:10:20.146" v="5"/>
          <pc:sldLayoutMkLst>
            <pc:docMk/>
            <pc:sldMasterMk cId="300683243" sldId="2147483672"/>
            <pc:sldLayoutMk cId="1130238371" sldId="2147483677"/>
          </pc:sldLayoutMkLst>
        </pc:sldLayoutChg>
        <pc:sldLayoutChg chg="add del mod replId">
          <pc:chgData name="Gulati, Gurubani" userId="S::gurubani.gulati@capgemini.com::f4e8377a-dba5-4ba3-b3ed-8276746a3208" providerId="AD" clId="Web-{EF5A5667-3FE9-462E-0D07-A7965E70B400}" dt="2020-09-03T06:10:20.146" v="5"/>
          <pc:sldLayoutMkLst>
            <pc:docMk/>
            <pc:sldMasterMk cId="300683243" sldId="2147483672"/>
            <pc:sldLayoutMk cId="2875095000" sldId="2147483678"/>
          </pc:sldLayoutMkLst>
        </pc:sldLayoutChg>
        <pc:sldLayoutChg chg="add del mod replId">
          <pc:chgData name="Gulati, Gurubani" userId="S::gurubani.gulati@capgemini.com::f4e8377a-dba5-4ba3-b3ed-8276746a3208" providerId="AD" clId="Web-{EF5A5667-3FE9-462E-0D07-A7965E70B400}" dt="2020-09-03T06:10:20.146" v="5"/>
          <pc:sldLayoutMkLst>
            <pc:docMk/>
            <pc:sldMasterMk cId="300683243" sldId="2147483672"/>
            <pc:sldLayoutMk cId="255851452" sldId="2147483679"/>
          </pc:sldLayoutMkLst>
        </pc:sldLayoutChg>
        <pc:sldLayoutChg chg="add del mod replId">
          <pc:chgData name="Gulati, Gurubani" userId="S::gurubani.gulati@capgemini.com::f4e8377a-dba5-4ba3-b3ed-8276746a3208" providerId="AD" clId="Web-{EF5A5667-3FE9-462E-0D07-A7965E70B400}" dt="2020-09-03T06:10:20.146" v="5"/>
          <pc:sldLayoutMkLst>
            <pc:docMk/>
            <pc:sldMasterMk cId="300683243" sldId="2147483672"/>
            <pc:sldLayoutMk cId="2527898364" sldId="2147483680"/>
          </pc:sldLayoutMkLst>
        </pc:sldLayoutChg>
        <pc:sldLayoutChg chg="add del mod replId">
          <pc:chgData name="Gulati, Gurubani" userId="S::gurubani.gulati@capgemini.com::f4e8377a-dba5-4ba3-b3ed-8276746a3208" providerId="AD" clId="Web-{EF5A5667-3FE9-462E-0D07-A7965E70B400}" dt="2020-09-03T06:10:20.146" v="5"/>
          <pc:sldLayoutMkLst>
            <pc:docMk/>
            <pc:sldMasterMk cId="300683243" sldId="2147483672"/>
            <pc:sldLayoutMk cId="3976459642" sldId="2147483681"/>
          </pc:sldLayoutMkLst>
        </pc:sldLayoutChg>
        <pc:sldLayoutChg chg="add del mod replId">
          <pc:chgData name="Gulati, Gurubani" userId="S::gurubani.gulati@capgemini.com::f4e8377a-dba5-4ba3-b3ed-8276746a3208" providerId="AD" clId="Web-{EF5A5667-3FE9-462E-0D07-A7965E70B400}" dt="2020-09-03T06:10:20.146" v="5"/>
          <pc:sldLayoutMkLst>
            <pc:docMk/>
            <pc:sldMasterMk cId="300683243" sldId="2147483672"/>
            <pc:sldLayoutMk cId="2446187938" sldId="2147483682"/>
          </pc:sldLayoutMkLst>
        </pc:sldLayoutChg>
        <pc:sldLayoutChg chg="add del mod replId">
          <pc:chgData name="Gulati, Gurubani" userId="S::gurubani.gulati@capgemini.com::f4e8377a-dba5-4ba3-b3ed-8276746a3208" providerId="AD" clId="Web-{EF5A5667-3FE9-462E-0D07-A7965E70B400}" dt="2020-09-03T06:10:20.146" v="5"/>
          <pc:sldLayoutMkLst>
            <pc:docMk/>
            <pc:sldMasterMk cId="300683243" sldId="2147483672"/>
            <pc:sldLayoutMk cId="3773430366" sldId="2147483683"/>
          </pc:sldLayoutMkLst>
        </pc:sldLayoutChg>
      </pc:sldMasterChg>
    </pc:docChg>
  </pc:docChgLst>
  <pc:docChgLst>
    <pc:chgData name="., Meenu" userId="S::meenu.meenu@capgemini.com::d008bdbc-4aec-442d-a216-8c8b5d5144d2" providerId="AD" clId="Web-{04E0AAA0-C932-4F23-524D-4EDBB4CA220E}"/>
    <pc:docChg chg="addSld delSld modSld">
      <pc:chgData name="., Meenu" userId="S::meenu.meenu@capgemini.com::d008bdbc-4aec-442d-a216-8c8b5d5144d2" providerId="AD" clId="Web-{04E0AAA0-C932-4F23-524D-4EDBB4CA220E}" dt="2020-09-03T12:37:03.557" v="322" actId="14100"/>
      <pc:docMkLst>
        <pc:docMk/>
      </pc:docMkLst>
      <pc:sldChg chg="modSp">
        <pc:chgData name="., Meenu" userId="S::meenu.meenu@capgemini.com::d008bdbc-4aec-442d-a216-8c8b5d5144d2" providerId="AD" clId="Web-{04E0AAA0-C932-4F23-524D-4EDBB4CA220E}" dt="2020-09-03T12:27:51.484" v="315" actId="20577"/>
        <pc:sldMkLst>
          <pc:docMk/>
          <pc:sldMk cId="3132691429" sldId="260"/>
        </pc:sldMkLst>
        <pc:spChg chg="mod">
          <ac:chgData name="., Meenu" userId="S::meenu.meenu@capgemini.com::d008bdbc-4aec-442d-a216-8c8b5d5144d2" providerId="AD" clId="Web-{04E0AAA0-C932-4F23-524D-4EDBB4CA220E}" dt="2020-09-03T12:27:51.484" v="315" actId="20577"/>
          <ac:spMkLst>
            <pc:docMk/>
            <pc:sldMk cId="3132691429" sldId="260"/>
            <ac:spMk id="6" creationId="{27030FF7-1E09-42F1-9591-EA58170BD160}"/>
          </ac:spMkLst>
        </pc:spChg>
      </pc:sldChg>
      <pc:sldChg chg="modSp">
        <pc:chgData name="., Meenu" userId="S::meenu.meenu@capgemini.com::d008bdbc-4aec-442d-a216-8c8b5d5144d2" providerId="AD" clId="Web-{04E0AAA0-C932-4F23-524D-4EDBB4CA220E}" dt="2020-09-03T12:05:39.491" v="196" actId="14100"/>
        <pc:sldMkLst>
          <pc:docMk/>
          <pc:sldMk cId="9232584" sldId="265"/>
        </pc:sldMkLst>
        <pc:spChg chg="mod">
          <ac:chgData name="., Meenu" userId="S::meenu.meenu@capgemini.com::d008bdbc-4aec-442d-a216-8c8b5d5144d2" providerId="AD" clId="Web-{04E0AAA0-C932-4F23-524D-4EDBB4CA220E}" dt="2020-09-03T12:05:39.491" v="196" actId="14100"/>
          <ac:spMkLst>
            <pc:docMk/>
            <pc:sldMk cId="9232584" sldId="265"/>
            <ac:spMk id="4" creationId="{68EA4FA2-C418-4D04-A463-17F70F660810}"/>
          </ac:spMkLst>
        </pc:spChg>
      </pc:sldChg>
      <pc:sldChg chg="addSp delSp modSp add replId">
        <pc:chgData name="., Meenu" userId="S::meenu.meenu@capgemini.com::d008bdbc-4aec-442d-a216-8c8b5d5144d2" providerId="AD" clId="Web-{04E0AAA0-C932-4F23-524D-4EDBB4CA220E}" dt="2020-09-03T12:29:17.033" v="317" actId="14100"/>
        <pc:sldMkLst>
          <pc:docMk/>
          <pc:sldMk cId="1132711430" sldId="267"/>
        </pc:sldMkLst>
        <pc:spChg chg="del">
          <ac:chgData name="., Meenu" userId="S::meenu.meenu@capgemini.com::d008bdbc-4aec-442d-a216-8c8b5d5144d2" providerId="AD" clId="Web-{04E0AAA0-C932-4F23-524D-4EDBB4CA220E}" dt="2020-09-03T11:48:24.488" v="17"/>
          <ac:spMkLst>
            <pc:docMk/>
            <pc:sldMk cId="1132711430" sldId="267"/>
            <ac:spMk id="2" creationId="{008613B0-4A5D-4946-92B8-BBF39124204D}"/>
          </ac:spMkLst>
        </pc:spChg>
        <pc:spChg chg="add mod">
          <ac:chgData name="., Meenu" userId="S::meenu.meenu@capgemini.com::d008bdbc-4aec-442d-a216-8c8b5d5144d2" providerId="AD" clId="Web-{04E0AAA0-C932-4F23-524D-4EDBB4CA220E}" dt="2020-09-03T12:10:02.215" v="215" actId="14100"/>
          <ac:spMkLst>
            <pc:docMk/>
            <pc:sldMk cId="1132711430" sldId="267"/>
            <ac:spMk id="3" creationId="{8656BC91-5CAE-4911-A161-70C16D2F87E0}"/>
          </ac:spMkLst>
        </pc:spChg>
        <pc:spChg chg="mod">
          <ac:chgData name="., Meenu" userId="S::meenu.meenu@capgemini.com::d008bdbc-4aec-442d-a216-8c8b5d5144d2" providerId="AD" clId="Web-{04E0AAA0-C932-4F23-524D-4EDBB4CA220E}" dt="2020-09-03T12:29:17.033" v="317" actId="14100"/>
          <ac:spMkLst>
            <pc:docMk/>
            <pc:sldMk cId="1132711430" sldId="267"/>
            <ac:spMk id="4" creationId="{68EA4FA2-C418-4D04-A463-17F70F660810}"/>
          </ac:spMkLst>
        </pc:spChg>
        <pc:spChg chg="add del mod">
          <ac:chgData name="., Meenu" userId="S::meenu.meenu@capgemini.com::d008bdbc-4aec-442d-a216-8c8b5d5144d2" providerId="AD" clId="Web-{04E0AAA0-C932-4F23-524D-4EDBB4CA220E}" dt="2020-09-03T12:01:49.409" v="174"/>
          <ac:spMkLst>
            <pc:docMk/>
            <pc:sldMk cId="1132711430" sldId="267"/>
            <ac:spMk id="8" creationId="{356D7330-8E28-40CC-A955-F681C7BFE95B}"/>
          </ac:spMkLst>
        </pc:spChg>
        <pc:spChg chg="add mod">
          <ac:chgData name="., Meenu" userId="S::meenu.meenu@capgemini.com::d008bdbc-4aec-442d-a216-8c8b5d5144d2" providerId="AD" clId="Web-{04E0AAA0-C932-4F23-524D-4EDBB4CA220E}" dt="2020-09-03T12:01:54.550" v="175" actId="1076"/>
          <ac:spMkLst>
            <pc:docMk/>
            <pc:sldMk cId="1132711430" sldId="267"/>
            <ac:spMk id="10" creationId="{241F8A72-0416-44F6-92FF-1CFBF2AB95DD}"/>
          </ac:spMkLst>
        </pc:spChg>
        <pc:picChg chg="del">
          <ac:chgData name="., Meenu" userId="S::meenu.meenu@capgemini.com::d008bdbc-4aec-442d-a216-8c8b5d5144d2" providerId="AD" clId="Web-{04E0AAA0-C932-4F23-524D-4EDBB4CA220E}" dt="2020-09-03T11:47:59.738" v="1"/>
          <ac:picMkLst>
            <pc:docMk/>
            <pc:sldMk cId="1132711430" sldId="267"/>
            <ac:picMk id="5" creationId="{5E398F50-DC06-4E4D-A5C8-3C58ED81FEF1}"/>
          </ac:picMkLst>
        </pc:picChg>
      </pc:sldChg>
      <pc:sldChg chg="addSp delSp modSp new mod setBg setClrOvrMap">
        <pc:chgData name="., Meenu" userId="S::meenu.meenu@capgemini.com::d008bdbc-4aec-442d-a216-8c8b5d5144d2" providerId="AD" clId="Web-{04E0AAA0-C932-4F23-524D-4EDBB4CA220E}" dt="2020-09-03T12:37:03.557" v="322" actId="14100"/>
        <pc:sldMkLst>
          <pc:docMk/>
          <pc:sldMk cId="2385677461" sldId="268"/>
        </pc:sldMkLst>
        <pc:spChg chg="mod ord">
          <ac:chgData name="., Meenu" userId="S::meenu.meenu@capgemini.com::d008bdbc-4aec-442d-a216-8c8b5d5144d2" providerId="AD" clId="Web-{04E0AAA0-C932-4F23-524D-4EDBB4CA220E}" dt="2020-09-03T12:36:55.572" v="320" actId="1076"/>
          <ac:spMkLst>
            <pc:docMk/>
            <pc:sldMk cId="2385677461" sldId="268"/>
            <ac:spMk id="2" creationId="{E704E0D6-DF97-41AD-B6C5-12DD4DCE3495}"/>
          </ac:spMkLst>
        </pc:spChg>
        <pc:spChg chg="del">
          <ac:chgData name="., Meenu" userId="S::meenu.meenu@capgemini.com::d008bdbc-4aec-442d-a216-8c8b5d5144d2" providerId="AD" clId="Web-{04E0AAA0-C932-4F23-524D-4EDBB4CA220E}" dt="2020-09-03T12:19:29.272" v="222"/>
          <ac:spMkLst>
            <pc:docMk/>
            <pc:sldMk cId="2385677461" sldId="268"/>
            <ac:spMk id="3" creationId="{ABF0434D-A19B-4C4B-977D-3293BAAD2EE5}"/>
          </ac:spMkLst>
        </pc:spChg>
        <pc:spChg chg="add del">
          <ac:chgData name="., Meenu" userId="S::meenu.meenu@capgemini.com::d008bdbc-4aec-442d-a216-8c8b5d5144d2" providerId="AD" clId="Web-{04E0AAA0-C932-4F23-524D-4EDBB4CA220E}" dt="2020-09-03T12:26:43.952" v="310"/>
          <ac:spMkLst>
            <pc:docMk/>
            <pc:sldMk cId="2385677461" sldId="268"/>
            <ac:spMk id="9" creationId="{7CA0DAA6-33B8-4A25-810D-2F4D816FB40E}"/>
          </ac:spMkLst>
        </pc:spChg>
        <pc:spChg chg="add">
          <ac:chgData name="., Meenu" userId="S::meenu.meenu@capgemini.com::d008bdbc-4aec-442d-a216-8c8b5d5144d2" providerId="AD" clId="Web-{04E0AAA0-C932-4F23-524D-4EDBB4CA220E}" dt="2020-09-03T12:26:43.952" v="310"/>
          <ac:spMkLst>
            <pc:docMk/>
            <pc:sldMk cId="2385677461" sldId="268"/>
            <ac:spMk id="11" creationId="{A254D376-7060-4491-9779-FC35E62F3F6F}"/>
          </ac:spMkLst>
        </pc:spChg>
        <pc:picChg chg="add mod ord modCrop">
          <ac:chgData name="., Meenu" userId="S::meenu.meenu@capgemini.com::d008bdbc-4aec-442d-a216-8c8b5d5144d2" providerId="AD" clId="Web-{04E0AAA0-C932-4F23-524D-4EDBB4CA220E}" dt="2020-09-03T12:37:00.010" v="321" actId="14100"/>
          <ac:picMkLst>
            <pc:docMk/>
            <pc:sldMk cId="2385677461" sldId="268"/>
            <ac:picMk id="4" creationId="{1C0A31C4-187F-4788-8C78-62D7BE5614EE}"/>
          </ac:picMkLst>
        </pc:picChg>
        <pc:picChg chg="add mod modCrop">
          <ac:chgData name="., Meenu" userId="S::meenu.meenu@capgemini.com::d008bdbc-4aec-442d-a216-8c8b5d5144d2" providerId="AD" clId="Web-{04E0AAA0-C932-4F23-524D-4EDBB4CA220E}" dt="2020-09-03T12:37:03.557" v="322" actId="14100"/>
          <ac:picMkLst>
            <pc:docMk/>
            <pc:sldMk cId="2385677461" sldId="268"/>
            <ac:picMk id="5" creationId="{BD4E2CCC-D16E-4FF1-9FA9-B9D013F55657}"/>
          </ac:picMkLst>
        </pc:picChg>
        <pc:cxnChg chg="add del">
          <ac:chgData name="., Meenu" userId="S::meenu.meenu@capgemini.com::d008bdbc-4aec-442d-a216-8c8b5d5144d2" providerId="AD" clId="Web-{04E0AAA0-C932-4F23-524D-4EDBB4CA220E}" dt="2020-09-03T12:26:43.952" v="309"/>
          <ac:cxnSpMkLst>
            <pc:docMk/>
            <pc:sldMk cId="2385677461" sldId="268"/>
            <ac:cxnSpMk id="14" creationId="{B6375111-306C-49EA-9DD1-79A2ED78FA30}"/>
          </ac:cxnSpMkLst>
        </pc:cxnChg>
      </pc:sldChg>
      <pc:sldChg chg="addSp delSp modSp new del">
        <pc:chgData name="., Meenu" userId="S::meenu.meenu@capgemini.com::d008bdbc-4aec-442d-a216-8c8b5d5144d2" providerId="AD" clId="Web-{04E0AAA0-C932-4F23-524D-4EDBB4CA220E}" dt="2020-09-03T12:21:56.447" v="292"/>
        <pc:sldMkLst>
          <pc:docMk/>
          <pc:sldMk cId="384456461" sldId="269"/>
        </pc:sldMkLst>
        <pc:spChg chg="del">
          <ac:chgData name="., Meenu" userId="S::meenu.meenu@capgemini.com::d008bdbc-4aec-442d-a216-8c8b5d5144d2" providerId="AD" clId="Web-{04E0AAA0-C932-4F23-524D-4EDBB4CA220E}" dt="2020-09-03T12:21:46.790" v="290"/>
          <ac:spMkLst>
            <pc:docMk/>
            <pc:sldMk cId="384456461" sldId="269"/>
            <ac:spMk id="3" creationId="{CA248B08-4FEE-4426-B276-DC12B463131F}"/>
          </ac:spMkLst>
        </pc:spChg>
        <pc:picChg chg="add mod ord">
          <ac:chgData name="., Meenu" userId="S::meenu.meenu@capgemini.com::d008bdbc-4aec-442d-a216-8c8b5d5144d2" providerId="AD" clId="Web-{04E0AAA0-C932-4F23-524D-4EDBB4CA220E}" dt="2020-09-03T12:21:49.853" v="291" actId="14100"/>
          <ac:picMkLst>
            <pc:docMk/>
            <pc:sldMk cId="384456461" sldId="269"/>
            <ac:picMk id="4" creationId="{ED02CF17-9403-457B-B678-CA6C805B706D}"/>
          </ac:picMkLst>
        </pc:picChg>
      </pc:sldChg>
    </pc:docChg>
  </pc:docChgLst>
  <pc:docChgLst>
    <pc:chgData name="B, Sandhya" userId="S::sandhya.b@capgemini.com::d74baa17-953c-4e02-9d8d-229fbc4c16da" providerId="AD" clId="Web-{B7959DE8-42E6-429E-38A1-326C5C875ADB}"/>
    <pc:docChg chg="addSld">
      <pc:chgData name="B, Sandhya" userId="S::sandhya.b@capgemini.com::d74baa17-953c-4e02-9d8d-229fbc4c16da" providerId="AD" clId="Web-{B7959DE8-42E6-429E-38A1-326C5C875ADB}" dt="2020-09-02T10:31:00.541" v="8"/>
      <pc:docMkLst>
        <pc:docMk/>
      </pc:docMkLst>
      <pc:sldChg chg="new">
        <pc:chgData name="B, Sandhya" userId="S::sandhya.b@capgemini.com::d74baa17-953c-4e02-9d8d-229fbc4c16da" providerId="AD" clId="Web-{B7959DE8-42E6-429E-38A1-326C5C875ADB}" dt="2020-09-02T10:30:27.883" v="0"/>
        <pc:sldMkLst>
          <pc:docMk/>
          <pc:sldMk cId="793925009" sldId="257"/>
        </pc:sldMkLst>
      </pc:sldChg>
      <pc:sldChg chg="new">
        <pc:chgData name="B, Sandhya" userId="S::sandhya.b@capgemini.com::d74baa17-953c-4e02-9d8d-229fbc4c16da" providerId="AD" clId="Web-{B7959DE8-42E6-429E-38A1-326C5C875ADB}" dt="2020-09-02T10:30:35.165" v="1"/>
        <pc:sldMkLst>
          <pc:docMk/>
          <pc:sldMk cId="1097340276" sldId="258"/>
        </pc:sldMkLst>
      </pc:sldChg>
      <pc:sldChg chg="new">
        <pc:chgData name="B, Sandhya" userId="S::sandhya.b@capgemini.com::d74baa17-953c-4e02-9d8d-229fbc4c16da" providerId="AD" clId="Web-{B7959DE8-42E6-429E-38A1-326C5C875ADB}" dt="2020-09-02T10:30:39.665" v="2"/>
        <pc:sldMkLst>
          <pc:docMk/>
          <pc:sldMk cId="1485728753" sldId="259"/>
        </pc:sldMkLst>
      </pc:sldChg>
      <pc:sldChg chg="new">
        <pc:chgData name="B, Sandhya" userId="S::sandhya.b@capgemini.com::d74baa17-953c-4e02-9d8d-229fbc4c16da" providerId="AD" clId="Web-{B7959DE8-42E6-429E-38A1-326C5C875ADB}" dt="2020-09-02T10:30:44.556" v="3"/>
        <pc:sldMkLst>
          <pc:docMk/>
          <pc:sldMk cId="3132691429" sldId="260"/>
        </pc:sldMkLst>
      </pc:sldChg>
      <pc:sldChg chg="new">
        <pc:chgData name="B, Sandhya" userId="S::sandhya.b@capgemini.com::d74baa17-953c-4e02-9d8d-229fbc4c16da" providerId="AD" clId="Web-{B7959DE8-42E6-429E-38A1-326C5C875ADB}" dt="2020-09-02T10:30:49.400" v="4"/>
        <pc:sldMkLst>
          <pc:docMk/>
          <pc:sldMk cId="1666661451" sldId="261"/>
        </pc:sldMkLst>
      </pc:sldChg>
      <pc:sldChg chg="new">
        <pc:chgData name="B, Sandhya" userId="S::sandhya.b@capgemini.com::d74baa17-953c-4e02-9d8d-229fbc4c16da" providerId="AD" clId="Web-{B7959DE8-42E6-429E-38A1-326C5C875ADB}" dt="2020-09-02T10:30:52.478" v="5"/>
        <pc:sldMkLst>
          <pc:docMk/>
          <pc:sldMk cId="2769029579" sldId="262"/>
        </pc:sldMkLst>
      </pc:sldChg>
      <pc:sldChg chg="new">
        <pc:chgData name="B, Sandhya" userId="S::sandhya.b@capgemini.com::d74baa17-953c-4e02-9d8d-229fbc4c16da" providerId="AD" clId="Web-{B7959DE8-42E6-429E-38A1-326C5C875ADB}" dt="2020-09-02T10:30:55.072" v="6"/>
        <pc:sldMkLst>
          <pc:docMk/>
          <pc:sldMk cId="2656628215" sldId="263"/>
        </pc:sldMkLst>
      </pc:sldChg>
      <pc:sldChg chg="new">
        <pc:chgData name="B, Sandhya" userId="S::sandhya.b@capgemini.com::d74baa17-953c-4e02-9d8d-229fbc4c16da" providerId="AD" clId="Web-{B7959DE8-42E6-429E-38A1-326C5C875ADB}" dt="2020-09-02T10:30:57.619" v="7"/>
        <pc:sldMkLst>
          <pc:docMk/>
          <pc:sldMk cId="1782336005" sldId="264"/>
        </pc:sldMkLst>
      </pc:sldChg>
      <pc:sldChg chg="new">
        <pc:chgData name="B, Sandhya" userId="S::sandhya.b@capgemini.com::d74baa17-953c-4e02-9d8d-229fbc4c16da" providerId="AD" clId="Web-{B7959DE8-42E6-429E-38A1-326C5C875ADB}" dt="2020-09-02T10:31:00.541" v="8"/>
        <pc:sldMkLst>
          <pc:docMk/>
          <pc:sldMk cId="9232584" sldId="265"/>
        </pc:sldMkLst>
      </pc:sldChg>
    </pc:docChg>
  </pc:docChgLst>
  <pc:docChgLst>
    <pc:chgData name="Gulati, Gurubani" userId="S::gurubani.gulati@capgemini.com::f4e8377a-dba5-4ba3-b3ed-8276746a3208" providerId="AD" clId="Web-{FBB9C490-641F-4174-BEC7-C78B1D9159C5}"/>
    <pc:docChg chg="modSld">
      <pc:chgData name="Gulati, Gurubani" userId="S::gurubani.gulati@capgemini.com::f4e8377a-dba5-4ba3-b3ed-8276746a3208" providerId="AD" clId="Web-{FBB9C490-641F-4174-BEC7-C78B1D9159C5}" dt="2020-09-03T10:25:43.980" v="2"/>
      <pc:docMkLst>
        <pc:docMk/>
      </pc:docMkLst>
      <pc:sldChg chg="mod setBg">
        <pc:chgData name="Gulati, Gurubani" userId="S::gurubani.gulati@capgemini.com::f4e8377a-dba5-4ba3-b3ed-8276746a3208" providerId="AD" clId="Web-{FBB9C490-641F-4174-BEC7-C78B1D9159C5}" dt="2020-09-03T10:25:43.980" v="2"/>
        <pc:sldMkLst>
          <pc:docMk/>
          <pc:sldMk cId="1782336005" sldId="264"/>
        </pc:sldMkLst>
      </pc:sldChg>
    </pc:docChg>
  </pc:docChgLst>
  <pc:docChgLst>
    <pc:chgData name="Gulati, Gurubani" userId="S::gurubani.gulati@capgemini.com::f4e8377a-dba5-4ba3-b3ed-8276746a3208" providerId="AD" clId="Web-{273818A7-730A-41D6-1EB7-9EF4F51030DC}"/>
    <pc:docChg chg="addSld modSld sldOrd">
      <pc:chgData name="Gulati, Gurubani" userId="S::gurubani.gulati@capgemini.com::f4e8377a-dba5-4ba3-b3ed-8276746a3208" providerId="AD" clId="Web-{273818A7-730A-41D6-1EB7-9EF4F51030DC}" dt="2020-09-03T14:34:57.375" v="21"/>
      <pc:docMkLst>
        <pc:docMk/>
      </pc:docMkLst>
      <pc:sldChg chg="addSp delSp modSp new mod ord setBg">
        <pc:chgData name="Gulati, Gurubani" userId="S::gurubani.gulati@capgemini.com::f4e8377a-dba5-4ba3-b3ed-8276746a3208" providerId="AD" clId="Web-{273818A7-730A-41D6-1EB7-9EF4F51030DC}" dt="2020-09-03T14:34:57.375" v="21"/>
        <pc:sldMkLst>
          <pc:docMk/>
          <pc:sldMk cId="4205079301" sldId="269"/>
        </pc:sldMkLst>
        <pc:spChg chg="del">
          <ac:chgData name="Gulati, Gurubani" userId="S::gurubani.gulati@capgemini.com::f4e8377a-dba5-4ba3-b3ed-8276746a3208" providerId="AD" clId="Web-{273818A7-730A-41D6-1EB7-9EF4F51030DC}" dt="2020-09-03T14:31:10.263" v="3"/>
          <ac:spMkLst>
            <pc:docMk/>
            <pc:sldMk cId="4205079301" sldId="269"/>
            <ac:spMk id="2" creationId="{48F84653-9F3F-4A16-BAF6-2606BEED4EB0}"/>
          </ac:spMkLst>
        </pc:spChg>
        <pc:spChg chg="del">
          <ac:chgData name="Gulati, Gurubani" userId="S::gurubani.gulati@capgemini.com::f4e8377a-dba5-4ba3-b3ed-8276746a3208" providerId="AD" clId="Web-{273818A7-730A-41D6-1EB7-9EF4F51030DC}" dt="2020-09-03T14:31:10.248" v="2"/>
          <ac:spMkLst>
            <pc:docMk/>
            <pc:sldMk cId="4205079301" sldId="269"/>
            <ac:spMk id="3" creationId="{444343D7-84F4-45F0-B494-8F2C6212E1CA}"/>
          </ac:spMkLst>
        </pc:spChg>
        <pc:spChg chg="add mod">
          <ac:chgData name="Gulati, Gurubani" userId="S::gurubani.gulati@capgemini.com::f4e8377a-dba5-4ba3-b3ed-8276746a3208" providerId="AD" clId="Web-{273818A7-730A-41D6-1EB7-9EF4F51030DC}" dt="2020-09-03T14:33:29.530" v="19" actId="14100"/>
          <ac:spMkLst>
            <pc:docMk/>
            <pc:sldMk cId="4205079301" sldId="269"/>
            <ac:spMk id="4" creationId="{905FB07F-B513-4650-847D-502DF7767BA0}"/>
          </ac:spMkLst>
        </pc:spChg>
      </pc:sldChg>
    </pc:docChg>
  </pc:docChgLst>
  <pc:docChgLst>
    <pc:chgData name="Gulati, Gurubani" userId="S::gurubani.gulati@capgemini.com::f4e8377a-dba5-4ba3-b3ed-8276746a3208" providerId="AD" clId="Web-{B51FDEC0-E638-4C27-9020-0A34165E6896}"/>
    <pc:docChg chg="modSld sldOrd">
      <pc:chgData name="Gulati, Gurubani" userId="S::gurubani.gulati@capgemini.com::f4e8377a-dba5-4ba3-b3ed-8276746a3208" providerId="AD" clId="Web-{B51FDEC0-E638-4C27-9020-0A34165E6896}" dt="2020-09-03T11:51:31.591" v="362"/>
      <pc:docMkLst>
        <pc:docMk/>
      </pc:docMkLst>
      <pc:sldChg chg="addSp delSp modSp mod ord setBg">
        <pc:chgData name="Gulati, Gurubani" userId="S::gurubani.gulati@capgemini.com::f4e8377a-dba5-4ba3-b3ed-8276746a3208" providerId="AD" clId="Web-{B51FDEC0-E638-4C27-9020-0A34165E6896}" dt="2020-09-03T11:51:31.591" v="362"/>
        <pc:sldMkLst>
          <pc:docMk/>
          <pc:sldMk cId="2656628215" sldId="263"/>
        </pc:sldMkLst>
        <pc:spChg chg="del">
          <ac:chgData name="Gulati, Gurubani" userId="S::gurubani.gulati@capgemini.com::f4e8377a-dba5-4ba3-b3ed-8276746a3208" providerId="AD" clId="Web-{B51FDEC0-E638-4C27-9020-0A34165E6896}" dt="2020-09-03T11:19:55.712" v="2"/>
          <ac:spMkLst>
            <pc:docMk/>
            <pc:sldMk cId="2656628215" sldId="263"/>
            <ac:spMk id="2" creationId="{40CA138C-6636-471E-8BF0-65AEC77DE843}"/>
          </ac:spMkLst>
        </pc:spChg>
        <pc:spChg chg="del">
          <ac:chgData name="Gulati, Gurubani" userId="S::gurubani.gulati@capgemini.com::f4e8377a-dba5-4ba3-b3ed-8276746a3208" providerId="AD" clId="Web-{B51FDEC0-E638-4C27-9020-0A34165E6896}" dt="2020-09-03T11:19:51.478" v="1"/>
          <ac:spMkLst>
            <pc:docMk/>
            <pc:sldMk cId="2656628215" sldId="263"/>
            <ac:spMk id="3" creationId="{E0793F8A-1927-49B0-9EFE-BB2E5DDDA986}"/>
          </ac:spMkLst>
        </pc:spChg>
        <pc:spChg chg="add mod">
          <ac:chgData name="Gulati, Gurubani" userId="S::gurubani.gulati@capgemini.com::f4e8377a-dba5-4ba3-b3ed-8276746a3208" providerId="AD" clId="Web-{B51FDEC0-E638-4C27-9020-0A34165E6896}" dt="2020-09-03T11:51:31.591" v="362"/>
          <ac:spMkLst>
            <pc:docMk/>
            <pc:sldMk cId="2656628215" sldId="263"/>
            <ac:spMk id="4" creationId="{209C6814-BCDD-4942-92FA-FB530F11D188}"/>
          </ac:spMkLst>
        </pc:spChg>
        <pc:spChg chg="add mod">
          <ac:chgData name="Gulati, Gurubani" userId="S::gurubani.gulati@capgemini.com::f4e8377a-dba5-4ba3-b3ed-8276746a3208" providerId="AD" clId="Web-{B51FDEC0-E638-4C27-9020-0A34165E6896}" dt="2020-09-03T11:36:17.832" v="153" actId="20577"/>
          <ac:spMkLst>
            <pc:docMk/>
            <pc:sldMk cId="2656628215" sldId="263"/>
            <ac:spMk id="5" creationId="{BCEECBA3-9398-41DC-999D-D931213A454F}"/>
          </ac:spMkLst>
        </pc:spChg>
        <pc:spChg chg="add mod">
          <ac:chgData name="Gulati, Gurubani" userId="S::gurubani.gulati@capgemini.com::f4e8377a-dba5-4ba3-b3ed-8276746a3208" providerId="AD" clId="Web-{B51FDEC0-E638-4C27-9020-0A34165E6896}" dt="2020-09-03T11:39:24.665" v="221" actId="1076"/>
          <ac:spMkLst>
            <pc:docMk/>
            <pc:sldMk cId="2656628215" sldId="263"/>
            <ac:spMk id="6" creationId="{16BC5D7C-8454-4787-AF5A-1F2D046DD613}"/>
          </ac:spMkLst>
        </pc:spChg>
        <pc:spChg chg="add mod">
          <ac:chgData name="Gulati, Gurubani" userId="S::gurubani.gulati@capgemini.com::f4e8377a-dba5-4ba3-b3ed-8276746a3208" providerId="AD" clId="Web-{B51FDEC0-E638-4C27-9020-0A34165E6896}" dt="2020-09-03T11:42:34.155" v="252" actId="20577"/>
          <ac:spMkLst>
            <pc:docMk/>
            <pc:sldMk cId="2656628215" sldId="263"/>
            <ac:spMk id="7" creationId="{4F5FD9BE-5EBD-4223-BC7F-76D6649C5DDE}"/>
          </ac:spMkLst>
        </pc:spChg>
        <pc:spChg chg="add mod">
          <ac:chgData name="Gulati, Gurubani" userId="S::gurubani.gulati@capgemini.com::f4e8377a-dba5-4ba3-b3ed-8276746a3208" providerId="AD" clId="Web-{B51FDEC0-E638-4C27-9020-0A34165E6896}" dt="2020-09-03T11:42:45.499" v="253" actId="1076"/>
          <ac:spMkLst>
            <pc:docMk/>
            <pc:sldMk cId="2656628215" sldId="263"/>
            <ac:spMk id="8" creationId="{BCB094F7-50BE-4482-BB95-4D183CD7ED7D}"/>
          </ac:spMkLst>
        </pc:spChg>
        <pc:spChg chg="add mod">
          <ac:chgData name="Gulati, Gurubani" userId="S::gurubani.gulati@capgemini.com::f4e8377a-dba5-4ba3-b3ed-8276746a3208" providerId="AD" clId="Web-{B51FDEC0-E638-4C27-9020-0A34165E6896}" dt="2020-09-03T11:37:02.396" v="173" actId="20577"/>
          <ac:spMkLst>
            <pc:docMk/>
            <pc:sldMk cId="2656628215" sldId="263"/>
            <ac:spMk id="9" creationId="{DB4A4A61-7519-42BC-9DAF-72B53255E0AA}"/>
          </ac:spMkLst>
        </pc:spChg>
        <pc:spChg chg="add mod">
          <ac:chgData name="Gulati, Gurubani" userId="S::gurubani.gulati@capgemini.com::f4e8377a-dba5-4ba3-b3ed-8276746a3208" providerId="AD" clId="Web-{B51FDEC0-E638-4C27-9020-0A34165E6896}" dt="2020-09-03T11:38:16.476" v="195" actId="1076"/>
          <ac:spMkLst>
            <pc:docMk/>
            <pc:sldMk cId="2656628215" sldId="263"/>
            <ac:spMk id="10" creationId="{FDEDEB27-2C44-45FA-923D-B6BE5B5694AB}"/>
          </ac:spMkLst>
        </pc:spChg>
        <pc:spChg chg="add mod">
          <ac:chgData name="Gulati, Gurubani" userId="S::gurubani.gulati@capgemini.com::f4e8377a-dba5-4ba3-b3ed-8276746a3208" providerId="AD" clId="Web-{B51FDEC0-E638-4C27-9020-0A34165E6896}" dt="2020-09-03T11:39:11.977" v="220" actId="20577"/>
          <ac:spMkLst>
            <pc:docMk/>
            <pc:sldMk cId="2656628215" sldId="263"/>
            <ac:spMk id="11" creationId="{F5BA481A-B627-4837-81DF-8E7E239DE87F}"/>
          </ac:spMkLst>
        </pc:spChg>
        <pc:spChg chg="add mod">
          <ac:chgData name="Gulati, Gurubani" userId="S::gurubani.gulati@capgemini.com::f4e8377a-dba5-4ba3-b3ed-8276746a3208" providerId="AD" clId="Web-{B51FDEC0-E638-4C27-9020-0A34165E6896}" dt="2020-09-03T11:32:36.076" v="112" actId="1076"/>
          <ac:spMkLst>
            <pc:docMk/>
            <pc:sldMk cId="2656628215" sldId="263"/>
            <ac:spMk id="12" creationId="{2C6F5A42-6AA7-41E3-BC23-389B8B8A5675}"/>
          </ac:spMkLst>
        </pc:spChg>
        <pc:spChg chg="add del">
          <ac:chgData name="Gulati, Gurubani" userId="S::gurubani.gulati@capgemini.com::f4e8377a-dba5-4ba3-b3ed-8276746a3208" providerId="AD" clId="Web-{B51FDEC0-E638-4C27-9020-0A34165E6896}" dt="2020-09-03T11:33:54.797" v="126"/>
          <ac:spMkLst>
            <pc:docMk/>
            <pc:sldMk cId="2656628215" sldId="263"/>
            <ac:spMk id="13" creationId="{C6A77E78-8910-498A-8D9A-0ABD803194E8}"/>
          </ac:spMkLst>
        </pc:spChg>
        <pc:spChg chg="add mod">
          <ac:chgData name="Gulati, Gurubani" userId="S::gurubani.gulati@capgemini.com::f4e8377a-dba5-4ba3-b3ed-8276746a3208" providerId="AD" clId="Web-{B51FDEC0-E638-4C27-9020-0A34165E6896}" dt="2020-09-03T11:49:25.540" v="359" actId="1076"/>
          <ac:spMkLst>
            <pc:docMk/>
            <pc:sldMk cId="2656628215" sldId="263"/>
            <ac:spMk id="14" creationId="{E1425EA8-1AA5-46E5-922A-BCD33083D1C8}"/>
          </ac:spMkLst>
        </pc:spChg>
        <pc:spChg chg="add del mod">
          <ac:chgData name="Gulati, Gurubani" userId="S::gurubani.gulati@capgemini.com::f4e8377a-dba5-4ba3-b3ed-8276746a3208" providerId="AD" clId="Web-{B51FDEC0-E638-4C27-9020-0A34165E6896}" dt="2020-09-03T11:33:57.375" v="127"/>
          <ac:spMkLst>
            <pc:docMk/>
            <pc:sldMk cId="2656628215" sldId="263"/>
            <ac:spMk id="15" creationId="{FACCDE0C-9405-4168-A966-847EA64B4558}"/>
          </ac:spMkLst>
        </pc:spChg>
        <pc:spChg chg="add mod">
          <ac:chgData name="Gulati, Gurubani" userId="S::gurubani.gulati@capgemini.com::f4e8377a-dba5-4ba3-b3ed-8276746a3208" providerId="AD" clId="Web-{B51FDEC0-E638-4C27-9020-0A34165E6896}" dt="2020-09-03T11:49:18.681" v="358" actId="1076"/>
          <ac:spMkLst>
            <pc:docMk/>
            <pc:sldMk cId="2656628215" sldId="263"/>
            <ac:spMk id="16" creationId="{9B3938F2-6D4F-4422-A794-9C58E5464B69}"/>
          </ac:spMkLst>
        </pc:spChg>
        <pc:spChg chg="add mod">
          <ac:chgData name="Gulati, Gurubani" userId="S::gurubani.gulati@capgemini.com::f4e8377a-dba5-4ba3-b3ed-8276746a3208" providerId="AD" clId="Web-{B51FDEC0-E638-4C27-9020-0A34165E6896}" dt="2020-09-03T11:49:14.400" v="357" actId="1076"/>
          <ac:spMkLst>
            <pc:docMk/>
            <pc:sldMk cId="2656628215" sldId="263"/>
            <ac:spMk id="17" creationId="{8A00E35E-D689-4C9D-83A1-4AA1CA5EB8DD}"/>
          </ac:spMkLst>
        </pc:spChg>
        <pc:spChg chg="add mod">
          <ac:chgData name="Gulati, Gurubani" userId="S::gurubani.gulati@capgemini.com::f4e8377a-dba5-4ba3-b3ed-8276746a3208" providerId="AD" clId="Web-{B51FDEC0-E638-4C27-9020-0A34165E6896}" dt="2020-09-03T11:49:10.384" v="356" actId="1076"/>
          <ac:spMkLst>
            <pc:docMk/>
            <pc:sldMk cId="2656628215" sldId="263"/>
            <ac:spMk id="18" creationId="{3F41FDAC-8000-4382-967E-FC5064E4A5A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D9DFCA-61B5-40FF-BC31-250E23641BD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0B2AA-3C4F-44AD-82EA-432A0B2B3B18}">
      <dgm:prSet phldrT="[Text]" phldr="0"/>
      <dgm:spPr/>
      <dgm:t>
        <a:bodyPr/>
        <a:lstStyle/>
        <a:p>
          <a:r>
            <a:rPr lang="en-US" b="0" i="0" u="none" strike="noStrike" cap="none" baseline="0" noProof="0">
              <a:solidFill>
                <a:srgbClr val="010000"/>
              </a:solidFill>
              <a:latin typeface="Calibri Light"/>
              <a:cs typeface="Calibri Light"/>
            </a:rPr>
            <a:t>VARIABLES</a:t>
          </a:r>
        </a:p>
      </dgm:t>
    </dgm:pt>
    <dgm:pt modelId="{6C2A2AE9-CF60-46F5-8972-770CCE04FFC8}" type="parTrans" cxnId="{950D739C-386E-4E38-A3C1-56AF0B0C6515}">
      <dgm:prSet/>
      <dgm:spPr/>
      <dgm:t>
        <a:bodyPr/>
        <a:lstStyle/>
        <a:p>
          <a:endParaRPr lang="en-US"/>
        </a:p>
      </dgm:t>
    </dgm:pt>
    <dgm:pt modelId="{9C186654-AEF4-4A5B-8A53-BC60951AD4EC}" type="sibTrans" cxnId="{950D739C-386E-4E38-A3C1-56AF0B0C6515}">
      <dgm:prSet/>
      <dgm:spPr/>
      <dgm:t>
        <a:bodyPr/>
        <a:lstStyle/>
        <a:p>
          <a:endParaRPr lang="en-US"/>
        </a:p>
      </dgm:t>
    </dgm:pt>
    <dgm:pt modelId="{0E5D95E3-5B29-470E-8FFE-0C4F52EBCB78}">
      <dgm:prSet phldrT="[Text]"/>
      <dgm:spPr/>
      <dgm:t>
        <a:bodyPr/>
        <a:lstStyle/>
        <a:p>
          <a:pPr algn="l"/>
          <a:r>
            <a:rPr lang="en-US"/>
            <a:t>Static Variables or Class Variables</a:t>
          </a:r>
        </a:p>
      </dgm:t>
    </dgm:pt>
    <dgm:pt modelId="{5C911678-736C-4D88-AC0B-91B6133065D8}" type="parTrans" cxnId="{D59860D7-A2E2-4515-90A6-D17A978E4259}">
      <dgm:prSet/>
      <dgm:spPr/>
      <dgm:t>
        <a:bodyPr/>
        <a:lstStyle/>
        <a:p>
          <a:endParaRPr lang="en-US"/>
        </a:p>
      </dgm:t>
    </dgm:pt>
    <dgm:pt modelId="{E139F127-DF7C-4BC0-8B30-75AC4A3519FA}" type="sibTrans" cxnId="{D59860D7-A2E2-4515-90A6-D17A978E4259}">
      <dgm:prSet/>
      <dgm:spPr/>
      <dgm:t>
        <a:bodyPr/>
        <a:lstStyle/>
        <a:p>
          <a:endParaRPr lang="en-US"/>
        </a:p>
      </dgm:t>
    </dgm:pt>
    <dgm:pt modelId="{C5615721-88F3-44FF-95B9-ADD91620D6B0}">
      <dgm:prSet phldrT="[Text]"/>
      <dgm:spPr/>
      <dgm:t>
        <a:bodyPr/>
        <a:lstStyle/>
        <a:p>
          <a:pPr algn="l"/>
          <a:r>
            <a:rPr lang="en-US"/>
            <a:t>Constant Variables</a:t>
          </a:r>
        </a:p>
      </dgm:t>
    </dgm:pt>
    <dgm:pt modelId="{139946C4-8A82-4D03-9CD2-A90DB24AD5B3}" type="parTrans" cxnId="{7E9ECAB9-A15C-437E-A7A5-F21EA6E54D05}">
      <dgm:prSet/>
      <dgm:spPr/>
      <dgm:t>
        <a:bodyPr/>
        <a:lstStyle/>
        <a:p>
          <a:endParaRPr lang="en-US"/>
        </a:p>
      </dgm:t>
    </dgm:pt>
    <dgm:pt modelId="{E8FA740E-A02D-4D9F-B26A-D05AD609F542}" type="sibTrans" cxnId="{7E9ECAB9-A15C-437E-A7A5-F21EA6E54D05}">
      <dgm:prSet/>
      <dgm:spPr/>
      <dgm:t>
        <a:bodyPr/>
        <a:lstStyle/>
        <a:p>
          <a:endParaRPr lang="en-US"/>
        </a:p>
      </dgm:t>
    </dgm:pt>
    <dgm:pt modelId="{4571C582-6A03-4806-A1B0-494D9F75A31B}">
      <dgm:prSet phldrT="[Text]"/>
      <dgm:spPr/>
      <dgm:t>
        <a:bodyPr/>
        <a:lstStyle/>
        <a:p>
          <a:pPr algn="l"/>
          <a:r>
            <a:rPr lang="en-US"/>
            <a:t>Readonly Variables</a:t>
          </a:r>
        </a:p>
      </dgm:t>
    </dgm:pt>
    <dgm:pt modelId="{7CA7FF4E-CD64-4395-8FE3-96AF7F3BD16F}" type="parTrans" cxnId="{D9C61371-4E7A-45CE-B687-C04F213FB4B4}">
      <dgm:prSet/>
      <dgm:spPr/>
      <dgm:t>
        <a:bodyPr/>
        <a:lstStyle/>
        <a:p>
          <a:endParaRPr lang="en-US"/>
        </a:p>
      </dgm:t>
    </dgm:pt>
    <dgm:pt modelId="{D13E5F0B-4F96-472C-B883-35BE35937CB1}" type="sibTrans" cxnId="{D9C61371-4E7A-45CE-B687-C04F213FB4B4}">
      <dgm:prSet/>
      <dgm:spPr/>
      <dgm:t>
        <a:bodyPr/>
        <a:lstStyle/>
        <a:p>
          <a:endParaRPr lang="en-US"/>
        </a:p>
      </dgm:t>
    </dgm:pt>
    <dgm:pt modelId="{6F272678-B256-4940-A508-EF66359A4C71}">
      <dgm:prSet phldr="0"/>
      <dgm:spPr/>
      <dgm:t>
        <a:bodyPr/>
        <a:lstStyle/>
        <a:p>
          <a:pPr algn="l"/>
          <a:r>
            <a:rPr lang="en-US"/>
            <a:t>Local variables</a:t>
          </a:r>
        </a:p>
      </dgm:t>
    </dgm:pt>
    <dgm:pt modelId="{2858EACA-B840-4540-9233-37D83688407D}" type="parTrans" cxnId="{79422381-C44A-47F0-B76B-D21CB7E7C194}">
      <dgm:prSet/>
      <dgm:spPr/>
    </dgm:pt>
    <dgm:pt modelId="{EEBD089F-C546-4AD2-AD18-7DA8CA8B5F6A}" type="sibTrans" cxnId="{79422381-C44A-47F0-B76B-D21CB7E7C194}">
      <dgm:prSet/>
      <dgm:spPr/>
    </dgm:pt>
    <dgm:pt modelId="{6AAA27CF-E6A4-4BC9-B99B-46214568F202}">
      <dgm:prSet phldr="0"/>
      <dgm:spPr/>
      <dgm:t>
        <a:bodyPr/>
        <a:lstStyle/>
        <a:p>
          <a:pPr algn="l"/>
          <a:r>
            <a:rPr lang="en-US"/>
            <a:t>Instance variables or Non – Static Variables</a:t>
          </a:r>
        </a:p>
      </dgm:t>
    </dgm:pt>
    <dgm:pt modelId="{CC2848EA-739C-4A17-96D4-33B83A759557}" type="parTrans" cxnId="{FE074085-87B8-4EA3-8C0F-58CA611ED776}">
      <dgm:prSet/>
      <dgm:spPr/>
    </dgm:pt>
    <dgm:pt modelId="{026B03FB-6493-4446-9045-E8B9AFC9E972}" type="sibTrans" cxnId="{FE074085-87B8-4EA3-8C0F-58CA611ED776}">
      <dgm:prSet/>
      <dgm:spPr/>
    </dgm:pt>
    <dgm:pt modelId="{0DBC521F-E0FB-438D-AB82-E9B055C5B7C4}" type="pres">
      <dgm:prSet presAssocID="{CDD9DFCA-61B5-40FF-BC31-250E23641BD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830C8F8-49D9-4AF8-AE39-29D0255A2CB3}" type="pres">
      <dgm:prSet presAssocID="{66C0B2AA-3C4F-44AD-82EA-432A0B2B3B18}" presName="hierRoot1" presStyleCnt="0"/>
      <dgm:spPr/>
    </dgm:pt>
    <dgm:pt modelId="{1E53D770-BED9-48ED-B628-3A22C051CF19}" type="pres">
      <dgm:prSet presAssocID="{66C0B2AA-3C4F-44AD-82EA-432A0B2B3B18}" presName="composite" presStyleCnt="0"/>
      <dgm:spPr/>
    </dgm:pt>
    <dgm:pt modelId="{1493B165-F5DE-446C-90A9-56EB3493FFAE}" type="pres">
      <dgm:prSet presAssocID="{66C0B2AA-3C4F-44AD-82EA-432A0B2B3B18}" presName="background" presStyleLbl="node0" presStyleIdx="0" presStyleCnt="1"/>
      <dgm:spPr/>
    </dgm:pt>
    <dgm:pt modelId="{536A7C22-49C1-4F1B-AD00-0B506CE109C8}" type="pres">
      <dgm:prSet presAssocID="{66C0B2AA-3C4F-44AD-82EA-432A0B2B3B18}" presName="text" presStyleLbl="fgAcc0" presStyleIdx="0" presStyleCnt="1">
        <dgm:presLayoutVars>
          <dgm:chPref val="3"/>
        </dgm:presLayoutVars>
      </dgm:prSet>
      <dgm:spPr/>
    </dgm:pt>
    <dgm:pt modelId="{48D3C1F0-529F-4DB4-9D3E-90EECD54E9FD}" type="pres">
      <dgm:prSet presAssocID="{66C0B2AA-3C4F-44AD-82EA-432A0B2B3B18}" presName="hierChild2" presStyleCnt="0"/>
      <dgm:spPr/>
    </dgm:pt>
    <dgm:pt modelId="{D545B27B-BC4B-4A82-BFB8-841A2BE88F89}" type="pres">
      <dgm:prSet presAssocID="{2858EACA-B840-4540-9233-37D83688407D}" presName="Name10" presStyleLbl="parChTrans1D2" presStyleIdx="0" presStyleCnt="5"/>
      <dgm:spPr/>
    </dgm:pt>
    <dgm:pt modelId="{E654D791-9DAD-42DF-9EFD-C27B1A02BF19}" type="pres">
      <dgm:prSet presAssocID="{6F272678-B256-4940-A508-EF66359A4C71}" presName="hierRoot2" presStyleCnt="0"/>
      <dgm:spPr/>
    </dgm:pt>
    <dgm:pt modelId="{9DB5E1C1-844E-4681-9DEC-06A5987A0259}" type="pres">
      <dgm:prSet presAssocID="{6F272678-B256-4940-A508-EF66359A4C71}" presName="composite2" presStyleCnt="0"/>
      <dgm:spPr/>
    </dgm:pt>
    <dgm:pt modelId="{2D27FEEB-5055-41DA-87F7-40C613195567}" type="pres">
      <dgm:prSet presAssocID="{6F272678-B256-4940-A508-EF66359A4C71}" presName="background2" presStyleLbl="node2" presStyleIdx="0" presStyleCnt="5"/>
      <dgm:spPr/>
    </dgm:pt>
    <dgm:pt modelId="{30F3A068-B7B6-4113-A8A2-A588609D524D}" type="pres">
      <dgm:prSet presAssocID="{6F272678-B256-4940-A508-EF66359A4C71}" presName="text2" presStyleLbl="fgAcc2" presStyleIdx="0" presStyleCnt="5">
        <dgm:presLayoutVars>
          <dgm:chPref val="3"/>
        </dgm:presLayoutVars>
      </dgm:prSet>
      <dgm:spPr/>
    </dgm:pt>
    <dgm:pt modelId="{2CBA9D28-6AA5-42D8-95FA-91F13EC6A844}" type="pres">
      <dgm:prSet presAssocID="{6F272678-B256-4940-A508-EF66359A4C71}" presName="hierChild3" presStyleCnt="0"/>
      <dgm:spPr/>
    </dgm:pt>
    <dgm:pt modelId="{738D2156-2841-4363-956E-9BE8B9995BAA}" type="pres">
      <dgm:prSet presAssocID="{CC2848EA-739C-4A17-96D4-33B83A759557}" presName="Name10" presStyleLbl="parChTrans1D2" presStyleIdx="1" presStyleCnt="5"/>
      <dgm:spPr/>
    </dgm:pt>
    <dgm:pt modelId="{CF71AED7-92C9-433D-A470-D1612E7C5476}" type="pres">
      <dgm:prSet presAssocID="{6AAA27CF-E6A4-4BC9-B99B-46214568F202}" presName="hierRoot2" presStyleCnt="0"/>
      <dgm:spPr/>
    </dgm:pt>
    <dgm:pt modelId="{98E3C155-348C-4CFA-8134-315CAB068704}" type="pres">
      <dgm:prSet presAssocID="{6AAA27CF-E6A4-4BC9-B99B-46214568F202}" presName="composite2" presStyleCnt="0"/>
      <dgm:spPr/>
    </dgm:pt>
    <dgm:pt modelId="{76EF2CCF-01EF-4752-B901-EA6CEDBB6BC5}" type="pres">
      <dgm:prSet presAssocID="{6AAA27CF-E6A4-4BC9-B99B-46214568F202}" presName="background2" presStyleLbl="node2" presStyleIdx="1" presStyleCnt="5"/>
      <dgm:spPr/>
    </dgm:pt>
    <dgm:pt modelId="{1C0A8ADE-AD5F-45A7-A222-1732773901F6}" type="pres">
      <dgm:prSet presAssocID="{6AAA27CF-E6A4-4BC9-B99B-46214568F202}" presName="text2" presStyleLbl="fgAcc2" presStyleIdx="1" presStyleCnt="5">
        <dgm:presLayoutVars>
          <dgm:chPref val="3"/>
        </dgm:presLayoutVars>
      </dgm:prSet>
      <dgm:spPr/>
    </dgm:pt>
    <dgm:pt modelId="{21BDA201-3488-4EB0-BD1A-C7D25076C625}" type="pres">
      <dgm:prSet presAssocID="{6AAA27CF-E6A4-4BC9-B99B-46214568F202}" presName="hierChild3" presStyleCnt="0"/>
      <dgm:spPr/>
    </dgm:pt>
    <dgm:pt modelId="{23C8E26C-4031-4C44-97B6-BC864A842F66}" type="pres">
      <dgm:prSet presAssocID="{5C911678-736C-4D88-AC0B-91B6133065D8}" presName="Name10" presStyleLbl="parChTrans1D2" presStyleIdx="2" presStyleCnt="5"/>
      <dgm:spPr/>
    </dgm:pt>
    <dgm:pt modelId="{B79F0901-0B46-4089-92E2-BBB974A4A156}" type="pres">
      <dgm:prSet presAssocID="{0E5D95E3-5B29-470E-8FFE-0C4F52EBCB78}" presName="hierRoot2" presStyleCnt="0"/>
      <dgm:spPr/>
    </dgm:pt>
    <dgm:pt modelId="{8611583E-47D9-448B-BA2B-5AD74F0DD5A9}" type="pres">
      <dgm:prSet presAssocID="{0E5D95E3-5B29-470E-8FFE-0C4F52EBCB78}" presName="composite2" presStyleCnt="0"/>
      <dgm:spPr/>
    </dgm:pt>
    <dgm:pt modelId="{F5C05BD9-F8BB-49F7-8503-76D981784DFD}" type="pres">
      <dgm:prSet presAssocID="{0E5D95E3-5B29-470E-8FFE-0C4F52EBCB78}" presName="background2" presStyleLbl="node2" presStyleIdx="2" presStyleCnt="5"/>
      <dgm:spPr/>
    </dgm:pt>
    <dgm:pt modelId="{238E946F-CC35-4C68-B8FE-BB786B2BAD28}" type="pres">
      <dgm:prSet presAssocID="{0E5D95E3-5B29-470E-8FFE-0C4F52EBCB78}" presName="text2" presStyleLbl="fgAcc2" presStyleIdx="2" presStyleCnt="5">
        <dgm:presLayoutVars>
          <dgm:chPref val="3"/>
        </dgm:presLayoutVars>
      </dgm:prSet>
      <dgm:spPr/>
    </dgm:pt>
    <dgm:pt modelId="{F7B8BB2E-0181-426F-81A1-4D654F9E2D04}" type="pres">
      <dgm:prSet presAssocID="{0E5D95E3-5B29-470E-8FFE-0C4F52EBCB78}" presName="hierChild3" presStyleCnt="0"/>
      <dgm:spPr/>
    </dgm:pt>
    <dgm:pt modelId="{29B3C147-17FE-48F9-9BF4-ED4BD0C3A144}" type="pres">
      <dgm:prSet presAssocID="{139946C4-8A82-4D03-9CD2-A90DB24AD5B3}" presName="Name10" presStyleLbl="parChTrans1D2" presStyleIdx="3" presStyleCnt="5"/>
      <dgm:spPr/>
    </dgm:pt>
    <dgm:pt modelId="{AA99CD6E-A897-42F3-9D41-45F0CABC2722}" type="pres">
      <dgm:prSet presAssocID="{C5615721-88F3-44FF-95B9-ADD91620D6B0}" presName="hierRoot2" presStyleCnt="0"/>
      <dgm:spPr/>
    </dgm:pt>
    <dgm:pt modelId="{6321E04C-D6C1-4471-895A-D39A8BB007B2}" type="pres">
      <dgm:prSet presAssocID="{C5615721-88F3-44FF-95B9-ADD91620D6B0}" presName="composite2" presStyleCnt="0"/>
      <dgm:spPr/>
    </dgm:pt>
    <dgm:pt modelId="{82769A11-8188-4219-8773-A8CE2B21732B}" type="pres">
      <dgm:prSet presAssocID="{C5615721-88F3-44FF-95B9-ADD91620D6B0}" presName="background2" presStyleLbl="node2" presStyleIdx="3" presStyleCnt="5"/>
      <dgm:spPr/>
    </dgm:pt>
    <dgm:pt modelId="{45D962C2-FB37-4A23-BC83-4B6AAE62879C}" type="pres">
      <dgm:prSet presAssocID="{C5615721-88F3-44FF-95B9-ADD91620D6B0}" presName="text2" presStyleLbl="fgAcc2" presStyleIdx="3" presStyleCnt="5">
        <dgm:presLayoutVars>
          <dgm:chPref val="3"/>
        </dgm:presLayoutVars>
      </dgm:prSet>
      <dgm:spPr/>
    </dgm:pt>
    <dgm:pt modelId="{65467DF5-16E9-4DA2-A606-1349E179269B}" type="pres">
      <dgm:prSet presAssocID="{C5615721-88F3-44FF-95B9-ADD91620D6B0}" presName="hierChild3" presStyleCnt="0"/>
      <dgm:spPr/>
    </dgm:pt>
    <dgm:pt modelId="{8CEAC620-1CC9-495E-88C4-C016602599A8}" type="pres">
      <dgm:prSet presAssocID="{7CA7FF4E-CD64-4395-8FE3-96AF7F3BD16F}" presName="Name10" presStyleLbl="parChTrans1D2" presStyleIdx="4" presStyleCnt="5"/>
      <dgm:spPr/>
    </dgm:pt>
    <dgm:pt modelId="{E7A1A66E-722A-4D5F-9929-3823AFFC4137}" type="pres">
      <dgm:prSet presAssocID="{4571C582-6A03-4806-A1B0-494D9F75A31B}" presName="hierRoot2" presStyleCnt="0"/>
      <dgm:spPr/>
    </dgm:pt>
    <dgm:pt modelId="{F821F261-6861-4081-8FDC-8BE184F4763C}" type="pres">
      <dgm:prSet presAssocID="{4571C582-6A03-4806-A1B0-494D9F75A31B}" presName="composite2" presStyleCnt="0"/>
      <dgm:spPr/>
    </dgm:pt>
    <dgm:pt modelId="{25F95927-5CD8-4C05-A918-067C6DFC93A5}" type="pres">
      <dgm:prSet presAssocID="{4571C582-6A03-4806-A1B0-494D9F75A31B}" presName="background2" presStyleLbl="node2" presStyleIdx="4" presStyleCnt="5"/>
      <dgm:spPr/>
    </dgm:pt>
    <dgm:pt modelId="{D92569C3-4FA3-4F6D-AF28-917BA282C02A}" type="pres">
      <dgm:prSet presAssocID="{4571C582-6A03-4806-A1B0-494D9F75A31B}" presName="text2" presStyleLbl="fgAcc2" presStyleIdx="4" presStyleCnt="5">
        <dgm:presLayoutVars>
          <dgm:chPref val="3"/>
        </dgm:presLayoutVars>
      </dgm:prSet>
      <dgm:spPr/>
    </dgm:pt>
    <dgm:pt modelId="{898AC881-DED1-47B3-B737-984CF9A7C42F}" type="pres">
      <dgm:prSet presAssocID="{4571C582-6A03-4806-A1B0-494D9F75A31B}" presName="hierChild3" presStyleCnt="0"/>
      <dgm:spPr/>
    </dgm:pt>
  </dgm:ptLst>
  <dgm:cxnLst>
    <dgm:cxn modelId="{2CE30D13-BD93-4E50-8529-99D4682C2638}" type="presOf" srcId="{4571C582-6A03-4806-A1B0-494D9F75A31B}" destId="{D92569C3-4FA3-4F6D-AF28-917BA282C02A}" srcOrd="0" destOrd="0" presId="urn:microsoft.com/office/officeart/2005/8/layout/hierarchy1"/>
    <dgm:cxn modelId="{1C0E5341-AE95-497A-98C6-C64446E7402D}" type="presOf" srcId="{5C911678-736C-4D88-AC0B-91B6133065D8}" destId="{23C8E26C-4031-4C44-97B6-BC864A842F66}" srcOrd="0" destOrd="0" presId="urn:microsoft.com/office/officeart/2005/8/layout/hierarchy1"/>
    <dgm:cxn modelId="{D991A443-108E-42CE-A262-FB0A79A6E7DD}" type="presOf" srcId="{66C0B2AA-3C4F-44AD-82EA-432A0B2B3B18}" destId="{536A7C22-49C1-4F1B-AD00-0B506CE109C8}" srcOrd="0" destOrd="0" presId="urn:microsoft.com/office/officeart/2005/8/layout/hierarchy1"/>
    <dgm:cxn modelId="{45CE444B-29C9-4F4B-BF8E-ACF3E3CE3806}" type="presOf" srcId="{7CA7FF4E-CD64-4395-8FE3-96AF7F3BD16F}" destId="{8CEAC620-1CC9-495E-88C4-C016602599A8}" srcOrd="0" destOrd="0" presId="urn:microsoft.com/office/officeart/2005/8/layout/hierarchy1"/>
    <dgm:cxn modelId="{6F90BE4C-83C6-483A-9024-BB8FC93ECE23}" type="presOf" srcId="{0E5D95E3-5B29-470E-8FFE-0C4F52EBCB78}" destId="{238E946F-CC35-4C68-B8FE-BB786B2BAD28}" srcOrd="0" destOrd="0" presId="urn:microsoft.com/office/officeart/2005/8/layout/hierarchy1"/>
    <dgm:cxn modelId="{96D0CD70-5C1F-43AC-9614-42A363E203B8}" type="presOf" srcId="{6F272678-B256-4940-A508-EF66359A4C71}" destId="{30F3A068-B7B6-4113-A8A2-A588609D524D}" srcOrd="0" destOrd="0" presId="urn:microsoft.com/office/officeart/2005/8/layout/hierarchy1"/>
    <dgm:cxn modelId="{D9C61371-4E7A-45CE-B687-C04F213FB4B4}" srcId="{66C0B2AA-3C4F-44AD-82EA-432A0B2B3B18}" destId="{4571C582-6A03-4806-A1B0-494D9F75A31B}" srcOrd="4" destOrd="0" parTransId="{7CA7FF4E-CD64-4395-8FE3-96AF7F3BD16F}" sibTransId="{D13E5F0B-4F96-472C-B883-35BE35937CB1}"/>
    <dgm:cxn modelId="{65E0E872-069F-4A35-9304-9BF87E159135}" type="presOf" srcId="{CC2848EA-739C-4A17-96D4-33B83A759557}" destId="{738D2156-2841-4363-956E-9BE8B9995BAA}" srcOrd="0" destOrd="0" presId="urn:microsoft.com/office/officeart/2005/8/layout/hierarchy1"/>
    <dgm:cxn modelId="{7D02EF76-80C1-41A8-A539-99CD8B82EA70}" type="presOf" srcId="{6AAA27CF-E6A4-4BC9-B99B-46214568F202}" destId="{1C0A8ADE-AD5F-45A7-A222-1732773901F6}" srcOrd="0" destOrd="0" presId="urn:microsoft.com/office/officeart/2005/8/layout/hierarchy1"/>
    <dgm:cxn modelId="{79422381-C44A-47F0-B76B-D21CB7E7C194}" srcId="{66C0B2AA-3C4F-44AD-82EA-432A0B2B3B18}" destId="{6F272678-B256-4940-A508-EF66359A4C71}" srcOrd="0" destOrd="0" parTransId="{2858EACA-B840-4540-9233-37D83688407D}" sibTransId="{EEBD089F-C546-4AD2-AD18-7DA8CA8B5F6A}"/>
    <dgm:cxn modelId="{FE074085-87B8-4EA3-8C0F-58CA611ED776}" srcId="{66C0B2AA-3C4F-44AD-82EA-432A0B2B3B18}" destId="{6AAA27CF-E6A4-4BC9-B99B-46214568F202}" srcOrd="1" destOrd="0" parTransId="{CC2848EA-739C-4A17-96D4-33B83A759557}" sibTransId="{026B03FB-6493-4446-9045-E8B9AFC9E972}"/>
    <dgm:cxn modelId="{C63FD191-D59B-4DBE-8412-7546F9FC24F4}" type="presOf" srcId="{CDD9DFCA-61B5-40FF-BC31-250E23641BD8}" destId="{0DBC521F-E0FB-438D-AB82-E9B055C5B7C4}" srcOrd="0" destOrd="0" presId="urn:microsoft.com/office/officeart/2005/8/layout/hierarchy1"/>
    <dgm:cxn modelId="{9FB4CF93-0AC2-4DA3-B5F7-CD9C8CD744FB}" type="presOf" srcId="{2858EACA-B840-4540-9233-37D83688407D}" destId="{D545B27B-BC4B-4A82-BFB8-841A2BE88F89}" srcOrd="0" destOrd="0" presId="urn:microsoft.com/office/officeart/2005/8/layout/hierarchy1"/>
    <dgm:cxn modelId="{950D739C-386E-4E38-A3C1-56AF0B0C6515}" srcId="{CDD9DFCA-61B5-40FF-BC31-250E23641BD8}" destId="{66C0B2AA-3C4F-44AD-82EA-432A0B2B3B18}" srcOrd="0" destOrd="0" parTransId="{6C2A2AE9-CF60-46F5-8972-770CCE04FFC8}" sibTransId="{9C186654-AEF4-4A5B-8A53-BC60951AD4EC}"/>
    <dgm:cxn modelId="{5FE1919E-B89E-4956-ACCD-1D435984A97E}" type="presOf" srcId="{C5615721-88F3-44FF-95B9-ADD91620D6B0}" destId="{45D962C2-FB37-4A23-BC83-4B6AAE62879C}" srcOrd="0" destOrd="0" presId="urn:microsoft.com/office/officeart/2005/8/layout/hierarchy1"/>
    <dgm:cxn modelId="{7E9ECAB9-A15C-437E-A7A5-F21EA6E54D05}" srcId="{66C0B2AA-3C4F-44AD-82EA-432A0B2B3B18}" destId="{C5615721-88F3-44FF-95B9-ADD91620D6B0}" srcOrd="3" destOrd="0" parTransId="{139946C4-8A82-4D03-9CD2-A90DB24AD5B3}" sibTransId="{E8FA740E-A02D-4D9F-B26A-D05AD609F542}"/>
    <dgm:cxn modelId="{D59860D7-A2E2-4515-90A6-D17A978E4259}" srcId="{66C0B2AA-3C4F-44AD-82EA-432A0B2B3B18}" destId="{0E5D95E3-5B29-470E-8FFE-0C4F52EBCB78}" srcOrd="2" destOrd="0" parTransId="{5C911678-736C-4D88-AC0B-91B6133065D8}" sibTransId="{E139F127-DF7C-4BC0-8B30-75AC4A3519FA}"/>
    <dgm:cxn modelId="{82EAC3DB-61A6-446A-B5B3-5826767CF13F}" type="presOf" srcId="{139946C4-8A82-4D03-9CD2-A90DB24AD5B3}" destId="{29B3C147-17FE-48F9-9BF4-ED4BD0C3A144}" srcOrd="0" destOrd="0" presId="urn:microsoft.com/office/officeart/2005/8/layout/hierarchy1"/>
    <dgm:cxn modelId="{67C4286F-D275-4FB3-BE37-D193A4282924}" type="presParOf" srcId="{0DBC521F-E0FB-438D-AB82-E9B055C5B7C4}" destId="{F830C8F8-49D9-4AF8-AE39-29D0255A2CB3}" srcOrd="0" destOrd="0" presId="urn:microsoft.com/office/officeart/2005/8/layout/hierarchy1"/>
    <dgm:cxn modelId="{D3FF0F13-CBD1-4ABE-9A97-629E14DCA9DF}" type="presParOf" srcId="{F830C8F8-49D9-4AF8-AE39-29D0255A2CB3}" destId="{1E53D770-BED9-48ED-B628-3A22C051CF19}" srcOrd="0" destOrd="0" presId="urn:microsoft.com/office/officeart/2005/8/layout/hierarchy1"/>
    <dgm:cxn modelId="{36CD0D8E-F4DA-456A-80F8-ADBA9BD9416E}" type="presParOf" srcId="{1E53D770-BED9-48ED-B628-3A22C051CF19}" destId="{1493B165-F5DE-446C-90A9-56EB3493FFAE}" srcOrd="0" destOrd="0" presId="urn:microsoft.com/office/officeart/2005/8/layout/hierarchy1"/>
    <dgm:cxn modelId="{F4F4D76C-8EA1-422B-BB11-1D370FA1B22A}" type="presParOf" srcId="{1E53D770-BED9-48ED-B628-3A22C051CF19}" destId="{536A7C22-49C1-4F1B-AD00-0B506CE109C8}" srcOrd="1" destOrd="0" presId="urn:microsoft.com/office/officeart/2005/8/layout/hierarchy1"/>
    <dgm:cxn modelId="{5AFFEF4E-1EF9-434A-9256-1A56A2870740}" type="presParOf" srcId="{F830C8F8-49D9-4AF8-AE39-29D0255A2CB3}" destId="{48D3C1F0-529F-4DB4-9D3E-90EECD54E9FD}" srcOrd="1" destOrd="0" presId="urn:microsoft.com/office/officeart/2005/8/layout/hierarchy1"/>
    <dgm:cxn modelId="{F414BCE2-0C1F-44D5-8109-5769E7D0ABBE}" type="presParOf" srcId="{48D3C1F0-529F-4DB4-9D3E-90EECD54E9FD}" destId="{D545B27B-BC4B-4A82-BFB8-841A2BE88F89}" srcOrd="0" destOrd="0" presId="urn:microsoft.com/office/officeart/2005/8/layout/hierarchy1"/>
    <dgm:cxn modelId="{2619DD08-C5FF-4242-8AA7-74CBAE2CE1E8}" type="presParOf" srcId="{48D3C1F0-529F-4DB4-9D3E-90EECD54E9FD}" destId="{E654D791-9DAD-42DF-9EFD-C27B1A02BF19}" srcOrd="1" destOrd="0" presId="urn:microsoft.com/office/officeart/2005/8/layout/hierarchy1"/>
    <dgm:cxn modelId="{31986E75-4A0A-41E7-A116-D2287ABE15DB}" type="presParOf" srcId="{E654D791-9DAD-42DF-9EFD-C27B1A02BF19}" destId="{9DB5E1C1-844E-4681-9DEC-06A5987A0259}" srcOrd="0" destOrd="0" presId="urn:microsoft.com/office/officeart/2005/8/layout/hierarchy1"/>
    <dgm:cxn modelId="{71392055-E10D-4CA1-8A15-2057497EC073}" type="presParOf" srcId="{9DB5E1C1-844E-4681-9DEC-06A5987A0259}" destId="{2D27FEEB-5055-41DA-87F7-40C613195567}" srcOrd="0" destOrd="0" presId="urn:microsoft.com/office/officeart/2005/8/layout/hierarchy1"/>
    <dgm:cxn modelId="{80752476-FE76-44CA-8401-A3AADBF36FE9}" type="presParOf" srcId="{9DB5E1C1-844E-4681-9DEC-06A5987A0259}" destId="{30F3A068-B7B6-4113-A8A2-A588609D524D}" srcOrd="1" destOrd="0" presId="urn:microsoft.com/office/officeart/2005/8/layout/hierarchy1"/>
    <dgm:cxn modelId="{617E23F0-D832-4F8F-9CFE-29AFE4EA2DB2}" type="presParOf" srcId="{E654D791-9DAD-42DF-9EFD-C27B1A02BF19}" destId="{2CBA9D28-6AA5-42D8-95FA-91F13EC6A844}" srcOrd="1" destOrd="0" presId="urn:microsoft.com/office/officeart/2005/8/layout/hierarchy1"/>
    <dgm:cxn modelId="{CC06964E-6BFE-4AC9-A3D2-D46A779B42A6}" type="presParOf" srcId="{48D3C1F0-529F-4DB4-9D3E-90EECD54E9FD}" destId="{738D2156-2841-4363-956E-9BE8B9995BAA}" srcOrd="2" destOrd="0" presId="urn:microsoft.com/office/officeart/2005/8/layout/hierarchy1"/>
    <dgm:cxn modelId="{D48F5ABD-5BE7-44C2-9237-FD4FBBFC86C3}" type="presParOf" srcId="{48D3C1F0-529F-4DB4-9D3E-90EECD54E9FD}" destId="{CF71AED7-92C9-433D-A470-D1612E7C5476}" srcOrd="3" destOrd="0" presId="urn:microsoft.com/office/officeart/2005/8/layout/hierarchy1"/>
    <dgm:cxn modelId="{8B824CEB-D098-4313-AC28-E47B993BEC5B}" type="presParOf" srcId="{CF71AED7-92C9-433D-A470-D1612E7C5476}" destId="{98E3C155-348C-4CFA-8134-315CAB068704}" srcOrd="0" destOrd="0" presId="urn:microsoft.com/office/officeart/2005/8/layout/hierarchy1"/>
    <dgm:cxn modelId="{D1D31D88-7CEA-490D-BF02-4A2B2F2B4D89}" type="presParOf" srcId="{98E3C155-348C-4CFA-8134-315CAB068704}" destId="{76EF2CCF-01EF-4752-B901-EA6CEDBB6BC5}" srcOrd="0" destOrd="0" presId="urn:microsoft.com/office/officeart/2005/8/layout/hierarchy1"/>
    <dgm:cxn modelId="{8421FCE1-7193-43A1-9837-E6B346BC7173}" type="presParOf" srcId="{98E3C155-348C-4CFA-8134-315CAB068704}" destId="{1C0A8ADE-AD5F-45A7-A222-1732773901F6}" srcOrd="1" destOrd="0" presId="urn:microsoft.com/office/officeart/2005/8/layout/hierarchy1"/>
    <dgm:cxn modelId="{B602DF0C-5BD7-409A-8877-24AAA249621A}" type="presParOf" srcId="{CF71AED7-92C9-433D-A470-D1612E7C5476}" destId="{21BDA201-3488-4EB0-BD1A-C7D25076C625}" srcOrd="1" destOrd="0" presId="urn:microsoft.com/office/officeart/2005/8/layout/hierarchy1"/>
    <dgm:cxn modelId="{85B48197-439E-42F4-9F52-9DF6F1AF72EF}" type="presParOf" srcId="{48D3C1F0-529F-4DB4-9D3E-90EECD54E9FD}" destId="{23C8E26C-4031-4C44-97B6-BC864A842F66}" srcOrd="4" destOrd="0" presId="urn:microsoft.com/office/officeart/2005/8/layout/hierarchy1"/>
    <dgm:cxn modelId="{BEDD6E22-AD2D-4ACE-AEB8-8B3BA9BFDB41}" type="presParOf" srcId="{48D3C1F0-529F-4DB4-9D3E-90EECD54E9FD}" destId="{B79F0901-0B46-4089-92E2-BBB974A4A156}" srcOrd="5" destOrd="0" presId="urn:microsoft.com/office/officeart/2005/8/layout/hierarchy1"/>
    <dgm:cxn modelId="{0E91830C-F8B8-45AF-8E98-B31B5E0315B3}" type="presParOf" srcId="{B79F0901-0B46-4089-92E2-BBB974A4A156}" destId="{8611583E-47D9-448B-BA2B-5AD74F0DD5A9}" srcOrd="0" destOrd="0" presId="urn:microsoft.com/office/officeart/2005/8/layout/hierarchy1"/>
    <dgm:cxn modelId="{3DF42644-7FC4-47A6-897C-0BC7AD9C6368}" type="presParOf" srcId="{8611583E-47D9-448B-BA2B-5AD74F0DD5A9}" destId="{F5C05BD9-F8BB-49F7-8503-76D981784DFD}" srcOrd="0" destOrd="0" presId="urn:microsoft.com/office/officeart/2005/8/layout/hierarchy1"/>
    <dgm:cxn modelId="{D3CCD1D1-041F-4060-8B48-7FD80D489A28}" type="presParOf" srcId="{8611583E-47D9-448B-BA2B-5AD74F0DD5A9}" destId="{238E946F-CC35-4C68-B8FE-BB786B2BAD28}" srcOrd="1" destOrd="0" presId="urn:microsoft.com/office/officeart/2005/8/layout/hierarchy1"/>
    <dgm:cxn modelId="{AFCAF637-7C10-48B7-A528-ED6EB767C1BC}" type="presParOf" srcId="{B79F0901-0B46-4089-92E2-BBB974A4A156}" destId="{F7B8BB2E-0181-426F-81A1-4D654F9E2D04}" srcOrd="1" destOrd="0" presId="urn:microsoft.com/office/officeart/2005/8/layout/hierarchy1"/>
    <dgm:cxn modelId="{B10142EC-53C3-4E89-9FF9-515ED3BCE0BF}" type="presParOf" srcId="{48D3C1F0-529F-4DB4-9D3E-90EECD54E9FD}" destId="{29B3C147-17FE-48F9-9BF4-ED4BD0C3A144}" srcOrd="6" destOrd="0" presId="urn:microsoft.com/office/officeart/2005/8/layout/hierarchy1"/>
    <dgm:cxn modelId="{B35FD1CF-C056-4DCB-B781-A25D7FCDD909}" type="presParOf" srcId="{48D3C1F0-529F-4DB4-9D3E-90EECD54E9FD}" destId="{AA99CD6E-A897-42F3-9D41-45F0CABC2722}" srcOrd="7" destOrd="0" presId="urn:microsoft.com/office/officeart/2005/8/layout/hierarchy1"/>
    <dgm:cxn modelId="{4ECEBA85-82D6-480B-901F-7923D5E4563E}" type="presParOf" srcId="{AA99CD6E-A897-42F3-9D41-45F0CABC2722}" destId="{6321E04C-D6C1-4471-895A-D39A8BB007B2}" srcOrd="0" destOrd="0" presId="urn:microsoft.com/office/officeart/2005/8/layout/hierarchy1"/>
    <dgm:cxn modelId="{E156871A-6A23-445C-AF17-0A16EACEF169}" type="presParOf" srcId="{6321E04C-D6C1-4471-895A-D39A8BB007B2}" destId="{82769A11-8188-4219-8773-A8CE2B21732B}" srcOrd="0" destOrd="0" presId="urn:microsoft.com/office/officeart/2005/8/layout/hierarchy1"/>
    <dgm:cxn modelId="{06E1DECC-4AFE-497D-A410-0B54BEE096A5}" type="presParOf" srcId="{6321E04C-D6C1-4471-895A-D39A8BB007B2}" destId="{45D962C2-FB37-4A23-BC83-4B6AAE62879C}" srcOrd="1" destOrd="0" presId="urn:microsoft.com/office/officeart/2005/8/layout/hierarchy1"/>
    <dgm:cxn modelId="{8F8891EA-896A-4E20-9317-EAB0D09671D5}" type="presParOf" srcId="{AA99CD6E-A897-42F3-9D41-45F0CABC2722}" destId="{65467DF5-16E9-4DA2-A606-1349E179269B}" srcOrd="1" destOrd="0" presId="urn:microsoft.com/office/officeart/2005/8/layout/hierarchy1"/>
    <dgm:cxn modelId="{45B747C5-EC5E-47B3-918E-C966CF1F214E}" type="presParOf" srcId="{48D3C1F0-529F-4DB4-9D3E-90EECD54E9FD}" destId="{8CEAC620-1CC9-495E-88C4-C016602599A8}" srcOrd="8" destOrd="0" presId="urn:microsoft.com/office/officeart/2005/8/layout/hierarchy1"/>
    <dgm:cxn modelId="{CDB7874C-1411-4FA8-878A-C8C875463168}" type="presParOf" srcId="{48D3C1F0-529F-4DB4-9D3E-90EECD54E9FD}" destId="{E7A1A66E-722A-4D5F-9929-3823AFFC4137}" srcOrd="9" destOrd="0" presId="urn:microsoft.com/office/officeart/2005/8/layout/hierarchy1"/>
    <dgm:cxn modelId="{D7BB9865-1EEB-4DEF-AB3D-6EB2B9E53A47}" type="presParOf" srcId="{E7A1A66E-722A-4D5F-9929-3823AFFC4137}" destId="{F821F261-6861-4081-8FDC-8BE184F4763C}" srcOrd="0" destOrd="0" presId="urn:microsoft.com/office/officeart/2005/8/layout/hierarchy1"/>
    <dgm:cxn modelId="{97072968-3DF3-42F9-A698-3FBC6F12F276}" type="presParOf" srcId="{F821F261-6861-4081-8FDC-8BE184F4763C}" destId="{25F95927-5CD8-4C05-A918-067C6DFC93A5}" srcOrd="0" destOrd="0" presId="urn:microsoft.com/office/officeart/2005/8/layout/hierarchy1"/>
    <dgm:cxn modelId="{1F53E801-008A-40CA-9DF2-BBB173639052}" type="presParOf" srcId="{F821F261-6861-4081-8FDC-8BE184F4763C}" destId="{D92569C3-4FA3-4F6D-AF28-917BA282C02A}" srcOrd="1" destOrd="0" presId="urn:microsoft.com/office/officeart/2005/8/layout/hierarchy1"/>
    <dgm:cxn modelId="{6560425C-AF98-4EA7-AF6C-0835974D8E28}" type="presParOf" srcId="{E7A1A66E-722A-4D5F-9929-3823AFFC4137}" destId="{898AC881-DED1-47B3-B737-984CF9A7C4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34054D-E534-4841-A4F6-C6130D8C878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5C289B-7C95-4856-B849-591CB036CE6E}">
      <dgm:prSet phldrT="[Text]" phldr="0"/>
      <dgm:spPr/>
      <dgm:t>
        <a:bodyPr/>
        <a:lstStyle/>
        <a:p>
          <a:r>
            <a:rPr lang="en-US">
              <a:latin typeface="Calibri Light" panose="020F0302020204030204"/>
            </a:rPr>
            <a:t>CONDITIONAL</a:t>
          </a:r>
          <a:r>
            <a:rPr lang="en-US" b="0" i="0" u="none" strike="noStrike" cap="none" baseline="0" noProof="0">
              <a:latin typeface="Calibri Light"/>
              <a:cs typeface="Calibri Light"/>
            </a:rPr>
            <a:t> LOGIC</a:t>
          </a:r>
          <a:endParaRPr lang="en-US"/>
        </a:p>
      </dgm:t>
    </dgm:pt>
    <dgm:pt modelId="{11AF3D5C-8A10-406E-BCDD-DF067EB23E32}" type="parTrans" cxnId="{6CD1D861-8C10-4F59-848C-07B1C82EDD4F}">
      <dgm:prSet/>
      <dgm:spPr/>
      <dgm:t>
        <a:bodyPr/>
        <a:lstStyle/>
        <a:p>
          <a:endParaRPr lang="en-US"/>
        </a:p>
      </dgm:t>
    </dgm:pt>
    <dgm:pt modelId="{103828DF-7D67-4B0A-9C29-52718E3925B4}" type="sibTrans" cxnId="{6CD1D861-8C10-4F59-848C-07B1C82EDD4F}">
      <dgm:prSet/>
      <dgm:spPr/>
      <dgm:t>
        <a:bodyPr/>
        <a:lstStyle/>
        <a:p>
          <a:endParaRPr lang="en-US"/>
        </a:p>
      </dgm:t>
    </dgm:pt>
    <dgm:pt modelId="{092AF90B-6F86-4518-9ABB-969583FEEF17}">
      <dgm:prSet phldrT="[Text]" phldr="0"/>
      <dgm:spPr/>
      <dgm:t>
        <a:bodyPr/>
        <a:lstStyle/>
        <a:p>
          <a:r>
            <a:rPr lang="en-US">
              <a:latin typeface="Calibri Light" panose="020F0302020204030204"/>
            </a:rPr>
            <a:t>IF</a:t>
          </a:r>
          <a:endParaRPr lang="en-US"/>
        </a:p>
      </dgm:t>
    </dgm:pt>
    <dgm:pt modelId="{13591CA3-8D94-42D5-956C-4069EA1A9B20}" type="parTrans" cxnId="{4D147996-99AA-418A-A5A8-09A42B94FB08}">
      <dgm:prSet/>
      <dgm:spPr/>
      <dgm:t>
        <a:bodyPr/>
        <a:lstStyle/>
        <a:p>
          <a:endParaRPr lang="en-US"/>
        </a:p>
      </dgm:t>
    </dgm:pt>
    <dgm:pt modelId="{2673B744-3440-4D1A-92D0-62339D1B0D94}" type="sibTrans" cxnId="{4D147996-99AA-418A-A5A8-09A42B94FB08}">
      <dgm:prSet/>
      <dgm:spPr/>
      <dgm:t>
        <a:bodyPr/>
        <a:lstStyle/>
        <a:p>
          <a:endParaRPr lang="en-US"/>
        </a:p>
      </dgm:t>
    </dgm:pt>
    <dgm:pt modelId="{D8B67EE4-BDA5-43A8-814E-1FDC34B584C8}">
      <dgm:prSet phldrT="[Text]" phldr="0"/>
      <dgm:spPr/>
      <dgm:t>
        <a:bodyPr/>
        <a:lstStyle/>
        <a:p>
          <a:r>
            <a:rPr lang="en-US">
              <a:latin typeface="Calibri Light" panose="020F0302020204030204"/>
            </a:rPr>
            <a:t>ELSE</a:t>
          </a:r>
          <a:endParaRPr lang="en-US"/>
        </a:p>
      </dgm:t>
    </dgm:pt>
    <dgm:pt modelId="{96391DA5-07EE-4FE2-91C9-C70474499984}" type="parTrans" cxnId="{93A32A6B-42E2-4F42-9498-6CA177A1B431}">
      <dgm:prSet/>
      <dgm:spPr/>
      <dgm:t>
        <a:bodyPr/>
        <a:lstStyle/>
        <a:p>
          <a:endParaRPr lang="en-US"/>
        </a:p>
      </dgm:t>
    </dgm:pt>
    <dgm:pt modelId="{F342A81E-2F01-497B-805A-1C8FD9D115BD}" type="sibTrans" cxnId="{93A32A6B-42E2-4F42-9498-6CA177A1B431}">
      <dgm:prSet/>
      <dgm:spPr/>
      <dgm:t>
        <a:bodyPr/>
        <a:lstStyle/>
        <a:p>
          <a:endParaRPr lang="en-US"/>
        </a:p>
      </dgm:t>
    </dgm:pt>
    <dgm:pt modelId="{F631B58B-7EF7-4309-8FBF-D4F7A49E1F3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ELSE IF</a:t>
          </a:r>
          <a:endParaRPr lang="en-US"/>
        </a:p>
      </dgm:t>
    </dgm:pt>
    <dgm:pt modelId="{9AA79042-4D77-4138-A13D-E154D4D76306}" type="parTrans" cxnId="{32AB3D3B-1D93-4F75-A00E-99B4CA112D46}">
      <dgm:prSet/>
      <dgm:spPr/>
      <dgm:t>
        <a:bodyPr/>
        <a:lstStyle/>
        <a:p>
          <a:endParaRPr lang="en-US"/>
        </a:p>
      </dgm:t>
    </dgm:pt>
    <dgm:pt modelId="{527A587F-0A21-4CBC-B85A-A283FB2C645C}" type="sibTrans" cxnId="{32AB3D3B-1D93-4F75-A00E-99B4CA112D46}">
      <dgm:prSet/>
      <dgm:spPr/>
      <dgm:t>
        <a:bodyPr/>
        <a:lstStyle/>
        <a:p>
          <a:endParaRPr lang="en-US"/>
        </a:p>
      </dgm:t>
    </dgm:pt>
    <dgm:pt modelId="{869B5C2F-C4D7-4888-905F-47DC87A24AFD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SWITCH STATEMENT </a:t>
          </a:r>
          <a:endParaRPr lang="en-US"/>
        </a:p>
      </dgm:t>
    </dgm:pt>
    <dgm:pt modelId="{34254BDA-2A4B-42D6-B2C4-4186CA1BA007}" type="parTrans" cxnId="{FA750479-C171-4101-AB1D-A6B08652FC48}">
      <dgm:prSet/>
      <dgm:spPr/>
      <dgm:t>
        <a:bodyPr/>
        <a:lstStyle/>
        <a:p>
          <a:endParaRPr lang="en-US"/>
        </a:p>
      </dgm:t>
    </dgm:pt>
    <dgm:pt modelId="{AD107FA9-F3FB-4519-9D90-37EEA4B1BE56}" type="sibTrans" cxnId="{FA750479-C171-4101-AB1D-A6B08652FC48}">
      <dgm:prSet/>
      <dgm:spPr/>
      <dgm:t>
        <a:bodyPr/>
        <a:lstStyle/>
        <a:p>
          <a:endParaRPr lang="en-US"/>
        </a:p>
      </dgm:t>
    </dgm:pt>
    <dgm:pt modelId="{891CDC6E-D69A-4B5D-A248-EC8D1B5689EB}">
      <dgm:prSet phldr="0"/>
      <dgm:spPr/>
      <dgm:t>
        <a:bodyPr/>
        <a:lstStyle/>
        <a:p>
          <a:pPr rtl="0"/>
          <a:r>
            <a:rPr lang="en-US" b="0" i="0" u="none" strike="noStrike" cap="none" baseline="0" noProof="0">
              <a:solidFill>
                <a:srgbClr val="010000"/>
              </a:solidFill>
              <a:latin typeface="Calibri Light" panose="020F0302020204030204"/>
              <a:cs typeface="Calibri Light" panose="020F0302020204030204"/>
            </a:rPr>
            <a:t>CONDITIONS</a:t>
          </a:r>
        </a:p>
      </dgm:t>
    </dgm:pt>
    <dgm:pt modelId="{857EB537-4017-4902-BFBD-39E621346C81}" type="parTrans" cxnId="{5A69B8FA-6FB3-43EF-A43B-ADC6D3DF3743}">
      <dgm:prSet/>
      <dgm:spPr/>
    </dgm:pt>
    <dgm:pt modelId="{4567BBC4-DE70-43DC-902F-3D1EDD62A334}" type="sibTrans" cxnId="{5A69B8FA-6FB3-43EF-A43B-ADC6D3DF3743}">
      <dgm:prSet/>
      <dgm:spPr/>
    </dgm:pt>
    <dgm:pt modelId="{E6CFE642-D230-4880-8A92-08BD932F29EA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CONDITIONAL OPERATOR</a:t>
          </a:r>
        </a:p>
      </dgm:t>
    </dgm:pt>
    <dgm:pt modelId="{5C4DB0CA-08D7-48CE-A797-B89BA092C01D}" type="parTrans" cxnId="{99491761-3215-4355-90E7-0B15A36F4336}">
      <dgm:prSet/>
      <dgm:spPr/>
    </dgm:pt>
    <dgm:pt modelId="{EAEA6B26-DA68-4E99-BCB8-B9C9DFFF17FE}" type="sibTrans" cxnId="{99491761-3215-4355-90E7-0B15A36F4336}">
      <dgm:prSet/>
      <dgm:spPr/>
    </dgm:pt>
    <dgm:pt modelId="{F4B67095-CEF2-4F5B-9F2A-AD8A9AAD265C}" type="pres">
      <dgm:prSet presAssocID="{F234054D-E534-4841-A4F6-C6130D8C878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12CCF11-53AA-40D0-9649-16A10BF6B61C}" type="pres">
      <dgm:prSet presAssocID="{891CDC6E-D69A-4B5D-A248-EC8D1B5689EB}" presName="hierRoot1" presStyleCnt="0"/>
      <dgm:spPr/>
    </dgm:pt>
    <dgm:pt modelId="{89CC7CA8-64F8-4D10-9426-3C48D839DD83}" type="pres">
      <dgm:prSet presAssocID="{891CDC6E-D69A-4B5D-A248-EC8D1B5689EB}" presName="composite" presStyleCnt="0"/>
      <dgm:spPr/>
    </dgm:pt>
    <dgm:pt modelId="{6A7902F7-FE0B-4B06-A3D7-D46EE3DD0615}" type="pres">
      <dgm:prSet presAssocID="{891CDC6E-D69A-4B5D-A248-EC8D1B5689EB}" presName="background" presStyleLbl="node0" presStyleIdx="0" presStyleCnt="1"/>
      <dgm:spPr/>
    </dgm:pt>
    <dgm:pt modelId="{F05DF660-03FE-4BAA-9FAF-13A2C6447EB2}" type="pres">
      <dgm:prSet presAssocID="{891CDC6E-D69A-4B5D-A248-EC8D1B5689EB}" presName="text" presStyleLbl="fgAcc0" presStyleIdx="0" presStyleCnt="1">
        <dgm:presLayoutVars>
          <dgm:chPref val="3"/>
        </dgm:presLayoutVars>
      </dgm:prSet>
      <dgm:spPr/>
    </dgm:pt>
    <dgm:pt modelId="{0B645138-DFE2-4757-AE66-0BCE4C908140}" type="pres">
      <dgm:prSet presAssocID="{891CDC6E-D69A-4B5D-A248-EC8D1B5689EB}" presName="hierChild2" presStyleCnt="0"/>
      <dgm:spPr/>
    </dgm:pt>
    <dgm:pt modelId="{478D7D26-2864-4FC2-A241-8DA286205AD0}" type="pres">
      <dgm:prSet presAssocID="{11AF3D5C-8A10-406E-BCDD-DF067EB23E32}" presName="Name10" presStyleLbl="parChTrans1D2" presStyleIdx="0" presStyleCnt="2"/>
      <dgm:spPr/>
    </dgm:pt>
    <dgm:pt modelId="{1C67023A-6B1D-4D37-B8C2-394A8CA3E1D0}" type="pres">
      <dgm:prSet presAssocID="{845C289B-7C95-4856-B849-591CB036CE6E}" presName="hierRoot2" presStyleCnt="0"/>
      <dgm:spPr/>
    </dgm:pt>
    <dgm:pt modelId="{D52CEAE8-0584-40B5-8394-ED60E9EABD57}" type="pres">
      <dgm:prSet presAssocID="{845C289B-7C95-4856-B849-591CB036CE6E}" presName="composite2" presStyleCnt="0"/>
      <dgm:spPr/>
    </dgm:pt>
    <dgm:pt modelId="{37CF3B0B-AFFF-4151-A3EB-432943892A45}" type="pres">
      <dgm:prSet presAssocID="{845C289B-7C95-4856-B849-591CB036CE6E}" presName="background2" presStyleLbl="node2" presStyleIdx="0" presStyleCnt="2"/>
      <dgm:spPr/>
    </dgm:pt>
    <dgm:pt modelId="{46D346DC-0813-4293-83CB-492235E734B5}" type="pres">
      <dgm:prSet presAssocID="{845C289B-7C95-4856-B849-591CB036CE6E}" presName="text2" presStyleLbl="fgAcc2" presStyleIdx="0" presStyleCnt="2">
        <dgm:presLayoutVars>
          <dgm:chPref val="3"/>
        </dgm:presLayoutVars>
      </dgm:prSet>
      <dgm:spPr/>
    </dgm:pt>
    <dgm:pt modelId="{A2261A6F-3E2F-467D-AF20-F1BC6DE96B52}" type="pres">
      <dgm:prSet presAssocID="{845C289B-7C95-4856-B849-591CB036CE6E}" presName="hierChild3" presStyleCnt="0"/>
      <dgm:spPr/>
    </dgm:pt>
    <dgm:pt modelId="{E6CA6DEC-FC2C-44A8-82E3-3077F5E99171}" type="pres">
      <dgm:prSet presAssocID="{13591CA3-8D94-42D5-956C-4069EA1A9B20}" presName="Name17" presStyleLbl="parChTrans1D3" presStyleIdx="0" presStyleCnt="4"/>
      <dgm:spPr/>
    </dgm:pt>
    <dgm:pt modelId="{72A5CE21-4C94-42A1-B126-D2AA517F9D7B}" type="pres">
      <dgm:prSet presAssocID="{092AF90B-6F86-4518-9ABB-969583FEEF17}" presName="hierRoot3" presStyleCnt="0"/>
      <dgm:spPr/>
    </dgm:pt>
    <dgm:pt modelId="{BAC10ACB-8E95-4ECF-9983-8F296E9BBFB4}" type="pres">
      <dgm:prSet presAssocID="{092AF90B-6F86-4518-9ABB-969583FEEF17}" presName="composite3" presStyleCnt="0"/>
      <dgm:spPr/>
    </dgm:pt>
    <dgm:pt modelId="{1250ACD4-0192-412F-A6CF-42D1CF72E4AD}" type="pres">
      <dgm:prSet presAssocID="{092AF90B-6F86-4518-9ABB-969583FEEF17}" presName="background3" presStyleLbl="node3" presStyleIdx="0" presStyleCnt="4"/>
      <dgm:spPr/>
    </dgm:pt>
    <dgm:pt modelId="{F0CE829B-094C-4669-98E5-6FC4C40134FF}" type="pres">
      <dgm:prSet presAssocID="{092AF90B-6F86-4518-9ABB-969583FEEF17}" presName="text3" presStyleLbl="fgAcc3" presStyleIdx="0" presStyleCnt="4">
        <dgm:presLayoutVars>
          <dgm:chPref val="3"/>
        </dgm:presLayoutVars>
      </dgm:prSet>
      <dgm:spPr/>
    </dgm:pt>
    <dgm:pt modelId="{050D8B60-D854-4C31-8BC2-8B5B2D7C62B8}" type="pres">
      <dgm:prSet presAssocID="{092AF90B-6F86-4518-9ABB-969583FEEF17}" presName="hierChild4" presStyleCnt="0"/>
      <dgm:spPr/>
    </dgm:pt>
    <dgm:pt modelId="{AADB5E1B-4122-422C-A281-9ECD6E216888}" type="pres">
      <dgm:prSet presAssocID="{96391DA5-07EE-4FE2-91C9-C70474499984}" presName="Name17" presStyleLbl="parChTrans1D3" presStyleIdx="1" presStyleCnt="4"/>
      <dgm:spPr/>
    </dgm:pt>
    <dgm:pt modelId="{A8CDF62C-A3F4-422F-84B3-D35317472FCA}" type="pres">
      <dgm:prSet presAssocID="{D8B67EE4-BDA5-43A8-814E-1FDC34B584C8}" presName="hierRoot3" presStyleCnt="0"/>
      <dgm:spPr/>
    </dgm:pt>
    <dgm:pt modelId="{AC24838E-3B16-4BFE-AD43-09BDA5B52186}" type="pres">
      <dgm:prSet presAssocID="{D8B67EE4-BDA5-43A8-814E-1FDC34B584C8}" presName="composite3" presStyleCnt="0"/>
      <dgm:spPr/>
    </dgm:pt>
    <dgm:pt modelId="{A89445F1-75F2-48EA-89FB-C1448C41C3A6}" type="pres">
      <dgm:prSet presAssocID="{D8B67EE4-BDA5-43A8-814E-1FDC34B584C8}" presName="background3" presStyleLbl="node3" presStyleIdx="1" presStyleCnt="4"/>
      <dgm:spPr/>
    </dgm:pt>
    <dgm:pt modelId="{229D6350-0963-40CD-B1D2-43EE56D2AF0B}" type="pres">
      <dgm:prSet presAssocID="{D8B67EE4-BDA5-43A8-814E-1FDC34B584C8}" presName="text3" presStyleLbl="fgAcc3" presStyleIdx="1" presStyleCnt="4">
        <dgm:presLayoutVars>
          <dgm:chPref val="3"/>
        </dgm:presLayoutVars>
      </dgm:prSet>
      <dgm:spPr/>
    </dgm:pt>
    <dgm:pt modelId="{C6EAD238-F080-4CBC-8573-25F34F606E93}" type="pres">
      <dgm:prSet presAssocID="{D8B67EE4-BDA5-43A8-814E-1FDC34B584C8}" presName="hierChild4" presStyleCnt="0"/>
      <dgm:spPr/>
    </dgm:pt>
    <dgm:pt modelId="{0669514E-B954-4F6D-AC03-841A854F87A1}" type="pres">
      <dgm:prSet presAssocID="{9AA79042-4D77-4138-A13D-E154D4D76306}" presName="Name17" presStyleLbl="parChTrans1D3" presStyleIdx="2" presStyleCnt="4"/>
      <dgm:spPr/>
    </dgm:pt>
    <dgm:pt modelId="{EB63953F-D8A0-461C-B732-AC09BA252FEA}" type="pres">
      <dgm:prSet presAssocID="{F631B58B-7EF7-4309-8FBF-D4F7A49E1F33}" presName="hierRoot3" presStyleCnt="0"/>
      <dgm:spPr/>
    </dgm:pt>
    <dgm:pt modelId="{89B1ADA8-7979-44D6-B21F-F464C69DBF35}" type="pres">
      <dgm:prSet presAssocID="{F631B58B-7EF7-4309-8FBF-D4F7A49E1F33}" presName="composite3" presStyleCnt="0"/>
      <dgm:spPr/>
    </dgm:pt>
    <dgm:pt modelId="{CAE7BA97-C065-421C-A2DC-B254511E6943}" type="pres">
      <dgm:prSet presAssocID="{F631B58B-7EF7-4309-8FBF-D4F7A49E1F33}" presName="background3" presStyleLbl="node3" presStyleIdx="2" presStyleCnt="4"/>
      <dgm:spPr/>
    </dgm:pt>
    <dgm:pt modelId="{55A16823-AEB2-4A9A-92E1-D5B016B5D421}" type="pres">
      <dgm:prSet presAssocID="{F631B58B-7EF7-4309-8FBF-D4F7A49E1F33}" presName="text3" presStyleLbl="fgAcc3" presStyleIdx="2" presStyleCnt="4">
        <dgm:presLayoutVars>
          <dgm:chPref val="3"/>
        </dgm:presLayoutVars>
      </dgm:prSet>
      <dgm:spPr/>
    </dgm:pt>
    <dgm:pt modelId="{63F4E9F4-6FE4-4D06-AEC3-27F05CAFD2A8}" type="pres">
      <dgm:prSet presAssocID="{F631B58B-7EF7-4309-8FBF-D4F7A49E1F33}" presName="hierChild4" presStyleCnt="0"/>
      <dgm:spPr/>
    </dgm:pt>
    <dgm:pt modelId="{D98BE4EE-1100-42FB-91E2-4AB55B6796DF}" type="pres">
      <dgm:prSet presAssocID="{34254BDA-2A4B-42D6-B2C4-4186CA1BA007}" presName="Name17" presStyleLbl="parChTrans1D3" presStyleIdx="3" presStyleCnt="4"/>
      <dgm:spPr/>
    </dgm:pt>
    <dgm:pt modelId="{2C48F200-AB39-4F80-AED3-A6B4E65DB9E8}" type="pres">
      <dgm:prSet presAssocID="{869B5C2F-C4D7-4888-905F-47DC87A24AFD}" presName="hierRoot3" presStyleCnt="0"/>
      <dgm:spPr/>
    </dgm:pt>
    <dgm:pt modelId="{6B4AFCA6-A322-41D6-97D1-8BA640314D7A}" type="pres">
      <dgm:prSet presAssocID="{869B5C2F-C4D7-4888-905F-47DC87A24AFD}" presName="composite3" presStyleCnt="0"/>
      <dgm:spPr/>
    </dgm:pt>
    <dgm:pt modelId="{CAD80749-E811-4938-949D-D9E8B561BC76}" type="pres">
      <dgm:prSet presAssocID="{869B5C2F-C4D7-4888-905F-47DC87A24AFD}" presName="background3" presStyleLbl="node3" presStyleIdx="3" presStyleCnt="4"/>
      <dgm:spPr/>
    </dgm:pt>
    <dgm:pt modelId="{1C8B2249-0541-45A3-B07E-F414F898089D}" type="pres">
      <dgm:prSet presAssocID="{869B5C2F-C4D7-4888-905F-47DC87A24AFD}" presName="text3" presStyleLbl="fgAcc3" presStyleIdx="3" presStyleCnt="4">
        <dgm:presLayoutVars>
          <dgm:chPref val="3"/>
        </dgm:presLayoutVars>
      </dgm:prSet>
      <dgm:spPr/>
    </dgm:pt>
    <dgm:pt modelId="{3158EC38-C8E5-4C90-BBF1-14B745C60F5E}" type="pres">
      <dgm:prSet presAssocID="{869B5C2F-C4D7-4888-905F-47DC87A24AFD}" presName="hierChild4" presStyleCnt="0"/>
      <dgm:spPr/>
    </dgm:pt>
    <dgm:pt modelId="{FE95D537-6842-4693-A9E2-2795E442B637}" type="pres">
      <dgm:prSet presAssocID="{5C4DB0CA-08D7-48CE-A797-B89BA092C01D}" presName="Name10" presStyleLbl="parChTrans1D2" presStyleIdx="1" presStyleCnt="2"/>
      <dgm:spPr/>
    </dgm:pt>
    <dgm:pt modelId="{90A3FAF3-61B3-4C45-A71A-C955946256EA}" type="pres">
      <dgm:prSet presAssocID="{E6CFE642-D230-4880-8A92-08BD932F29EA}" presName="hierRoot2" presStyleCnt="0"/>
      <dgm:spPr/>
    </dgm:pt>
    <dgm:pt modelId="{2BE7023D-6922-4B9A-896A-397AE16EB042}" type="pres">
      <dgm:prSet presAssocID="{E6CFE642-D230-4880-8A92-08BD932F29EA}" presName="composite2" presStyleCnt="0"/>
      <dgm:spPr/>
    </dgm:pt>
    <dgm:pt modelId="{48129054-F180-4704-AB3A-6094C3331B18}" type="pres">
      <dgm:prSet presAssocID="{E6CFE642-D230-4880-8A92-08BD932F29EA}" presName="background2" presStyleLbl="node2" presStyleIdx="1" presStyleCnt="2"/>
      <dgm:spPr/>
    </dgm:pt>
    <dgm:pt modelId="{E0A40147-2A24-49F8-9E2C-D3B8B8840B71}" type="pres">
      <dgm:prSet presAssocID="{E6CFE642-D230-4880-8A92-08BD932F29EA}" presName="text2" presStyleLbl="fgAcc2" presStyleIdx="1" presStyleCnt="2">
        <dgm:presLayoutVars>
          <dgm:chPref val="3"/>
        </dgm:presLayoutVars>
      </dgm:prSet>
      <dgm:spPr/>
    </dgm:pt>
    <dgm:pt modelId="{1A26F31F-E2AC-4555-876A-9FAF9DAD1D9C}" type="pres">
      <dgm:prSet presAssocID="{E6CFE642-D230-4880-8A92-08BD932F29EA}" presName="hierChild3" presStyleCnt="0"/>
      <dgm:spPr/>
    </dgm:pt>
  </dgm:ptLst>
  <dgm:cxnLst>
    <dgm:cxn modelId="{86499623-3BBD-4C0D-8613-7D65D459D2CD}" type="presOf" srcId="{F234054D-E534-4841-A4F6-C6130D8C8788}" destId="{F4B67095-CEF2-4F5B-9F2A-AD8A9AAD265C}" srcOrd="0" destOrd="0" presId="urn:microsoft.com/office/officeart/2005/8/layout/hierarchy1"/>
    <dgm:cxn modelId="{5B446F2C-A14B-48F5-9598-07197C94307D}" type="presOf" srcId="{F631B58B-7EF7-4309-8FBF-D4F7A49E1F33}" destId="{55A16823-AEB2-4A9A-92E1-D5B016B5D421}" srcOrd="0" destOrd="0" presId="urn:microsoft.com/office/officeart/2005/8/layout/hierarchy1"/>
    <dgm:cxn modelId="{994EB530-6E9E-4124-9902-3C62D568552B}" type="presOf" srcId="{96391DA5-07EE-4FE2-91C9-C70474499984}" destId="{AADB5E1B-4122-422C-A281-9ECD6E216888}" srcOrd="0" destOrd="0" presId="urn:microsoft.com/office/officeart/2005/8/layout/hierarchy1"/>
    <dgm:cxn modelId="{4E6B6433-1B04-4AE0-84DA-BDF6370ABB37}" type="presOf" srcId="{E6CFE642-D230-4880-8A92-08BD932F29EA}" destId="{E0A40147-2A24-49F8-9E2C-D3B8B8840B71}" srcOrd="0" destOrd="0" presId="urn:microsoft.com/office/officeart/2005/8/layout/hierarchy1"/>
    <dgm:cxn modelId="{A6A1DF36-A230-4A5E-8DF2-812CCCB3386F}" type="presOf" srcId="{092AF90B-6F86-4518-9ABB-969583FEEF17}" destId="{F0CE829B-094C-4669-98E5-6FC4C40134FF}" srcOrd="0" destOrd="0" presId="urn:microsoft.com/office/officeart/2005/8/layout/hierarchy1"/>
    <dgm:cxn modelId="{32AB3D3B-1D93-4F75-A00E-99B4CA112D46}" srcId="{845C289B-7C95-4856-B849-591CB036CE6E}" destId="{F631B58B-7EF7-4309-8FBF-D4F7A49E1F33}" srcOrd="2" destOrd="0" parTransId="{9AA79042-4D77-4138-A13D-E154D4D76306}" sibTransId="{527A587F-0A21-4CBC-B85A-A283FB2C645C}"/>
    <dgm:cxn modelId="{99491761-3215-4355-90E7-0B15A36F4336}" srcId="{891CDC6E-D69A-4B5D-A248-EC8D1B5689EB}" destId="{E6CFE642-D230-4880-8A92-08BD932F29EA}" srcOrd="1" destOrd="0" parTransId="{5C4DB0CA-08D7-48CE-A797-B89BA092C01D}" sibTransId="{EAEA6B26-DA68-4E99-BCB8-B9C9DFFF17FE}"/>
    <dgm:cxn modelId="{6CD1D861-8C10-4F59-848C-07B1C82EDD4F}" srcId="{891CDC6E-D69A-4B5D-A248-EC8D1B5689EB}" destId="{845C289B-7C95-4856-B849-591CB036CE6E}" srcOrd="0" destOrd="0" parTransId="{11AF3D5C-8A10-406E-BCDD-DF067EB23E32}" sibTransId="{103828DF-7D67-4B0A-9C29-52718E3925B4}"/>
    <dgm:cxn modelId="{93A32A6B-42E2-4F42-9498-6CA177A1B431}" srcId="{845C289B-7C95-4856-B849-591CB036CE6E}" destId="{D8B67EE4-BDA5-43A8-814E-1FDC34B584C8}" srcOrd="1" destOrd="0" parTransId="{96391DA5-07EE-4FE2-91C9-C70474499984}" sibTransId="{F342A81E-2F01-497B-805A-1C8FD9D115BD}"/>
    <dgm:cxn modelId="{FA750479-C171-4101-AB1D-A6B08652FC48}" srcId="{845C289B-7C95-4856-B849-591CB036CE6E}" destId="{869B5C2F-C4D7-4888-905F-47DC87A24AFD}" srcOrd="3" destOrd="0" parTransId="{34254BDA-2A4B-42D6-B2C4-4186CA1BA007}" sibTransId="{AD107FA9-F3FB-4519-9D90-37EEA4B1BE56}"/>
    <dgm:cxn modelId="{D4B26E85-FFE4-4B44-9245-C7D9E63044E9}" type="presOf" srcId="{11AF3D5C-8A10-406E-BCDD-DF067EB23E32}" destId="{478D7D26-2864-4FC2-A241-8DA286205AD0}" srcOrd="0" destOrd="0" presId="urn:microsoft.com/office/officeart/2005/8/layout/hierarchy1"/>
    <dgm:cxn modelId="{82637594-3A99-4AB0-A77D-B07B78EA4451}" type="presOf" srcId="{869B5C2F-C4D7-4888-905F-47DC87A24AFD}" destId="{1C8B2249-0541-45A3-B07E-F414F898089D}" srcOrd="0" destOrd="0" presId="urn:microsoft.com/office/officeart/2005/8/layout/hierarchy1"/>
    <dgm:cxn modelId="{4D147996-99AA-418A-A5A8-09A42B94FB08}" srcId="{845C289B-7C95-4856-B849-591CB036CE6E}" destId="{092AF90B-6F86-4518-9ABB-969583FEEF17}" srcOrd="0" destOrd="0" parTransId="{13591CA3-8D94-42D5-956C-4069EA1A9B20}" sibTransId="{2673B744-3440-4D1A-92D0-62339D1B0D94}"/>
    <dgm:cxn modelId="{07C76498-BC02-4FBA-A820-9FD977C58164}" type="presOf" srcId="{5C4DB0CA-08D7-48CE-A797-B89BA092C01D}" destId="{FE95D537-6842-4693-A9E2-2795E442B637}" srcOrd="0" destOrd="0" presId="urn:microsoft.com/office/officeart/2005/8/layout/hierarchy1"/>
    <dgm:cxn modelId="{672F2E9F-1CB6-4F38-8752-DB5663A22EBC}" type="presOf" srcId="{9AA79042-4D77-4138-A13D-E154D4D76306}" destId="{0669514E-B954-4F6D-AC03-841A854F87A1}" srcOrd="0" destOrd="0" presId="urn:microsoft.com/office/officeart/2005/8/layout/hierarchy1"/>
    <dgm:cxn modelId="{5781F4A6-8F50-4F47-8B4A-0B499FB565CC}" type="presOf" srcId="{891CDC6E-D69A-4B5D-A248-EC8D1B5689EB}" destId="{F05DF660-03FE-4BAA-9FAF-13A2C6447EB2}" srcOrd="0" destOrd="0" presId="urn:microsoft.com/office/officeart/2005/8/layout/hierarchy1"/>
    <dgm:cxn modelId="{6CB2ADA7-943A-4B0C-B81A-A73D15017E77}" type="presOf" srcId="{845C289B-7C95-4856-B849-591CB036CE6E}" destId="{46D346DC-0813-4293-83CB-492235E734B5}" srcOrd="0" destOrd="0" presId="urn:microsoft.com/office/officeart/2005/8/layout/hierarchy1"/>
    <dgm:cxn modelId="{616CD8EB-C221-43D4-9680-FC578C99D956}" type="presOf" srcId="{D8B67EE4-BDA5-43A8-814E-1FDC34B584C8}" destId="{229D6350-0963-40CD-B1D2-43EE56D2AF0B}" srcOrd="0" destOrd="0" presId="urn:microsoft.com/office/officeart/2005/8/layout/hierarchy1"/>
    <dgm:cxn modelId="{09BD23F3-2DDF-41FE-B9DF-02D2EE1E97E7}" type="presOf" srcId="{13591CA3-8D94-42D5-956C-4069EA1A9B20}" destId="{E6CA6DEC-FC2C-44A8-82E3-3077F5E99171}" srcOrd="0" destOrd="0" presId="urn:microsoft.com/office/officeart/2005/8/layout/hierarchy1"/>
    <dgm:cxn modelId="{CC6F5FF4-67F3-4EA1-B0F8-52A71AA4EB8B}" type="presOf" srcId="{34254BDA-2A4B-42D6-B2C4-4186CA1BA007}" destId="{D98BE4EE-1100-42FB-91E2-4AB55B6796DF}" srcOrd="0" destOrd="0" presId="urn:microsoft.com/office/officeart/2005/8/layout/hierarchy1"/>
    <dgm:cxn modelId="{5A69B8FA-6FB3-43EF-A43B-ADC6D3DF3743}" srcId="{F234054D-E534-4841-A4F6-C6130D8C8788}" destId="{891CDC6E-D69A-4B5D-A248-EC8D1B5689EB}" srcOrd="0" destOrd="0" parTransId="{857EB537-4017-4902-BFBD-39E621346C81}" sibTransId="{4567BBC4-DE70-43DC-902F-3D1EDD62A334}"/>
    <dgm:cxn modelId="{E1374F7D-4BCF-4830-A1E2-277428128273}" type="presParOf" srcId="{F4B67095-CEF2-4F5B-9F2A-AD8A9AAD265C}" destId="{212CCF11-53AA-40D0-9649-16A10BF6B61C}" srcOrd="0" destOrd="0" presId="urn:microsoft.com/office/officeart/2005/8/layout/hierarchy1"/>
    <dgm:cxn modelId="{C8ED578B-91D7-4EA3-8592-5EA3B9128A4E}" type="presParOf" srcId="{212CCF11-53AA-40D0-9649-16A10BF6B61C}" destId="{89CC7CA8-64F8-4D10-9426-3C48D839DD83}" srcOrd="0" destOrd="0" presId="urn:microsoft.com/office/officeart/2005/8/layout/hierarchy1"/>
    <dgm:cxn modelId="{997AF33A-FE1E-42C2-9518-7A649E8B835C}" type="presParOf" srcId="{89CC7CA8-64F8-4D10-9426-3C48D839DD83}" destId="{6A7902F7-FE0B-4B06-A3D7-D46EE3DD0615}" srcOrd="0" destOrd="0" presId="urn:microsoft.com/office/officeart/2005/8/layout/hierarchy1"/>
    <dgm:cxn modelId="{7CC0BE6E-5A95-465F-AD84-62D91AD85A4F}" type="presParOf" srcId="{89CC7CA8-64F8-4D10-9426-3C48D839DD83}" destId="{F05DF660-03FE-4BAA-9FAF-13A2C6447EB2}" srcOrd="1" destOrd="0" presId="urn:microsoft.com/office/officeart/2005/8/layout/hierarchy1"/>
    <dgm:cxn modelId="{E3777BEA-F07A-4799-9C44-E74A80F4CE06}" type="presParOf" srcId="{212CCF11-53AA-40D0-9649-16A10BF6B61C}" destId="{0B645138-DFE2-4757-AE66-0BCE4C908140}" srcOrd="1" destOrd="0" presId="urn:microsoft.com/office/officeart/2005/8/layout/hierarchy1"/>
    <dgm:cxn modelId="{D46E0324-684D-4795-8149-15DEB5960892}" type="presParOf" srcId="{0B645138-DFE2-4757-AE66-0BCE4C908140}" destId="{478D7D26-2864-4FC2-A241-8DA286205AD0}" srcOrd="0" destOrd="0" presId="urn:microsoft.com/office/officeart/2005/8/layout/hierarchy1"/>
    <dgm:cxn modelId="{1A7F6BF8-A986-4240-A9E3-1FF6BCABDCD4}" type="presParOf" srcId="{0B645138-DFE2-4757-AE66-0BCE4C908140}" destId="{1C67023A-6B1D-4D37-B8C2-394A8CA3E1D0}" srcOrd="1" destOrd="0" presId="urn:microsoft.com/office/officeart/2005/8/layout/hierarchy1"/>
    <dgm:cxn modelId="{6D07CDBA-2560-4E7F-8752-D1444CBC5C9F}" type="presParOf" srcId="{1C67023A-6B1D-4D37-B8C2-394A8CA3E1D0}" destId="{D52CEAE8-0584-40B5-8394-ED60E9EABD57}" srcOrd="0" destOrd="0" presId="urn:microsoft.com/office/officeart/2005/8/layout/hierarchy1"/>
    <dgm:cxn modelId="{E1B85271-BCE3-48F6-8F34-1683AEA23E03}" type="presParOf" srcId="{D52CEAE8-0584-40B5-8394-ED60E9EABD57}" destId="{37CF3B0B-AFFF-4151-A3EB-432943892A45}" srcOrd="0" destOrd="0" presId="urn:microsoft.com/office/officeart/2005/8/layout/hierarchy1"/>
    <dgm:cxn modelId="{C2A805B9-A8F0-495E-8421-DF30AC54A476}" type="presParOf" srcId="{D52CEAE8-0584-40B5-8394-ED60E9EABD57}" destId="{46D346DC-0813-4293-83CB-492235E734B5}" srcOrd="1" destOrd="0" presId="urn:microsoft.com/office/officeart/2005/8/layout/hierarchy1"/>
    <dgm:cxn modelId="{3964C231-9903-41D9-B0C6-263F9446F466}" type="presParOf" srcId="{1C67023A-6B1D-4D37-B8C2-394A8CA3E1D0}" destId="{A2261A6F-3E2F-467D-AF20-F1BC6DE96B52}" srcOrd="1" destOrd="0" presId="urn:microsoft.com/office/officeart/2005/8/layout/hierarchy1"/>
    <dgm:cxn modelId="{5EC3FC11-311D-4020-A4A6-05DFDCEE844D}" type="presParOf" srcId="{A2261A6F-3E2F-467D-AF20-F1BC6DE96B52}" destId="{E6CA6DEC-FC2C-44A8-82E3-3077F5E99171}" srcOrd="0" destOrd="0" presId="urn:microsoft.com/office/officeart/2005/8/layout/hierarchy1"/>
    <dgm:cxn modelId="{8AE3C852-6F65-4F34-B856-26EF872BCB62}" type="presParOf" srcId="{A2261A6F-3E2F-467D-AF20-F1BC6DE96B52}" destId="{72A5CE21-4C94-42A1-B126-D2AA517F9D7B}" srcOrd="1" destOrd="0" presId="urn:microsoft.com/office/officeart/2005/8/layout/hierarchy1"/>
    <dgm:cxn modelId="{EA7A8085-838E-4CDC-91CD-E5EF6D310D67}" type="presParOf" srcId="{72A5CE21-4C94-42A1-B126-D2AA517F9D7B}" destId="{BAC10ACB-8E95-4ECF-9983-8F296E9BBFB4}" srcOrd="0" destOrd="0" presId="urn:microsoft.com/office/officeart/2005/8/layout/hierarchy1"/>
    <dgm:cxn modelId="{5BD4F363-3F77-495A-9F75-97F1154E274B}" type="presParOf" srcId="{BAC10ACB-8E95-4ECF-9983-8F296E9BBFB4}" destId="{1250ACD4-0192-412F-A6CF-42D1CF72E4AD}" srcOrd="0" destOrd="0" presId="urn:microsoft.com/office/officeart/2005/8/layout/hierarchy1"/>
    <dgm:cxn modelId="{4B60DD14-3CE5-4166-BE90-2AA3FB21C0C0}" type="presParOf" srcId="{BAC10ACB-8E95-4ECF-9983-8F296E9BBFB4}" destId="{F0CE829B-094C-4669-98E5-6FC4C40134FF}" srcOrd="1" destOrd="0" presId="urn:microsoft.com/office/officeart/2005/8/layout/hierarchy1"/>
    <dgm:cxn modelId="{58A3981D-BBD0-4F86-BC64-3329CCFF5B52}" type="presParOf" srcId="{72A5CE21-4C94-42A1-B126-D2AA517F9D7B}" destId="{050D8B60-D854-4C31-8BC2-8B5B2D7C62B8}" srcOrd="1" destOrd="0" presId="urn:microsoft.com/office/officeart/2005/8/layout/hierarchy1"/>
    <dgm:cxn modelId="{CD9E1A48-4AD6-4419-85E5-6C43319206A2}" type="presParOf" srcId="{A2261A6F-3E2F-467D-AF20-F1BC6DE96B52}" destId="{AADB5E1B-4122-422C-A281-9ECD6E216888}" srcOrd="2" destOrd="0" presId="urn:microsoft.com/office/officeart/2005/8/layout/hierarchy1"/>
    <dgm:cxn modelId="{244AB6AD-528D-4522-BE18-8D860960809B}" type="presParOf" srcId="{A2261A6F-3E2F-467D-AF20-F1BC6DE96B52}" destId="{A8CDF62C-A3F4-422F-84B3-D35317472FCA}" srcOrd="3" destOrd="0" presId="urn:microsoft.com/office/officeart/2005/8/layout/hierarchy1"/>
    <dgm:cxn modelId="{EF73A1A9-23A2-48DD-BAA1-3FA4CEED95AF}" type="presParOf" srcId="{A8CDF62C-A3F4-422F-84B3-D35317472FCA}" destId="{AC24838E-3B16-4BFE-AD43-09BDA5B52186}" srcOrd="0" destOrd="0" presId="urn:microsoft.com/office/officeart/2005/8/layout/hierarchy1"/>
    <dgm:cxn modelId="{273D01EC-314B-4406-99BE-AD8AB8EA8964}" type="presParOf" srcId="{AC24838E-3B16-4BFE-AD43-09BDA5B52186}" destId="{A89445F1-75F2-48EA-89FB-C1448C41C3A6}" srcOrd="0" destOrd="0" presId="urn:microsoft.com/office/officeart/2005/8/layout/hierarchy1"/>
    <dgm:cxn modelId="{C3B9731E-77CA-481A-B6BC-119365FA5EC8}" type="presParOf" srcId="{AC24838E-3B16-4BFE-AD43-09BDA5B52186}" destId="{229D6350-0963-40CD-B1D2-43EE56D2AF0B}" srcOrd="1" destOrd="0" presId="urn:microsoft.com/office/officeart/2005/8/layout/hierarchy1"/>
    <dgm:cxn modelId="{65BACCC5-8C16-4A1F-B09D-4DB7AA2ECA02}" type="presParOf" srcId="{A8CDF62C-A3F4-422F-84B3-D35317472FCA}" destId="{C6EAD238-F080-4CBC-8573-25F34F606E93}" srcOrd="1" destOrd="0" presId="urn:microsoft.com/office/officeart/2005/8/layout/hierarchy1"/>
    <dgm:cxn modelId="{AAEEBF61-512D-400A-9FAA-EC62BE815A7F}" type="presParOf" srcId="{A2261A6F-3E2F-467D-AF20-F1BC6DE96B52}" destId="{0669514E-B954-4F6D-AC03-841A854F87A1}" srcOrd="4" destOrd="0" presId="urn:microsoft.com/office/officeart/2005/8/layout/hierarchy1"/>
    <dgm:cxn modelId="{FBD679B0-4C2A-4B41-9FDC-46E54853B6E3}" type="presParOf" srcId="{A2261A6F-3E2F-467D-AF20-F1BC6DE96B52}" destId="{EB63953F-D8A0-461C-B732-AC09BA252FEA}" srcOrd="5" destOrd="0" presId="urn:microsoft.com/office/officeart/2005/8/layout/hierarchy1"/>
    <dgm:cxn modelId="{D8E82E36-9C9A-4348-B714-46462819F26F}" type="presParOf" srcId="{EB63953F-D8A0-461C-B732-AC09BA252FEA}" destId="{89B1ADA8-7979-44D6-B21F-F464C69DBF35}" srcOrd="0" destOrd="0" presId="urn:microsoft.com/office/officeart/2005/8/layout/hierarchy1"/>
    <dgm:cxn modelId="{F0611028-2243-4870-8CBD-F8AE129B41AF}" type="presParOf" srcId="{89B1ADA8-7979-44D6-B21F-F464C69DBF35}" destId="{CAE7BA97-C065-421C-A2DC-B254511E6943}" srcOrd="0" destOrd="0" presId="urn:microsoft.com/office/officeart/2005/8/layout/hierarchy1"/>
    <dgm:cxn modelId="{0CE5ECC2-BC50-443B-B8F0-C8354677AB17}" type="presParOf" srcId="{89B1ADA8-7979-44D6-B21F-F464C69DBF35}" destId="{55A16823-AEB2-4A9A-92E1-D5B016B5D421}" srcOrd="1" destOrd="0" presId="urn:microsoft.com/office/officeart/2005/8/layout/hierarchy1"/>
    <dgm:cxn modelId="{36FF7AF3-DADE-4FFC-9BD4-8243CF53A887}" type="presParOf" srcId="{EB63953F-D8A0-461C-B732-AC09BA252FEA}" destId="{63F4E9F4-6FE4-4D06-AEC3-27F05CAFD2A8}" srcOrd="1" destOrd="0" presId="urn:microsoft.com/office/officeart/2005/8/layout/hierarchy1"/>
    <dgm:cxn modelId="{80AEE077-B7A6-44E1-BF5C-08D2829CC683}" type="presParOf" srcId="{A2261A6F-3E2F-467D-AF20-F1BC6DE96B52}" destId="{D98BE4EE-1100-42FB-91E2-4AB55B6796DF}" srcOrd="6" destOrd="0" presId="urn:microsoft.com/office/officeart/2005/8/layout/hierarchy1"/>
    <dgm:cxn modelId="{9C7B3765-AE31-46A0-81F0-C5C845F9C1C7}" type="presParOf" srcId="{A2261A6F-3E2F-467D-AF20-F1BC6DE96B52}" destId="{2C48F200-AB39-4F80-AED3-A6B4E65DB9E8}" srcOrd="7" destOrd="0" presId="urn:microsoft.com/office/officeart/2005/8/layout/hierarchy1"/>
    <dgm:cxn modelId="{438B83E3-5E96-4CBD-A7B5-51DC1A35C60D}" type="presParOf" srcId="{2C48F200-AB39-4F80-AED3-A6B4E65DB9E8}" destId="{6B4AFCA6-A322-41D6-97D1-8BA640314D7A}" srcOrd="0" destOrd="0" presId="urn:microsoft.com/office/officeart/2005/8/layout/hierarchy1"/>
    <dgm:cxn modelId="{003EF11E-0E5A-4822-9D9F-15B0FA4E99FD}" type="presParOf" srcId="{6B4AFCA6-A322-41D6-97D1-8BA640314D7A}" destId="{CAD80749-E811-4938-949D-D9E8B561BC76}" srcOrd="0" destOrd="0" presId="urn:microsoft.com/office/officeart/2005/8/layout/hierarchy1"/>
    <dgm:cxn modelId="{FF3313F3-6CD5-4269-BBF9-899497FCCF92}" type="presParOf" srcId="{6B4AFCA6-A322-41D6-97D1-8BA640314D7A}" destId="{1C8B2249-0541-45A3-B07E-F414F898089D}" srcOrd="1" destOrd="0" presId="urn:microsoft.com/office/officeart/2005/8/layout/hierarchy1"/>
    <dgm:cxn modelId="{85679F80-0FA6-4CEA-AAC5-E72E816DAC10}" type="presParOf" srcId="{2C48F200-AB39-4F80-AED3-A6B4E65DB9E8}" destId="{3158EC38-C8E5-4C90-BBF1-14B745C60F5E}" srcOrd="1" destOrd="0" presId="urn:microsoft.com/office/officeart/2005/8/layout/hierarchy1"/>
    <dgm:cxn modelId="{1E23D25E-4030-453B-80C9-1B3A6F51F7A8}" type="presParOf" srcId="{0B645138-DFE2-4757-AE66-0BCE4C908140}" destId="{FE95D537-6842-4693-A9E2-2795E442B637}" srcOrd="2" destOrd="0" presId="urn:microsoft.com/office/officeart/2005/8/layout/hierarchy1"/>
    <dgm:cxn modelId="{2981F8E5-BD2F-4EC3-8697-7288BA826417}" type="presParOf" srcId="{0B645138-DFE2-4757-AE66-0BCE4C908140}" destId="{90A3FAF3-61B3-4C45-A71A-C955946256EA}" srcOrd="3" destOrd="0" presId="urn:microsoft.com/office/officeart/2005/8/layout/hierarchy1"/>
    <dgm:cxn modelId="{02824A00-20E6-4B76-8CE6-950DA4B78BFB}" type="presParOf" srcId="{90A3FAF3-61B3-4C45-A71A-C955946256EA}" destId="{2BE7023D-6922-4B9A-896A-397AE16EB042}" srcOrd="0" destOrd="0" presId="urn:microsoft.com/office/officeart/2005/8/layout/hierarchy1"/>
    <dgm:cxn modelId="{31022375-D47D-472D-923D-41F4C14F99B4}" type="presParOf" srcId="{2BE7023D-6922-4B9A-896A-397AE16EB042}" destId="{48129054-F180-4704-AB3A-6094C3331B18}" srcOrd="0" destOrd="0" presId="urn:microsoft.com/office/officeart/2005/8/layout/hierarchy1"/>
    <dgm:cxn modelId="{1E991DC6-1878-476F-86F0-B51083A8718B}" type="presParOf" srcId="{2BE7023D-6922-4B9A-896A-397AE16EB042}" destId="{E0A40147-2A24-49F8-9E2C-D3B8B8840B71}" srcOrd="1" destOrd="0" presId="urn:microsoft.com/office/officeart/2005/8/layout/hierarchy1"/>
    <dgm:cxn modelId="{34DF70DB-F2C3-47ED-878E-791C6D1C01E0}" type="presParOf" srcId="{90A3FAF3-61B3-4C45-A71A-C955946256EA}" destId="{1A26F31F-E2AC-4555-876A-9FAF9DAD1D9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EAC620-1CC9-495E-88C4-C016602599A8}">
      <dsp:nvSpPr>
        <dsp:cNvPr id="0" name=""/>
        <dsp:cNvSpPr/>
      </dsp:nvSpPr>
      <dsp:spPr>
        <a:xfrm>
          <a:off x="4530303" y="2254843"/>
          <a:ext cx="3758387" cy="4471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728"/>
              </a:lnTo>
              <a:lnTo>
                <a:pt x="3758387" y="304728"/>
              </a:lnTo>
              <a:lnTo>
                <a:pt x="3758387" y="4471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B3C147-17FE-48F9-9BF4-ED4BD0C3A144}">
      <dsp:nvSpPr>
        <dsp:cNvPr id="0" name=""/>
        <dsp:cNvSpPr/>
      </dsp:nvSpPr>
      <dsp:spPr>
        <a:xfrm>
          <a:off x="4530303" y="2254843"/>
          <a:ext cx="1879193" cy="4471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728"/>
              </a:lnTo>
              <a:lnTo>
                <a:pt x="1879193" y="304728"/>
              </a:lnTo>
              <a:lnTo>
                <a:pt x="1879193" y="4471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C8E26C-4031-4C44-97B6-BC864A842F66}">
      <dsp:nvSpPr>
        <dsp:cNvPr id="0" name=""/>
        <dsp:cNvSpPr/>
      </dsp:nvSpPr>
      <dsp:spPr>
        <a:xfrm>
          <a:off x="4484583" y="2254843"/>
          <a:ext cx="91440" cy="4471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71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8D2156-2841-4363-956E-9BE8B9995BAA}">
      <dsp:nvSpPr>
        <dsp:cNvPr id="0" name=""/>
        <dsp:cNvSpPr/>
      </dsp:nvSpPr>
      <dsp:spPr>
        <a:xfrm>
          <a:off x="2651109" y="2254843"/>
          <a:ext cx="1879193" cy="447162"/>
        </a:xfrm>
        <a:custGeom>
          <a:avLst/>
          <a:gdLst/>
          <a:ahLst/>
          <a:cxnLst/>
          <a:rect l="0" t="0" r="0" b="0"/>
          <a:pathLst>
            <a:path>
              <a:moveTo>
                <a:pt x="1879193" y="0"/>
              </a:moveTo>
              <a:lnTo>
                <a:pt x="1879193" y="304728"/>
              </a:lnTo>
              <a:lnTo>
                <a:pt x="0" y="304728"/>
              </a:lnTo>
              <a:lnTo>
                <a:pt x="0" y="4471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45B27B-BC4B-4A82-BFB8-841A2BE88F89}">
      <dsp:nvSpPr>
        <dsp:cNvPr id="0" name=""/>
        <dsp:cNvSpPr/>
      </dsp:nvSpPr>
      <dsp:spPr>
        <a:xfrm>
          <a:off x="771916" y="2254843"/>
          <a:ext cx="3758387" cy="447162"/>
        </a:xfrm>
        <a:custGeom>
          <a:avLst/>
          <a:gdLst/>
          <a:ahLst/>
          <a:cxnLst/>
          <a:rect l="0" t="0" r="0" b="0"/>
          <a:pathLst>
            <a:path>
              <a:moveTo>
                <a:pt x="3758387" y="0"/>
              </a:moveTo>
              <a:lnTo>
                <a:pt x="3758387" y="304728"/>
              </a:lnTo>
              <a:lnTo>
                <a:pt x="0" y="304728"/>
              </a:lnTo>
              <a:lnTo>
                <a:pt x="0" y="4471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3B165-F5DE-446C-90A9-56EB3493FFAE}">
      <dsp:nvSpPr>
        <dsp:cNvPr id="0" name=""/>
        <dsp:cNvSpPr/>
      </dsp:nvSpPr>
      <dsp:spPr>
        <a:xfrm>
          <a:off x="3761542" y="1278516"/>
          <a:ext cx="1537522" cy="9763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A7C22-49C1-4F1B-AD00-0B506CE109C8}">
      <dsp:nvSpPr>
        <dsp:cNvPr id="0" name=""/>
        <dsp:cNvSpPr/>
      </dsp:nvSpPr>
      <dsp:spPr>
        <a:xfrm>
          <a:off x="3932378" y="1440810"/>
          <a:ext cx="1537522" cy="9763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strike="noStrike" kern="1200" cap="none" baseline="0" noProof="0">
              <a:solidFill>
                <a:srgbClr val="010000"/>
              </a:solidFill>
              <a:latin typeface="Calibri Light"/>
              <a:cs typeface="Calibri Light"/>
            </a:rPr>
            <a:t>VARIABLES</a:t>
          </a:r>
        </a:p>
      </dsp:txBody>
      <dsp:txXfrm>
        <a:off x="3960974" y="1469406"/>
        <a:ext cx="1480330" cy="919134"/>
      </dsp:txXfrm>
    </dsp:sp>
    <dsp:sp modelId="{2D27FEEB-5055-41DA-87F7-40C613195567}">
      <dsp:nvSpPr>
        <dsp:cNvPr id="0" name=""/>
        <dsp:cNvSpPr/>
      </dsp:nvSpPr>
      <dsp:spPr>
        <a:xfrm>
          <a:off x="3155" y="2702005"/>
          <a:ext cx="1537522" cy="9763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3A068-B7B6-4113-A8A2-A588609D524D}">
      <dsp:nvSpPr>
        <dsp:cNvPr id="0" name=""/>
        <dsp:cNvSpPr/>
      </dsp:nvSpPr>
      <dsp:spPr>
        <a:xfrm>
          <a:off x="173991" y="2864299"/>
          <a:ext cx="1537522" cy="9763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Local variables</a:t>
          </a:r>
        </a:p>
      </dsp:txBody>
      <dsp:txXfrm>
        <a:off x="202587" y="2892895"/>
        <a:ext cx="1480330" cy="919134"/>
      </dsp:txXfrm>
    </dsp:sp>
    <dsp:sp modelId="{76EF2CCF-01EF-4752-B901-EA6CEDBB6BC5}">
      <dsp:nvSpPr>
        <dsp:cNvPr id="0" name=""/>
        <dsp:cNvSpPr/>
      </dsp:nvSpPr>
      <dsp:spPr>
        <a:xfrm>
          <a:off x="1882348" y="2702005"/>
          <a:ext cx="1537522" cy="9763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A8ADE-AD5F-45A7-A222-1732773901F6}">
      <dsp:nvSpPr>
        <dsp:cNvPr id="0" name=""/>
        <dsp:cNvSpPr/>
      </dsp:nvSpPr>
      <dsp:spPr>
        <a:xfrm>
          <a:off x="2053184" y="2864299"/>
          <a:ext cx="1537522" cy="9763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Instance variables or Non – Static Variables</a:t>
          </a:r>
        </a:p>
      </dsp:txBody>
      <dsp:txXfrm>
        <a:off x="2081780" y="2892895"/>
        <a:ext cx="1480330" cy="919134"/>
      </dsp:txXfrm>
    </dsp:sp>
    <dsp:sp modelId="{F5C05BD9-F8BB-49F7-8503-76D981784DFD}">
      <dsp:nvSpPr>
        <dsp:cNvPr id="0" name=""/>
        <dsp:cNvSpPr/>
      </dsp:nvSpPr>
      <dsp:spPr>
        <a:xfrm>
          <a:off x="3761542" y="2702005"/>
          <a:ext cx="1537522" cy="9763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8E946F-CC35-4C68-B8FE-BB786B2BAD28}">
      <dsp:nvSpPr>
        <dsp:cNvPr id="0" name=""/>
        <dsp:cNvSpPr/>
      </dsp:nvSpPr>
      <dsp:spPr>
        <a:xfrm>
          <a:off x="3932378" y="2864299"/>
          <a:ext cx="1537522" cy="9763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Static Variables or Class Variables</a:t>
          </a:r>
        </a:p>
      </dsp:txBody>
      <dsp:txXfrm>
        <a:off x="3960974" y="2892895"/>
        <a:ext cx="1480330" cy="919134"/>
      </dsp:txXfrm>
    </dsp:sp>
    <dsp:sp modelId="{82769A11-8188-4219-8773-A8CE2B21732B}">
      <dsp:nvSpPr>
        <dsp:cNvPr id="0" name=""/>
        <dsp:cNvSpPr/>
      </dsp:nvSpPr>
      <dsp:spPr>
        <a:xfrm>
          <a:off x="5640736" y="2702005"/>
          <a:ext cx="1537522" cy="9763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962C2-FB37-4A23-BC83-4B6AAE62879C}">
      <dsp:nvSpPr>
        <dsp:cNvPr id="0" name=""/>
        <dsp:cNvSpPr/>
      </dsp:nvSpPr>
      <dsp:spPr>
        <a:xfrm>
          <a:off x="5811572" y="2864299"/>
          <a:ext cx="1537522" cy="9763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Constant Variables</a:t>
          </a:r>
        </a:p>
      </dsp:txBody>
      <dsp:txXfrm>
        <a:off x="5840168" y="2892895"/>
        <a:ext cx="1480330" cy="919134"/>
      </dsp:txXfrm>
    </dsp:sp>
    <dsp:sp modelId="{25F95927-5CD8-4C05-A918-067C6DFC93A5}">
      <dsp:nvSpPr>
        <dsp:cNvPr id="0" name=""/>
        <dsp:cNvSpPr/>
      </dsp:nvSpPr>
      <dsp:spPr>
        <a:xfrm>
          <a:off x="7519929" y="2702005"/>
          <a:ext cx="1537522" cy="9763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2569C3-4FA3-4F6D-AF28-917BA282C02A}">
      <dsp:nvSpPr>
        <dsp:cNvPr id="0" name=""/>
        <dsp:cNvSpPr/>
      </dsp:nvSpPr>
      <dsp:spPr>
        <a:xfrm>
          <a:off x="7690765" y="2864299"/>
          <a:ext cx="1537522" cy="9763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Readonly Variables</a:t>
          </a:r>
        </a:p>
      </dsp:txBody>
      <dsp:txXfrm>
        <a:off x="7719361" y="2892895"/>
        <a:ext cx="1480330" cy="9191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95D537-6842-4693-A9E2-2795E442B637}">
      <dsp:nvSpPr>
        <dsp:cNvPr id="0" name=""/>
        <dsp:cNvSpPr/>
      </dsp:nvSpPr>
      <dsp:spPr>
        <a:xfrm>
          <a:off x="3885741" y="872657"/>
          <a:ext cx="806091" cy="383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430"/>
              </a:lnTo>
              <a:lnTo>
                <a:pt x="806091" y="261430"/>
              </a:lnTo>
              <a:lnTo>
                <a:pt x="806091" y="3836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BE4EE-1100-42FB-91E2-4AB55B6796DF}">
      <dsp:nvSpPr>
        <dsp:cNvPr id="0" name=""/>
        <dsp:cNvSpPr/>
      </dsp:nvSpPr>
      <dsp:spPr>
        <a:xfrm>
          <a:off x="3079650" y="2093886"/>
          <a:ext cx="2418273" cy="383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430"/>
              </a:lnTo>
              <a:lnTo>
                <a:pt x="2418273" y="261430"/>
              </a:lnTo>
              <a:lnTo>
                <a:pt x="2418273" y="3836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69514E-B954-4F6D-AC03-841A854F87A1}">
      <dsp:nvSpPr>
        <dsp:cNvPr id="0" name=""/>
        <dsp:cNvSpPr/>
      </dsp:nvSpPr>
      <dsp:spPr>
        <a:xfrm>
          <a:off x="3079650" y="2093886"/>
          <a:ext cx="806091" cy="383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430"/>
              </a:lnTo>
              <a:lnTo>
                <a:pt x="806091" y="261430"/>
              </a:lnTo>
              <a:lnTo>
                <a:pt x="806091" y="3836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DB5E1B-4122-422C-A281-9ECD6E216888}">
      <dsp:nvSpPr>
        <dsp:cNvPr id="0" name=""/>
        <dsp:cNvSpPr/>
      </dsp:nvSpPr>
      <dsp:spPr>
        <a:xfrm>
          <a:off x="2273559" y="2093886"/>
          <a:ext cx="806091" cy="383626"/>
        </a:xfrm>
        <a:custGeom>
          <a:avLst/>
          <a:gdLst/>
          <a:ahLst/>
          <a:cxnLst/>
          <a:rect l="0" t="0" r="0" b="0"/>
          <a:pathLst>
            <a:path>
              <a:moveTo>
                <a:pt x="806091" y="0"/>
              </a:moveTo>
              <a:lnTo>
                <a:pt x="806091" y="261430"/>
              </a:lnTo>
              <a:lnTo>
                <a:pt x="0" y="261430"/>
              </a:lnTo>
              <a:lnTo>
                <a:pt x="0" y="3836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CA6DEC-FC2C-44A8-82E3-3077F5E99171}">
      <dsp:nvSpPr>
        <dsp:cNvPr id="0" name=""/>
        <dsp:cNvSpPr/>
      </dsp:nvSpPr>
      <dsp:spPr>
        <a:xfrm>
          <a:off x="661376" y="2093886"/>
          <a:ext cx="2418273" cy="383626"/>
        </a:xfrm>
        <a:custGeom>
          <a:avLst/>
          <a:gdLst/>
          <a:ahLst/>
          <a:cxnLst/>
          <a:rect l="0" t="0" r="0" b="0"/>
          <a:pathLst>
            <a:path>
              <a:moveTo>
                <a:pt x="2418273" y="0"/>
              </a:moveTo>
              <a:lnTo>
                <a:pt x="2418273" y="261430"/>
              </a:lnTo>
              <a:lnTo>
                <a:pt x="0" y="261430"/>
              </a:lnTo>
              <a:lnTo>
                <a:pt x="0" y="3836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D7D26-2864-4FC2-A241-8DA286205AD0}">
      <dsp:nvSpPr>
        <dsp:cNvPr id="0" name=""/>
        <dsp:cNvSpPr/>
      </dsp:nvSpPr>
      <dsp:spPr>
        <a:xfrm>
          <a:off x="3079650" y="872657"/>
          <a:ext cx="806091" cy="383626"/>
        </a:xfrm>
        <a:custGeom>
          <a:avLst/>
          <a:gdLst/>
          <a:ahLst/>
          <a:cxnLst/>
          <a:rect l="0" t="0" r="0" b="0"/>
          <a:pathLst>
            <a:path>
              <a:moveTo>
                <a:pt x="806091" y="0"/>
              </a:moveTo>
              <a:lnTo>
                <a:pt x="806091" y="261430"/>
              </a:lnTo>
              <a:lnTo>
                <a:pt x="0" y="261430"/>
              </a:lnTo>
              <a:lnTo>
                <a:pt x="0" y="3836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7902F7-FE0B-4B06-A3D7-D46EE3DD0615}">
      <dsp:nvSpPr>
        <dsp:cNvPr id="0" name=""/>
        <dsp:cNvSpPr/>
      </dsp:nvSpPr>
      <dsp:spPr>
        <a:xfrm>
          <a:off x="3226212" y="35055"/>
          <a:ext cx="1319058" cy="8376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DF660-03FE-4BAA-9FAF-13A2C6447EB2}">
      <dsp:nvSpPr>
        <dsp:cNvPr id="0" name=""/>
        <dsp:cNvSpPr/>
      </dsp:nvSpPr>
      <dsp:spPr>
        <a:xfrm>
          <a:off x="3372774" y="174289"/>
          <a:ext cx="1319058" cy="8376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strike="noStrike" kern="1200" cap="none" baseline="0" noProof="0">
              <a:solidFill>
                <a:srgbClr val="010000"/>
              </a:solidFill>
              <a:latin typeface="Calibri Light" panose="020F0302020204030204"/>
              <a:cs typeface="Calibri Light" panose="020F0302020204030204"/>
            </a:rPr>
            <a:t>CONDITIONS</a:t>
          </a:r>
        </a:p>
      </dsp:txBody>
      <dsp:txXfrm>
        <a:off x="3397307" y="198822"/>
        <a:ext cx="1269992" cy="788536"/>
      </dsp:txXfrm>
    </dsp:sp>
    <dsp:sp modelId="{37CF3B0B-AFFF-4151-A3EB-432943892A45}">
      <dsp:nvSpPr>
        <dsp:cNvPr id="0" name=""/>
        <dsp:cNvSpPr/>
      </dsp:nvSpPr>
      <dsp:spPr>
        <a:xfrm>
          <a:off x="2420121" y="1256283"/>
          <a:ext cx="1319058" cy="8376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346DC-0813-4293-83CB-492235E734B5}">
      <dsp:nvSpPr>
        <dsp:cNvPr id="0" name=""/>
        <dsp:cNvSpPr/>
      </dsp:nvSpPr>
      <dsp:spPr>
        <a:xfrm>
          <a:off x="2566683" y="1395517"/>
          <a:ext cx="1319058" cy="8376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 Light" panose="020F0302020204030204"/>
            </a:rPr>
            <a:t>CONDITIONAL</a:t>
          </a:r>
          <a:r>
            <a:rPr lang="en-US" sz="1500" b="0" i="0" u="none" strike="noStrike" kern="1200" cap="none" baseline="0" noProof="0">
              <a:latin typeface="Calibri Light"/>
              <a:cs typeface="Calibri Light"/>
            </a:rPr>
            <a:t> LOGIC</a:t>
          </a:r>
          <a:endParaRPr lang="en-US" sz="1500" kern="1200"/>
        </a:p>
      </dsp:txBody>
      <dsp:txXfrm>
        <a:off x="2591216" y="1420050"/>
        <a:ext cx="1269992" cy="788536"/>
      </dsp:txXfrm>
    </dsp:sp>
    <dsp:sp modelId="{1250ACD4-0192-412F-A6CF-42D1CF72E4AD}">
      <dsp:nvSpPr>
        <dsp:cNvPr id="0" name=""/>
        <dsp:cNvSpPr/>
      </dsp:nvSpPr>
      <dsp:spPr>
        <a:xfrm>
          <a:off x="1847" y="2477512"/>
          <a:ext cx="1319058" cy="8376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CE829B-094C-4669-98E5-6FC4C40134FF}">
      <dsp:nvSpPr>
        <dsp:cNvPr id="0" name=""/>
        <dsp:cNvSpPr/>
      </dsp:nvSpPr>
      <dsp:spPr>
        <a:xfrm>
          <a:off x="148409" y="2616746"/>
          <a:ext cx="1319058" cy="8376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 Light" panose="020F0302020204030204"/>
            </a:rPr>
            <a:t>IF</a:t>
          </a:r>
          <a:endParaRPr lang="en-US" sz="1500" kern="1200"/>
        </a:p>
      </dsp:txBody>
      <dsp:txXfrm>
        <a:off x="172942" y="2641279"/>
        <a:ext cx="1269992" cy="788536"/>
      </dsp:txXfrm>
    </dsp:sp>
    <dsp:sp modelId="{A89445F1-75F2-48EA-89FB-C1448C41C3A6}">
      <dsp:nvSpPr>
        <dsp:cNvPr id="0" name=""/>
        <dsp:cNvSpPr/>
      </dsp:nvSpPr>
      <dsp:spPr>
        <a:xfrm>
          <a:off x="1614029" y="2477512"/>
          <a:ext cx="1319058" cy="8376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D6350-0963-40CD-B1D2-43EE56D2AF0B}">
      <dsp:nvSpPr>
        <dsp:cNvPr id="0" name=""/>
        <dsp:cNvSpPr/>
      </dsp:nvSpPr>
      <dsp:spPr>
        <a:xfrm>
          <a:off x="1760592" y="2616746"/>
          <a:ext cx="1319058" cy="8376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 Light" panose="020F0302020204030204"/>
            </a:rPr>
            <a:t>ELSE</a:t>
          </a:r>
          <a:endParaRPr lang="en-US" sz="1500" kern="1200"/>
        </a:p>
      </dsp:txBody>
      <dsp:txXfrm>
        <a:off x="1785125" y="2641279"/>
        <a:ext cx="1269992" cy="788536"/>
      </dsp:txXfrm>
    </dsp:sp>
    <dsp:sp modelId="{CAE7BA97-C065-421C-A2DC-B254511E6943}">
      <dsp:nvSpPr>
        <dsp:cNvPr id="0" name=""/>
        <dsp:cNvSpPr/>
      </dsp:nvSpPr>
      <dsp:spPr>
        <a:xfrm>
          <a:off x="3226212" y="2477512"/>
          <a:ext cx="1319058" cy="8376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A16823-AEB2-4A9A-92E1-D5B016B5D421}">
      <dsp:nvSpPr>
        <dsp:cNvPr id="0" name=""/>
        <dsp:cNvSpPr/>
      </dsp:nvSpPr>
      <dsp:spPr>
        <a:xfrm>
          <a:off x="3372774" y="2616746"/>
          <a:ext cx="1319058" cy="8376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 Light" panose="020F0302020204030204"/>
            </a:rPr>
            <a:t>ELSE IF</a:t>
          </a:r>
          <a:endParaRPr lang="en-US" sz="1500" kern="1200"/>
        </a:p>
      </dsp:txBody>
      <dsp:txXfrm>
        <a:off x="3397307" y="2641279"/>
        <a:ext cx="1269992" cy="788536"/>
      </dsp:txXfrm>
    </dsp:sp>
    <dsp:sp modelId="{CAD80749-E811-4938-949D-D9E8B561BC76}">
      <dsp:nvSpPr>
        <dsp:cNvPr id="0" name=""/>
        <dsp:cNvSpPr/>
      </dsp:nvSpPr>
      <dsp:spPr>
        <a:xfrm>
          <a:off x="4838395" y="2477512"/>
          <a:ext cx="1319058" cy="8376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8B2249-0541-45A3-B07E-F414F898089D}">
      <dsp:nvSpPr>
        <dsp:cNvPr id="0" name=""/>
        <dsp:cNvSpPr/>
      </dsp:nvSpPr>
      <dsp:spPr>
        <a:xfrm>
          <a:off x="4984957" y="2616746"/>
          <a:ext cx="1319058" cy="8376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 Light" panose="020F0302020204030204"/>
            </a:rPr>
            <a:t>SWITCH STATEMENT </a:t>
          </a:r>
          <a:endParaRPr lang="en-US" sz="1500" kern="1200"/>
        </a:p>
      </dsp:txBody>
      <dsp:txXfrm>
        <a:off x="5009490" y="2641279"/>
        <a:ext cx="1269992" cy="788536"/>
      </dsp:txXfrm>
    </dsp:sp>
    <dsp:sp modelId="{48129054-F180-4704-AB3A-6094C3331B18}">
      <dsp:nvSpPr>
        <dsp:cNvPr id="0" name=""/>
        <dsp:cNvSpPr/>
      </dsp:nvSpPr>
      <dsp:spPr>
        <a:xfrm>
          <a:off x="4032303" y="1256283"/>
          <a:ext cx="1319058" cy="8376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A40147-2A24-49F8-9E2C-D3B8B8840B71}">
      <dsp:nvSpPr>
        <dsp:cNvPr id="0" name=""/>
        <dsp:cNvSpPr/>
      </dsp:nvSpPr>
      <dsp:spPr>
        <a:xfrm>
          <a:off x="4178865" y="1395517"/>
          <a:ext cx="1319058" cy="8376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 Light" panose="020F0302020204030204"/>
            </a:rPr>
            <a:t>CONDITIONAL OPERATOR</a:t>
          </a:r>
        </a:p>
      </dsp:txBody>
      <dsp:txXfrm>
        <a:off x="4203398" y="1420050"/>
        <a:ext cx="1269992" cy="788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20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A1528-A95E-4E85-9161-904B4B533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441789" cy="406462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  <a:cs typeface="Calibri Light"/>
              </a:rPr>
              <a:t>C# fundamentals and OOPS concepts</a:t>
            </a:r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24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D615-E68D-4D84-A34F-606A000A1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791" y="1669143"/>
            <a:ext cx="3475008" cy="317844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24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400" b="1">
                <a:ea typeface="+mn-lt"/>
                <a:cs typeface="+mn-lt"/>
              </a:rPr>
              <a:t>Team A members</a:t>
            </a:r>
            <a:r>
              <a:rPr lang="en-GB" sz="2400">
                <a:ea typeface="+mn-lt"/>
                <a:cs typeface="+mn-lt"/>
              </a:rPr>
              <a:t> :</a:t>
            </a:r>
            <a:endParaRPr lang="en-US" sz="24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>
                <a:ea typeface="+mn-lt"/>
                <a:cs typeface="+mn-lt"/>
              </a:rPr>
              <a:t>           Tejal Gupta</a:t>
            </a:r>
            <a:endParaRPr lang="en-US" sz="24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>
                <a:ea typeface="+mn-lt"/>
                <a:cs typeface="+mn-lt"/>
              </a:rPr>
              <a:t>           Sandhya Bukya</a:t>
            </a:r>
            <a:endParaRPr lang="en-US" sz="24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>
                <a:ea typeface="+mn-lt"/>
                <a:cs typeface="+mn-lt"/>
              </a:rPr>
              <a:t>           Gurubani Gulati </a:t>
            </a:r>
            <a:endParaRPr lang="en-US" sz="24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>
                <a:ea typeface="+mn-lt"/>
                <a:cs typeface="+mn-lt"/>
              </a:rPr>
              <a:t>           Meenu</a:t>
            </a:r>
            <a:endParaRPr lang="en-US" sz="24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>
                <a:ea typeface="+mn-lt"/>
                <a:cs typeface="+mn-lt"/>
              </a:rPr>
              <a:t>           Gaurav Bajaj</a:t>
            </a:r>
            <a:endParaRPr lang="en-US" sz="2400">
              <a:ea typeface="+mn-lt"/>
              <a:cs typeface="+mn-lt"/>
            </a:endParaRPr>
          </a:p>
          <a:p>
            <a:pPr marL="0" indent="0">
              <a:buNone/>
            </a:pPr>
            <a:endParaRPr lang="en-GB" sz="2400">
              <a:cs typeface="Calibri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3691C2E-B61F-47E2-9328-EC92DE1479A6}"/>
              </a:ext>
            </a:extLst>
          </p:cNvPr>
          <p:cNvSpPr txBox="1">
            <a:spLocks/>
          </p:cNvSpPr>
          <p:nvPr/>
        </p:nvSpPr>
        <p:spPr>
          <a:xfrm>
            <a:off x="9319832" y="6187676"/>
            <a:ext cx="2866694" cy="671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>
                <a:cs typeface="Calibri Light"/>
              </a:rPr>
              <a:t>Friday, September 4, 2020</a:t>
            </a:r>
          </a:p>
        </p:txBody>
      </p:sp>
    </p:spTree>
    <p:extLst>
      <p:ext uri="{BB962C8B-B14F-4D97-AF65-F5344CB8AC3E}">
        <p14:creationId xmlns:p14="http://schemas.microsoft.com/office/powerpoint/2010/main" val="379864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68EA4FA2-C418-4D04-A463-17F70F660810}"/>
              </a:ext>
            </a:extLst>
          </p:cNvPr>
          <p:cNvSpPr/>
          <p:nvPr/>
        </p:nvSpPr>
        <p:spPr>
          <a:xfrm>
            <a:off x="163902" y="3657469"/>
            <a:ext cx="3303919" cy="2845149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Franklin Gothic Medium"/>
                <a:cs typeface="Calibri"/>
              </a:rPr>
              <a:t>UNDERSTANDING METHOD OVERRIDING CONCEPT WITH A PROGRAM DEMONSTRATION</a:t>
            </a:r>
            <a:endParaRPr lang="en-US" sz="2000" b="1">
              <a:solidFill>
                <a:schemeClr val="tx1"/>
              </a:solidFill>
              <a:latin typeface="Franklin Gothic Medium"/>
            </a:endParaRPr>
          </a:p>
        </p:txBody>
      </p:sp>
      <p:pic>
        <p:nvPicPr>
          <p:cNvPr id="5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E398F50-DC06-4E4D-A5C8-3C58ED81FE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80" t="13526" r="18223" b="24492"/>
          <a:stretch/>
        </p:blipFill>
        <p:spPr>
          <a:xfrm>
            <a:off x="3315420" y="451104"/>
            <a:ext cx="8634431" cy="6047380"/>
          </a:xfrm>
          <a:prstGeom prst="rect">
            <a:avLst/>
          </a:prstGeom>
        </p:spPr>
      </p:pic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008613B0-4A5D-4946-92B8-BBF39124204D}"/>
              </a:ext>
            </a:extLst>
          </p:cNvPr>
          <p:cNvSpPr/>
          <p:nvPr/>
        </p:nvSpPr>
        <p:spPr>
          <a:xfrm rot="-480000" flipH="1">
            <a:off x="557851" y="589569"/>
            <a:ext cx="2078180" cy="1330034"/>
          </a:xfrm>
          <a:prstGeom prst="cloudCallou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Franklin Gothic Medium"/>
                <a:cs typeface="Calibri"/>
              </a:rPr>
              <a:t>WHAT!</a:t>
            </a:r>
            <a:endParaRPr lang="en-US" sz="2000" b="1">
              <a:solidFill>
                <a:schemeClr val="bg1"/>
              </a:solid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9232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A254D376-7060-4491-9779-FC35E62F3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D4E2CCC-D16E-4FF1-9FA9-B9D013F556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21" r="167" b="-235"/>
          <a:stretch/>
        </p:blipFill>
        <p:spPr>
          <a:xfrm>
            <a:off x="546100" y="1926564"/>
            <a:ext cx="5312914" cy="432806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1C0A31C4-187F-4788-8C78-62D7BE561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3297" t="-5745" r="-2697" b="-638"/>
          <a:stretch/>
        </p:blipFill>
        <p:spPr>
          <a:xfrm>
            <a:off x="6091687" y="-158151"/>
            <a:ext cx="6103907" cy="6930365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04E0D6-DF97-41AD-B6C5-12DD4DCE3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65" y="312499"/>
            <a:ext cx="5397261" cy="1114382"/>
          </a:xfr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b="1" dirty="0"/>
              <a:t>Business use case</a:t>
            </a:r>
            <a:endParaRPr lang="en-US" sz="5200" b="1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85677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3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Freeform: Shape 3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C7D75-6ACC-4F01-8D17-A9279097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05079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BC60E1D-8717-417C-86DE-0F84DD616FF3}"/>
              </a:ext>
            </a:extLst>
          </p:cNvPr>
          <p:cNvSpPr/>
          <p:nvPr/>
        </p:nvSpPr>
        <p:spPr>
          <a:xfrm>
            <a:off x="1104571" y="1472433"/>
            <a:ext cx="4335517" cy="670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>
                <a:cs typeface="Calibri" panose="020F0502020204030204"/>
              </a:rPr>
              <a:t>What is C#</a:t>
            </a:r>
            <a:r>
              <a:rPr lang="en-US" sz="3200">
                <a:cs typeface="Calibri" panose="020F0502020204030204"/>
              </a:rPr>
              <a:t>??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502190-75EE-45DB-93F9-8E1E5E0AB4FC}"/>
              </a:ext>
            </a:extLst>
          </p:cNvPr>
          <p:cNvSpPr/>
          <p:nvPr/>
        </p:nvSpPr>
        <p:spPr>
          <a:xfrm>
            <a:off x="7277756" y="1470790"/>
            <a:ext cx="4230412" cy="670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800">
                <a:cs typeface="Calibri"/>
              </a:rPr>
              <a:t>What we can do with C#??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DBB520-625D-4445-ACDB-F442E0A00E89}"/>
              </a:ext>
            </a:extLst>
          </p:cNvPr>
          <p:cNvSpPr/>
          <p:nvPr/>
        </p:nvSpPr>
        <p:spPr>
          <a:xfrm>
            <a:off x="1288501" y="2365814"/>
            <a:ext cx="4177861" cy="122182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solidFill>
                  <a:schemeClr val="tx1"/>
                </a:solidFill>
                <a:ea typeface="+mn-lt"/>
                <a:cs typeface="+mn-lt"/>
              </a:rPr>
              <a:t>C# is a simple, modern, general-purpose, object-oriented programming language developed by Microsoft within its .NET initiative led by Anders Hejlsberg.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3B11B35-2482-4344-8165-4CF9EA27BDF6}"/>
              </a:ext>
            </a:extLst>
          </p:cNvPr>
          <p:cNvSpPr/>
          <p:nvPr/>
        </p:nvSpPr>
        <p:spPr>
          <a:xfrm>
            <a:off x="1286861" y="5280790"/>
            <a:ext cx="4177861" cy="14188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solidFill>
                  <a:schemeClr val="tx1"/>
                </a:solidFill>
                <a:ea typeface="+mn-lt"/>
                <a:cs typeface="+mn-lt"/>
              </a:rPr>
              <a:t>C# is the standard industry language and has a framework that is much easier to learn than C++. Many development houses are moving closer to C# because of the time it saves.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7FBBFCC-B192-4218-9165-8941D2FDFAE6}"/>
              </a:ext>
            </a:extLst>
          </p:cNvPr>
          <p:cNvSpPr/>
          <p:nvPr/>
        </p:nvSpPr>
        <p:spPr>
          <a:xfrm>
            <a:off x="3011213" y="94592"/>
            <a:ext cx="6476999" cy="91965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>
                <a:cs typeface="Calibri"/>
              </a:rPr>
              <a:t>Fundamentals of C#</a:t>
            </a:r>
            <a:endParaRPr lang="en-GB" sz="32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F154084-2CF5-4C04-8B69-DB6B3CDA6DC2}"/>
              </a:ext>
            </a:extLst>
          </p:cNvPr>
          <p:cNvSpPr/>
          <p:nvPr/>
        </p:nvSpPr>
        <p:spPr>
          <a:xfrm>
            <a:off x="1287260" y="3693982"/>
            <a:ext cx="4164724" cy="6831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  <a:cs typeface="Calibri"/>
              </a:rPr>
              <a:t>It is one of the top 3 languages to learn.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A259DFE-5492-461D-B965-DA441B97FFE1}"/>
              </a:ext>
            </a:extLst>
          </p:cNvPr>
          <p:cNvSpPr/>
          <p:nvPr/>
        </p:nvSpPr>
        <p:spPr>
          <a:xfrm>
            <a:off x="1326274" y="4479376"/>
            <a:ext cx="4138448" cy="64375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  <a:cs typeface="Calibri"/>
              </a:rPr>
              <a:t>It comes with the simple and easy to learn syntax and derived from C and C++.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B091EDA-006C-4053-910B-4231EB46B154}"/>
              </a:ext>
            </a:extLst>
          </p:cNvPr>
          <p:cNvSpPr/>
          <p:nvPr/>
        </p:nvSpPr>
        <p:spPr>
          <a:xfrm>
            <a:off x="7276114" y="2362527"/>
            <a:ext cx="4125310" cy="86710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  <a:ea typeface="+mn-lt"/>
                <a:cs typeface="+mn-lt"/>
              </a:rPr>
              <a:t>C# is widely used for developing desktop applications, web applications and web services.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F59F32-FC87-4376-8B60-71319148CE1D}"/>
              </a:ext>
            </a:extLst>
          </p:cNvPr>
          <p:cNvSpPr/>
          <p:nvPr/>
        </p:nvSpPr>
        <p:spPr>
          <a:xfrm>
            <a:off x="7274472" y="3385642"/>
            <a:ext cx="4125309" cy="74886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  <a:ea typeface="+mn-lt"/>
                <a:cs typeface="+mn-lt"/>
              </a:rPr>
              <a:t>It is used in creating applications of Microsoft at a large scale.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94C6672-29FE-4339-8192-D9EB697FDD7C}"/>
              </a:ext>
            </a:extLst>
          </p:cNvPr>
          <p:cNvSpPr/>
          <p:nvPr/>
        </p:nvSpPr>
        <p:spPr>
          <a:xfrm>
            <a:off x="7281040" y="4285592"/>
            <a:ext cx="4125310" cy="118241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solidFill>
                  <a:schemeClr val="tx1"/>
                </a:solidFill>
                <a:ea typeface="+mn-lt"/>
                <a:cs typeface="+mn-lt"/>
              </a:rPr>
              <a:t>It can be compiled on a variety of computer platforms as it is a part of .Net Framework.</a:t>
            </a:r>
            <a:endParaRPr lang="en-GB">
              <a:solidFill>
                <a:schemeClr val="tx1"/>
              </a:solidFill>
              <a:cs typeface="Calibri"/>
            </a:endParaRPr>
          </a:p>
          <a:p>
            <a:pPr algn="ctr"/>
            <a:endParaRPr lang="en-GB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E24947D-6B1A-4705-8DD6-A7C6E76BE207}"/>
              </a:ext>
            </a:extLst>
          </p:cNvPr>
          <p:cNvSpPr/>
          <p:nvPr/>
        </p:nvSpPr>
        <p:spPr>
          <a:xfrm>
            <a:off x="2511972" y="107731"/>
            <a:ext cx="7252137" cy="91965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>
                <a:cs typeface="Calibri"/>
              </a:rPr>
              <a:t>Understanding the basic syntax of C#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42E02A-B6CC-4BAD-BE48-0E8BF47B6BFE}"/>
              </a:ext>
            </a:extLst>
          </p:cNvPr>
          <p:cNvSpPr/>
          <p:nvPr/>
        </p:nvSpPr>
        <p:spPr>
          <a:xfrm>
            <a:off x="344212" y="1566042"/>
            <a:ext cx="5964619" cy="487417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GB">
              <a:cs typeface="Calibri"/>
            </a:endParaRPr>
          </a:p>
          <a:p>
            <a:r>
              <a:rPr lang="en-GB" sz="2000">
                <a:solidFill>
                  <a:schemeClr val="tx1"/>
                </a:solidFill>
                <a:latin typeface="Consolas"/>
              </a:rPr>
              <a:t>using System;
namespace </a:t>
            </a:r>
            <a:r>
              <a:rPr lang="en-GB" sz="2000" err="1">
                <a:solidFill>
                  <a:schemeClr val="tx1"/>
                </a:solidFill>
                <a:latin typeface="Consolas"/>
              </a:rPr>
              <a:t>HelloWorldApplication</a:t>
            </a:r>
            <a:r>
              <a:rPr lang="en-GB" sz="2000">
                <a:solidFill>
                  <a:schemeClr val="tx1"/>
                </a:solidFill>
                <a:latin typeface="Consolas"/>
              </a:rPr>
              <a:t> {
   class HelloWorld {
      static void Main(string[] </a:t>
            </a:r>
            <a:r>
              <a:rPr lang="en-GB" sz="2000" err="1">
                <a:solidFill>
                  <a:schemeClr val="tx1"/>
                </a:solidFill>
                <a:latin typeface="Consolas"/>
              </a:rPr>
              <a:t>args</a:t>
            </a:r>
            <a:r>
              <a:rPr lang="en-GB" sz="2000">
                <a:solidFill>
                  <a:schemeClr val="tx1"/>
                </a:solidFill>
                <a:latin typeface="Consolas"/>
              </a:rPr>
              <a:t>)        {
         /* my first program in C# */
     </a:t>
            </a:r>
            <a:r>
              <a:rPr lang="en-GB" sz="2000" err="1">
                <a:solidFill>
                  <a:schemeClr val="tx1"/>
                </a:solidFill>
                <a:latin typeface="Consolas"/>
              </a:rPr>
              <a:t>Console.WriteLine</a:t>
            </a:r>
            <a:r>
              <a:rPr lang="en-GB" sz="2000">
                <a:solidFill>
                  <a:schemeClr val="tx1"/>
                </a:solidFill>
                <a:latin typeface="Consolas"/>
              </a:rPr>
              <a:t>("Hello World");
         ;
      }
   }
}</a:t>
            </a:r>
            <a:endParaRPr lang="en-GB" sz="2000">
              <a:solidFill>
                <a:schemeClr val="tx1"/>
              </a:solidFill>
              <a:cs typeface="Calibri" panose="020F0502020204030204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060C709-BE16-4D7E-99A6-3C73ABD2C8A1}"/>
              </a:ext>
            </a:extLst>
          </p:cNvPr>
          <p:cNvCxnSpPr/>
          <p:nvPr/>
        </p:nvCxnSpPr>
        <p:spPr>
          <a:xfrm flipV="1">
            <a:off x="2472558" y="2125717"/>
            <a:ext cx="5197364" cy="149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F6B058E0-AC9D-4D70-9BD0-1EC9AACEF9BD}"/>
              </a:ext>
            </a:extLst>
          </p:cNvPr>
          <p:cNvSpPr/>
          <p:nvPr/>
        </p:nvSpPr>
        <p:spPr>
          <a:xfrm>
            <a:off x="7673536" y="1610173"/>
            <a:ext cx="3166240" cy="893379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>
                <a:solidFill>
                  <a:schemeClr val="tx1"/>
                </a:solidFill>
                <a:ea typeface="+mn-lt"/>
                <a:cs typeface="+mn-lt"/>
              </a:rPr>
              <a:t>The </a:t>
            </a:r>
            <a:r>
              <a:rPr lang="en-GB" b="1">
                <a:solidFill>
                  <a:schemeClr val="tx1"/>
                </a:solidFill>
                <a:ea typeface="+mn-lt"/>
                <a:cs typeface="+mn-lt"/>
              </a:rPr>
              <a:t>using</a:t>
            </a:r>
            <a:r>
              <a:rPr lang="en-GB">
                <a:solidFill>
                  <a:schemeClr val="tx1"/>
                </a:solidFill>
                <a:ea typeface="+mn-lt"/>
                <a:cs typeface="+mn-lt"/>
              </a:rPr>
              <a:t> keyword is used to include the </a:t>
            </a:r>
            <a:r>
              <a:rPr lang="en-GB" b="1">
                <a:solidFill>
                  <a:schemeClr val="tx1"/>
                </a:solidFill>
                <a:ea typeface="+mn-lt"/>
                <a:cs typeface="+mn-lt"/>
              </a:rPr>
              <a:t>System </a:t>
            </a:r>
            <a:r>
              <a:rPr lang="en-GB">
                <a:solidFill>
                  <a:schemeClr val="tx1"/>
                </a:solidFill>
                <a:ea typeface="+mn-lt"/>
                <a:cs typeface="+mn-lt"/>
              </a:rPr>
              <a:t>namespace in the program. </a:t>
            </a:r>
            <a:endParaRPr lang="en-US">
              <a:solidFill>
                <a:schemeClr val="tx1"/>
              </a:solidFill>
              <a:cs typeface="Calibri" panose="020F0502020204030204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C53E75-22CB-4923-AAB9-A45B383B73D2}"/>
              </a:ext>
            </a:extLst>
          </p:cNvPr>
          <p:cNvCxnSpPr/>
          <p:nvPr/>
        </p:nvCxnSpPr>
        <p:spPr>
          <a:xfrm>
            <a:off x="5241379" y="2876551"/>
            <a:ext cx="2871949" cy="257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31203364-661E-43A7-8404-777F4A1479F7}"/>
              </a:ext>
            </a:extLst>
          </p:cNvPr>
          <p:cNvSpPr/>
          <p:nvPr/>
        </p:nvSpPr>
        <p:spPr>
          <a:xfrm>
            <a:off x="8089023" y="2919038"/>
            <a:ext cx="3941378" cy="827688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>
                <a:ea typeface="+mn-lt"/>
                <a:cs typeface="+mn-lt"/>
              </a:rPr>
              <a:t> </a:t>
            </a:r>
            <a:r>
              <a:rPr lang="en-GB">
                <a:solidFill>
                  <a:schemeClr val="tx1"/>
                </a:solidFill>
                <a:ea typeface="+mn-lt"/>
                <a:cs typeface="+mn-lt"/>
              </a:rPr>
              <a:t>A </a:t>
            </a:r>
            <a:r>
              <a:rPr lang="en-GB" b="1">
                <a:solidFill>
                  <a:schemeClr val="tx1"/>
                </a:solidFill>
                <a:ea typeface="+mn-lt"/>
                <a:cs typeface="+mn-lt"/>
              </a:rPr>
              <a:t>namespace</a:t>
            </a:r>
            <a:r>
              <a:rPr lang="en-GB">
                <a:solidFill>
                  <a:schemeClr val="tx1"/>
                </a:solidFill>
                <a:ea typeface="+mn-lt"/>
                <a:cs typeface="+mn-lt"/>
              </a:rPr>
              <a:t> is a collection of classes. The </a:t>
            </a:r>
            <a:r>
              <a:rPr lang="en-GB" i="1">
                <a:solidFill>
                  <a:schemeClr val="tx1"/>
                </a:solidFill>
                <a:ea typeface="+mn-lt"/>
                <a:cs typeface="+mn-lt"/>
              </a:rPr>
              <a:t>HelloWorldApplication</a:t>
            </a:r>
            <a:r>
              <a:rPr lang="en-GB">
                <a:solidFill>
                  <a:schemeClr val="tx1"/>
                </a:solidFill>
                <a:ea typeface="+mn-lt"/>
                <a:cs typeface="+mn-lt"/>
              </a:rPr>
              <a:t> namespace contains the class </a:t>
            </a:r>
            <a:r>
              <a:rPr lang="en-GB" i="1">
                <a:solidFill>
                  <a:schemeClr val="tx1"/>
                </a:solidFill>
                <a:ea typeface="+mn-lt"/>
                <a:cs typeface="+mn-lt"/>
              </a:rPr>
              <a:t>HelloWorld</a:t>
            </a:r>
            <a:r>
              <a:rPr lang="en-GB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>
              <a:solidFill>
                <a:schemeClr val="tx1"/>
              </a:solidFill>
              <a:cs typeface="Calibri" panose="020F0502020204030204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A4CE15-50AA-42E3-8950-E6E0962E69A5}"/>
              </a:ext>
            </a:extLst>
          </p:cNvPr>
          <p:cNvCxnSpPr/>
          <p:nvPr/>
        </p:nvCxnSpPr>
        <p:spPr>
          <a:xfrm>
            <a:off x="5835868" y="4114800"/>
            <a:ext cx="2425262" cy="231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E757CA45-A114-4A1A-B22A-6AF9CE5089E8}"/>
              </a:ext>
            </a:extLst>
          </p:cNvPr>
          <p:cNvSpPr/>
          <p:nvPr/>
        </p:nvSpPr>
        <p:spPr>
          <a:xfrm>
            <a:off x="8225329" y="4158930"/>
            <a:ext cx="3626068" cy="709447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solidFill>
                  <a:schemeClr val="tx1"/>
                </a:solidFill>
                <a:cs typeface="Calibri"/>
              </a:rPr>
              <a:t>The lines within /*  */ are ignored by the compiler.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3D4F15-F633-4F08-9416-3E01CFF2660C}"/>
              </a:ext>
            </a:extLst>
          </p:cNvPr>
          <p:cNvCxnSpPr/>
          <p:nvPr/>
        </p:nvCxnSpPr>
        <p:spPr>
          <a:xfrm>
            <a:off x="5858861" y="4584481"/>
            <a:ext cx="2596053" cy="116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FB6C9D0F-3F35-474F-A4AB-5D7754F67D8B}"/>
              </a:ext>
            </a:extLst>
          </p:cNvPr>
          <p:cNvSpPr/>
          <p:nvPr/>
        </p:nvSpPr>
        <p:spPr>
          <a:xfrm>
            <a:off x="8483161" y="5467796"/>
            <a:ext cx="3231930" cy="867102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>
                <a:solidFill>
                  <a:schemeClr val="tx1"/>
                </a:solidFill>
                <a:latin typeface="Arial"/>
                <a:ea typeface="Arial"/>
                <a:cs typeface="Arial"/>
              </a:rPr>
              <a:t>This statement causes the message "Hello, World!" to be displayed on the screen.</a:t>
            </a:r>
            <a:endParaRPr lang="en-GB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392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9">
            <a:extLst>
              <a:ext uri="{FF2B5EF4-FFF2-40B4-BE49-F238E27FC236}">
                <a16:creationId xmlns:a16="http://schemas.microsoft.com/office/drawing/2014/main" id="{839ED9D1-F4B4-44CF-8D47-C8AD316BE6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1156478"/>
              </p:ext>
            </p:extLst>
          </p:nvPr>
        </p:nvGraphicFramePr>
        <p:xfrm>
          <a:off x="62460" y="213612"/>
          <a:ext cx="9231443" cy="5119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07" name="TextBox 1306">
            <a:extLst>
              <a:ext uri="{FF2B5EF4-FFF2-40B4-BE49-F238E27FC236}">
                <a16:creationId xmlns:a16="http://schemas.microsoft.com/office/drawing/2014/main" id="{541BE116-6719-4B18-8F83-244C9CB639E6}"/>
              </a:ext>
            </a:extLst>
          </p:cNvPr>
          <p:cNvSpPr txBox="1"/>
          <p:nvPr/>
        </p:nvSpPr>
        <p:spPr>
          <a:xfrm>
            <a:off x="570095" y="5516850"/>
            <a:ext cx="216857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</a:rPr>
              <a:t>Real Time Example : "The Receipt" </a:t>
            </a:r>
            <a:endParaRPr lang="en-US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1344" name="Table 1344">
            <a:extLst>
              <a:ext uri="{FF2B5EF4-FFF2-40B4-BE49-F238E27FC236}">
                <a16:creationId xmlns:a16="http://schemas.microsoft.com/office/drawing/2014/main" id="{9B043557-4BD4-494B-825F-4DC3D07F0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339271"/>
              </p:ext>
            </p:extLst>
          </p:nvPr>
        </p:nvGraphicFramePr>
        <p:xfrm>
          <a:off x="4222729" y="4632310"/>
          <a:ext cx="3846276" cy="1848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138">
                  <a:extLst>
                    <a:ext uri="{9D8B030D-6E8A-4147-A177-3AD203B41FA5}">
                      <a16:colId xmlns:a16="http://schemas.microsoft.com/office/drawing/2014/main" val="1410251246"/>
                    </a:ext>
                  </a:extLst>
                </a:gridCol>
                <a:gridCol w="1923138">
                  <a:extLst>
                    <a:ext uri="{9D8B030D-6E8A-4147-A177-3AD203B41FA5}">
                      <a16:colId xmlns:a16="http://schemas.microsoft.com/office/drawing/2014/main" val="1036815409"/>
                    </a:ext>
                  </a:extLst>
                </a:gridCol>
              </a:tblGrid>
              <a:tr h="36975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214807"/>
                  </a:ext>
                </a:extLst>
              </a:tr>
              <a:tr h="36975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prodDesc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304216"/>
                  </a:ext>
                </a:extLst>
              </a:tr>
              <a:tr h="36975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316211"/>
                  </a:ext>
                </a:extLst>
              </a:tr>
              <a:tr h="36975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955943"/>
                  </a:ext>
                </a:extLst>
              </a:tr>
              <a:tr h="36975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disc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096856"/>
                  </a:ext>
                </a:extLst>
              </a:tr>
            </a:tbl>
          </a:graphicData>
        </a:graphic>
      </p:graphicFrame>
      <p:cxnSp>
        <p:nvCxnSpPr>
          <p:cNvPr id="1346" name="Straight Arrow Connector 1345">
            <a:extLst>
              <a:ext uri="{FF2B5EF4-FFF2-40B4-BE49-F238E27FC236}">
                <a16:creationId xmlns:a16="http://schemas.microsoft.com/office/drawing/2014/main" id="{B2B89E35-F0D3-4D2B-B54B-7E615D85A032}"/>
              </a:ext>
            </a:extLst>
          </p:cNvPr>
          <p:cNvCxnSpPr>
            <a:cxnSpLocks/>
          </p:cNvCxnSpPr>
          <p:nvPr/>
        </p:nvCxnSpPr>
        <p:spPr>
          <a:xfrm>
            <a:off x="2714156" y="5893319"/>
            <a:ext cx="1514005" cy="527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7" name="Oval 1346">
            <a:extLst>
              <a:ext uri="{FF2B5EF4-FFF2-40B4-BE49-F238E27FC236}">
                <a16:creationId xmlns:a16="http://schemas.microsoft.com/office/drawing/2014/main" id="{27807157-88DD-4E51-806A-6318697252BB}"/>
              </a:ext>
            </a:extLst>
          </p:cNvPr>
          <p:cNvSpPr/>
          <p:nvPr/>
        </p:nvSpPr>
        <p:spPr>
          <a:xfrm>
            <a:off x="645982" y="5136785"/>
            <a:ext cx="2086130" cy="13366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0" name="Straight Arrow Connector 1419">
            <a:extLst>
              <a:ext uri="{FF2B5EF4-FFF2-40B4-BE49-F238E27FC236}">
                <a16:creationId xmlns:a16="http://schemas.microsoft.com/office/drawing/2014/main" id="{870193FF-9534-4A02-96F5-34AC126AEA6A}"/>
              </a:ext>
            </a:extLst>
          </p:cNvPr>
          <p:cNvCxnSpPr>
            <a:cxnSpLocks/>
          </p:cNvCxnSpPr>
          <p:nvPr/>
        </p:nvCxnSpPr>
        <p:spPr>
          <a:xfrm flipV="1">
            <a:off x="2676681" y="4659130"/>
            <a:ext cx="1576464" cy="859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6" name="Scroll: Vertical 1515">
            <a:extLst>
              <a:ext uri="{FF2B5EF4-FFF2-40B4-BE49-F238E27FC236}">
                <a16:creationId xmlns:a16="http://schemas.microsoft.com/office/drawing/2014/main" id="{74FB256E-5042-4B72-BADD-C0FCC3A44D69}"/>
              </a:ext>
            </a:extLst>
          </p:cNvPr>
          <p:cNvSpPr/>
          <p:nvPr/>
        </p:nvSpPr>
        <p:spPr>
          <a:xfrm>
            <a:off x="9191837" y="211579"/>
            <a:ext cx="2798162" cy="5946098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latin typeface="Algerian"/>
                <a:cs typeface="Calibri"/>
              </a:rPr>
              <a:t>Naming Standard</a:t>
            </a:r>
          </a:p>
          <a:p>
            <a:endParaRPr lang="en-US" sz="1400">
              <a:cs typeface="Calibri"/>
            </a:endParaRPr>
          </a:p>
          <a:p>
            <a:pPr marL="285750" indent="-285750">
              <a:buFont typeface="Wingdings,Sans-Serif"/>
              <a:buChar char="Ø"/>
            </a:pPr>
            <a:r>
              <a:rPr lang="en-US" sz="1400">
                <a:cs typeface="Calibri"/>
              </a:rPr>
              <a:t>Do not use underscores (_) for local variable names.</a:t>
            </a:r>
            <a:endParaRPr lang="en-US" sz="1400">
              <a:ea typeface="+mn-lt"/>
              <a:cs typeface="+mn-lt"/>
            </a:endParaRPr>
          </a:p>
          <a:p>
            <a:pPr marL="285750" indent="-285750">
              <a:buFont typeface="Wingdings,Sans-Serif"/>
              <a:buChar char="Ø"/>
            </a:pPr>
            <a:r>
              <a:rPr lang="en-US" sz="1400">
                <a:latin typeface="Arial"/>
                <a:cs typeface="Arial"/>
              </a:rPr>
              <a:t>Do not use Hungarian notation to name variables.</a:t>
            </a:r>
            <a:endParaRPr lang="en-US" sz="1400">
              <a:ea typeface="+mn-lt"/>
              <a:cs typeface="+mn-lt"/>
            </a:endParaRPr>
          </a:p>
          <a:p>
            <a:pPr marL="285750" indent="-285750">
              <a:buFont typeface="Wingdings,Sans-Serif"/>
              <a:buChar char="Ø"/>
            </a:pPr>
            <a:r>
              <a:rPr lang="en-US" sz="1400">
                <a:cs typeface="Calibri"/>
              </a:rPr>
              <a:t>All variables should use camel casing.</a:t>
            </a:r>
            <a:endParaRPr lang="en-US" sz="1400">
              <a:ea typeface="+mn-lt"/>
              <a:cs typeface="+mn-lt"/>
            </a:endParaRPr>
          </a:p>
          <a:p>
            <a:pPr marL="285750" indent="-285750">
              <a:buFont typeface="Wingdings,Sans-Serif"/>
              <a:buChar char="Ø"/>
            </a:pPr>
            <a:r>
              <a:rPr lang="en-US" sz="1400">
                <a:cs typeface="Calibri"/>
              </a:rPr>
              <a:t>Do not use variable names that resemble keywords.</a:t>
            </a:r>
            <a:endParaRPr lang="en-US" sz="1400">
              <a:ea typeface="+mn-lt"/>
              <a:cs typeface="+mn-lt"/>
            </a:endParaRPr>
          </a:p>
          <a:p>
            <a:pPr marL="285750" indent="-285750">
              <a:buFont typeface="Wingdings,Sans-Serif"/>
              <a:buChar char="Ø"/>
            </a:pPr>
            <a:r>
              <a:rPr lang="en-US" sz="1400">
                <a:cs typeface="Calibri"/>
              </a:rPr>
              <a:t>All member variables must be prefixed with underscore (_) so that they can be identified from other local variables</a:t>
            </a:r>
          </a:p>
        </p:txBody>
      </p:sp>
      <p:sp>
        <p:nvSpPr>
          <p:cNvPr id="1553" name="TextBox 1552">
            <a:extLst>
              <a:ext uri="{FF2B5EF4-FFF2-40B4-BE49-F238E27FC236}">
                <a16:creationId xmlns:a16="http://schemas.microsoft.com/office/drawing/2014/main" id="{758D0A1C-E35E-4775-8792-759923C086F3}"/>
              </a:ext>
            </a:extLst>
          </p:cNvPr>
          <p:cNvSpPr txBox="1"/>
          <p:nvPr/>
        </p:nvSpPr>
        <p:spPr>
          <a:xfrm>
            <a:off x="3312828" y="214859"/>
            <a:ext cx="3142934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950" b="1">
                <a:latin typeface="Arial"/>
                <a:cs typeface="Arial"/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109734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C31E-3714-4DE6-A15D-B34888F50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1676" y="2862"/>
            <a:ext cx="5493895" cy="975792"/>
          </a:xfrm>
        </p:spPr>
        <p:txBody>
          <a:bodyPr>
            <a:normAutofit/>
          </a:bodyPr>
          <a:lstStyle/>
          <a:p>
            <a:r>
              <a:rPr lang="en-US" sz="3950" b="1">
                <a:latin typeface="Arial"/>
                <a:cs typeface="Calibri Light"/>
              </a:rPr>
              <a:t>CONDITIONS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E0D998BC-29F1-4E82-B7DD-2B80733430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3453726"/>
              </p:ext>
            </p:extLst>
          </p:nvPr>
        </p:nvGraphicFramePr>
        <p:xfrm>
          <a:off x="825707" y="963691"/>
          <a:ext cx="6305863" cy="3489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174" name="Table 4174">
            <a:extLst>
              <a:ext uri="{FF2B5EF4-FFF2-40B4-BE49-F238E27FC236}">
                <a16:creationId xmlns:a16="http://schemas.microsoft.com/office/drawing/2014/main" id="{FE6D2E3A-DAE0-426F-827C-67E79D08B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377743"/>
              </p:ext>
            </p:extLst>
          </p:nvPr>
        </p:nvGraphicFramePr>
        <p:xfrm>
          <a:off x="8382000" y="99933"/>
          <a:ext cx="3137792" cy="3501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896">
                  <a:extLst>
                    <a:ext uri="{9D8B030D-6E8A-4147-A177-3AD203B41FA5}">
                      <a16:colId xmlns:a16="http://schemas.microsoft.com/office/drawing/2014/main" val="3426306520"/>
                    </a:ext>
                  </a:extLst>
                </a:gridCol>
                <a:gridCol w="1568896">
                  <a:extLst>
                    <a:ext uri="{9D8B030D-6E8A-4147-A177-3AD203B41FA5}">
                      <a16:colId xmlns:a16="http://schemas.microsoft.com/office/drawing/2014/main" val="4234205338"/>
                    </a:ext>
                  </a:extLst>
                </a:gridCol>
              </a:tblGrid>
              <a:tr h="331032"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351146"/>
                  </a:ext>
                </a:extLst>
              </a:tr>
              <a:tr h="331032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445351"/>
                  </a:ext>
                </a:extLst>
              </a:tr>
              <a:tr h="33103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1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1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674942"/>
                  </a:ext>
                </a:extLst>
              </a:tr>
              <a:tr h="331032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09678"/>
                  </a:ext>
                </a:extLst>
              </a:tr>
              <a:tr h="331032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5602"/>
                  </a:ext>
                </a:extLst>
              </a:tr>
              <a:tr h="331032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913565"/>
                  </a:ext>
                </a:extLst>
              </a:tr>
              <a:tr h="33103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1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1"/>
                        <a:t>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290159"/>
                  </a:ext>
                </a:extLst>
              </a:tr>
              <a:tr h="331032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Not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064896"/>
                  </a:ext>
                </a:extLst>
              </a:tr>
              <a:tr h="331032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88896"/>
                  </a:ext>
                </a:extLst>
              </a:tr>
              <a:tr h="331032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483732"/>
                  </a:ext>
                </a:extLst>
              </a:tr>
            </a:tbl>
          </a:graphicData>
        </a:graphic>
      </p:graphicFrame>
      <p:cxnSp>
        <p:nvCxnSpPr>
          <p:cNvPr id="4312" name="Straight Arrow Connector 4311">
            <a:extLst>
              <a:ext uri="{FF2B5EF4-FFF2-40B4-BE49-F238E27FC236}">
                <a16:creationId xmlns:a16="http://schemas.microsoft.com/office/drawing/2014/main" id="{EFCC1E40-D1FC-422B-B496-3A229DA24262}"/>
              </a:ext>
            </a:extLst>
          </p:cNvPr>
          <p:cNvCxnSpPr/>
          <p:nvPr/>
        </p:nvCxnSpPr>
        <p:spPr>
          <a:xfrm flipV="1">
            <a:off x="6313358" y="326039"/>
            <a:ext cx="2026167" cy="233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4" name="Straight Arrow Connector 4333">
            <a:extLst>
              <a:ext uri="{FF2B5EF4-FFF2-40B4-BE49-F238E27FC236}">
                <a16:creationId xmlns:a16="http://schemas.microsoft.com/office/drawing/2014/main" id="{D7599E4E-DA33-412E-926F-C04EFECD4ADD}"/>
              </a:ext>
            </a:extLst>
          </p:cNvPr>
          <p:cNvCxnSpPr>
            <a:cxnSpLocks/>
          </p:cNvCxnSpPr>
          <p:nvPr/>
        </p:nvCxnSpPr>
        <p:spPr>
          <a:xfrm>
            <a:off x="6288374" y="2671996"/>
            <a:ext cx="2076133" cy="789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5" name="TextBox 4334">
            <a:extLst>
              <a:ext uri="{FF2B5EF4-FFF2-40B4-BE49-F238E27FC236}">
                <a16:creationId xmlns:a16="http://schemas.microsoft.com/office/drawing/2014/main" id="{626EE063-4D24-4C42-912D-52EFA0758ECE}"/>
              </a:ext>
            </a:extLst>
          </p:cNvPr>
          <p:cNvSpPr txBox="1"/>
          <p:nvPr/>
        </p:nvSpPr>
        <p:spPr>
          <a:xfrm>
            <a:off x="214859" y="5423941"/>
            <a:ext cx="19437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203864"/>
                </a:solidFill>
                <a:highlight>
                  <a:srgbClr val="FFFF00"/>
                </a:highlight>
              </a:rPr>
              <a:t>Real Time Example : "The Receipt" </a:t>
            </a:r>
            <a:r>
              <a:rPr lang="en-US">
                <a:highlight>
                  <a:srgbClr val="FFFF00"/>
                </a:highlight>
                <a:cs typeface="Calibri"/>
              </a:rPr>
              <a:t>​</a:t>
            </a:r>
          </a:p>
        </p:txBody>
      </p:sp>
      <p:sp>
        <p:nvSpPr>
          <p:cNvPr id="4336" name="Oval 4335">
            <a:extLst>
              <a:ext uri="{FF2B5EF4-FFF2-40B4-BE49-F238E27FC236}">
                <a16:creationId xmlns:a16="http://schemas.microsoft.com/office/drawing/2014/main" id="{38F7907C-DB16-4E3B-97BE-6EFD2F50C157}"/>
              </a:ext>
            </a:extLst>
          </p:cNvPr>
          <p:cNvSpPr/>
          <p:nvPr/>
        </p:nvSpPr>
        <p:spPr>
          <a:xfrm>
            <a:off x="217356" y="5320258"/>
            <a:ext cx="1948719" cy="1124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7" name="Rectangle 4336">
            <a:extLst>
              <a:ext uri="{FF2B5EF4-FFF2-40B4-BE49-F238E27FC236}">
                <a16:creationId xmlns:a16="http://schemas.microsoft.com/office/drawing/2014/main" id="{DE02AF88-513D-4D4C-A2F8-0E8779F78053}"/>
              </a:ext>
            </a:extLst>
          </p:cNvPr>
          <p:cNvSpPr/>
          <p:nvPr/>
        </p:nvSpPr>
        <p:spPr>
          <a:xfrm>
            <a:off x="2858593" y="4688642"/>
            <a:ext cx="2623278" cy="1998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8" name="TextBox 4337">
            <a:extLst>
              <a:ext uri="{FF2B5EF4-FFF2-40B4-BE49-F238E27FC236}">
                <a16:creationId xmlns:a16="http://schemas.microsoft.com/office/drawing/2014/main" id="{2E45C517-D3FD-449F-A77F-7681C5AE8B0F}"/>
              </a:ext>
            </a:extLst>
          </p:cNvPr>
          <p:cNvSpPr txBox="1"/>
          <p:nvPr/>
        </p:nvSpPr>
        <p:spPr>
          <a:xfrm>
            <a:off x="3086412" y="4785298"/>
            <a:ext cx="225602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if(price &gt;= 100)</a:t>
            </a:r>
          </a:p>
          <a:p>
            <a:r>
              <a:rPr lang="en-US" b="1">
                <a:ea typeface="+mn-lt"/>
                <a:cs typeface="+mn-lt"/>
              </a:rPr>
              <a:t>  disc = 5;</a:t>
            </a:r>
          </a:p>
          <a:p>
            <a:r>
              <a:rPr lang="en-US" b="1">
                <a:ea typeface="+mn-lt"/>
                <a:cs typeface="+mn-lt"/>
              </a:rPr>
              <a:t>else if (price &gt;= 250)</a:t>
            </a:r>
            <a:endParaRPr lang="en-US" b="1">
              <a:cs typeface="Calibri"/>
            </a:endParaRPr>
          </a:p>
          <a:p>
            <a:r>
              <a:rPr lang="en-US" b="1">
                <a:ea typeface="+mn-lt"/>
                <a:cs typeface="+mn-lt"/>
              </a:rPr>
              <a:t>  disc = 15;</a:t>
            </a:r>
            <a:endParaRPr lang="en-US" b="1">
              <a:cs typeface="Calibri"/>
            </a:endParaRPr>
          </a:p>
          <a:p>
            <a:r>
              <a:rPr lang="en-US" b="1">
                <a:ea typeface="+mn-lt"/>
                <a:cs typeface="+mn-lt"/>
              </a:rPr>
              <a:t>else</a:t>
            </a:r>
            <a:endParaRPr lang="en-US" b="1">
              <a:cs typeface="Calibri"/>
            </a:endParaRPr>
          </a:p>
          <a:p>
            <a:r>
              <a:rPr lang="en-US" b="1">
                <a:ea typeface="+mn-lt"/>
                <a:cs typeface="+mn-lt"/>
              </a:rPr>
              <a:t>  disc = 0;</a:t>
            </a:r>
            <a:endParaRPr lang="en-US">
              <a:cs typeface="Calibri" panose="020F0502020204030204"/>
            </a:endParaRPr>
          </a:p>
        </p:txBody>
      </p:sp>
      <p:sp>
        <p:nvSpPr>
          <p:cNvPr id="4339" name="Oval 4338">
            <a:extLst>
              <a:ext uri="{FF2B5EF4-FFF2-40B4-BE49-F238E27FC236}">
                <a16:creationId xmlns:a16="http://schemas.microsoft.com/office/drawing/2014/main" id="{66ED446B-A653-4510-A034-370FAC69A2EC}"/>
              </a:ext>
            </a:extLst>
          </p:cNvPr>
          <p:cNvSpPr/>
          <p:nvPr/>
        </p:nvSpPr>
        <p:spPr>
          <a:xfrm>
            <a:off x="2166078" y="4783110"/>
            <a:ext cx="462197" cy="499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FFFF00"/>
                </a:solidFill>
                <a:cs typeface="Calibri"/>
              </a:rPr>
              <a:t>1</a:t>
            </a:r>
            <a:endParaRPr lang="en-US" b="1">
              <a:solidFill>
                <a:srgbClr val="FFFF00"/>
              </a:solidFill>
            </a:endParaRPr>
          </a:p>
        </p:txBody>
      </p:sp>
      <p:sp>
        <p:nvSpPr>
          <p:cNvPr id="4340" name="Oval 4339">
            <a:extLst>
              <a:ext uri="{FF2B5EF4-FFF2-40B4-BE49-F238E27FC236}">
                <a16:creationId xmlns:a16="http://schemas.microsoft.com/office/drawing/2014/main" id="{CD9D8AD8-9F51-4F5D-A86F-A7C6D0D80E80}"/>
              </a:ext>
            </a:extLst>
          </p:cNvPr>
          <p:cNvSpPr/>
          <p:nvPr/>
        </p:nvSpPr>
        <p:spPr>
          <a:xfrm>
            <a:off x="7037881" y="4533273"/>
            <a:ext cx="462197" cy="499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00"/>
                </a:solidFill>
                <a:cs typeface="Calibri"/>
              </a:rPr>
              <a:t>2</a:t>
            </a:r>
          </a:p>
        </p:txBody>
      </p:sp>
      <p:sp>
        <p:nvSpPr>
          <p:cNvPr id="4341" name="Rectangle 4340">
            <a:extLst>
              <a:ext uri="{FF2B5EF4-FFF2-40B4-BE49-F238E27FC236}">
                <a16:creationId xmlns:a16="http://schemas.microsoft.com/office/drawing/2014/main" id="{31E61E57-F437-482F-95E9-4777759531FB}"/>
              </a:ext>
            </a:extLst>
          </p:cNvPr>
          <p:cNvSpPr/>
          <p:nvPr/>
        </p:nvSpPr>
        <p:spPr>
          <a:xfrm>
            <a:off x="7605478" y="3626839"/>
            <a:ext cx="3135441" cy="3160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2" name="TextBox 4341">
            <a:extLst>
              <a:ext uri="{FF2B5EF4-FFF2-40B4-BE49-F238E27FC236}">
                <a16:creationId xmlns:a16="http://schemas.microsoft.com/office/drawing/2014/main" id="{76373B34-3D6D-4215-BA4A-7166E4EAD28A}"/>
              </a:ext>
            </a:extLst>
          </p:cNvPr>
          <p:cNvSpPr txBox="1"/>
          <p:nvPr/>
        </p:nvSpPr>
        <p:spPr>
          <a:xfrm>
            <a:off x="7759908" y="3712565"/>
            <a:ext cx="271821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Segoe UI"/>
              </a:rPr>
              <a:t>switch (</a:t>
            </a:r>
            <a:r>
              <a:rPr lang="en-US" b="1" err="1">
                <a:cs typeface="Segoe UI"/>
              </a:rPr>
              <a:t>prodDesc</a:t>
            </a:r>
            <a:r>
              <a:rPr lang="en-US" b="1">
                <a:cs typeface="Segoe UI"/>
              </a:rPr>
              <a:t>)</a:t>
            </a:r>
            <a:endParaRPr lang="en-US">
              <a:cs typeface="Calibri" panose="020F0502020204030204"/>
            </a:endParaRPr>
          </a:p>
          <a:p>
            <a:r>
              <a:rPr lang="en-US" b="1">
                <a:cs typeface="Segoe UI"/>
              </a:rPr>
              <a:t>{</a:t>
            </a:r>
            <a:endParaRPr lang="en-US">
              <a:cs typeface="Calibri" panose="020F0502020204030204"/>
            </a:endParaRPr>
          </a:p>
          <a:p>
            <a:r>
              <a:rPr lang="en-US" b="1">
                <a:cs typeface="Segoe UI"/>
              </a:rPr>
              <a:t>Case "Rice" :</a:t>
            </a:r>
            <a:endParaRPr lang="en-US">
              <a:cs typeface="Calibri"/>
            </a:endParaRPr>
          </a:p>
          <a:p>
            <a:r>
              <a:rPr lang="en-US" b="1">
                <a:cs typeface="Segoe UI"/>
              </a:rPr>
              <a:t>disc = 10;</a:t>
            </a:r>
          </a:p>
          <a:p>
            <a:r>
              <a:rPr lang="en-US" b="1">
                <a:cs typeface="Segoe UI"/>
              </a:rPr>
              <a:t>break;</a:t>
            </a:r>
          </a:p>
          <a:p>
            <a:r>
              <a:rPr lang="en-US" b="1">
                <a:cs typeface="Segoe UI"/>
              </a:rPr>
              <a:t>Case "Wheat" :</a:t>
            </a:r>
          </a:p>
          <a:p>
            <a:r>
              <a:rPr lang="en-US" b="1">
                <a:cs typeface="Segoe UI"/>
              </a:rPr>
              <a:t>disc = 5 ;</a:t>
            </a:r>
          </a:p>
          <a:p>
            <a:r>
              <a:rPr lang="en-US" b="1">
                <a:cs typeface="Segoe UI"/>
              </a:rPr>
              <a:t>break;</a:t>
            </a:r>
          </a:p>
          <a:p>
            <a:r>
              <a:rPr lang="en-US" b="1">
                <a:cs typeface="Segoe UI"/>
              </a:rPr>
              <a:t>default  :</a:t>
            </a:r>
          </a:p>
          <a:p>
            <a:r>
              <a:rPr lang="en-US" b="1">
                <a:cs typeface="Segoe UI"/>
              </a:rPr>
              <a:t>disc = 0;</a:t>
            </a:r>
          </a:p>
          <a:p>
            <a:r>
              <a:rPr lang="en-US" b="1">
                <a:cs typeface="Segoe UI"/>
              </a:rPr>
              <a:t>}</a:t>
            </a:r>
          </a:p>
          <a:p>
            <a:endParaRPr lang="en-US" b="1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485728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2FE1B-0F5F-47FB-8E35-6D963F1507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818" y="321678"/>
            <a:ext cx="5528982" cy="61661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r>
              <a:rPr lang="en-US" sz="1800" b="1">
                <a:latin typeface="Franklin Gothic Book"/>
                <a:ea typeface="+mn-lt"/>
                <a:cs typeface="+mn-lt"/>
              </a:rPr>
              <a:t>Looping </a:t>
            </a:r>
            <a:r>
              <a:rPr lang="en-US" sz="1800">
                <a:latin typeface="Franklin Gothic Book"/>
                <a:ea typeface="+mn-lt"/>
                <a:cs typeface="+mn-lt"/>
              </a:rPr>
              <a:t>in a programming language is a way to execute a statement or a set of statements multiple times depending on the result of the condition to be evaluated to execute statements. The result condition should be true to execute statements within loops.</a:t>
            </a:r>
          </a:p>
          <a:p>
            <a:pPr marL="0" indent="0">
              <a:buNone/>
            </a:pPr>
            <a:r>
              <a:rPr lang="en-US" sz="1800">
                <a:latin typeface="Franklin Gothic Book"/>
                <a:cs typeface="Calibri"/>
              </a:rPr>
              <a:t>1. For loop</a:t>
            </a:r>
          </a:p>
          <a:p>
            <a:pPr marL="0" indent="0">
              <a:buNone/>
            </a:pPr>
            <a:r>
              <a:rPr lang="en-US" sz="1800">
                <a:latin typeface="Franklin Gothic Book"/>
                <a:cs typeface="Calibri"/>
              </a:rPr>
              <a:t>2. While loop</a:t>
            </a: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Franklin Gothic Book"/>
                <a:cs typeface="Calibri"/>
              </a:rPr>
              <a:t>3. Do-While loop</a:t>
            </a:r>
          </a:p>
          <a:p>
            <a:pPr marL="0" indent="0">
              <a:buNone/>
            </a:pPr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337089-A28B-4B96-BE3C-66ABCD53C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61783"/>
            <a:ext cx="5618629" cy="60858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r>
              <a:rPr lang="en-US" sz="1800" b="1">
                <a:latin typeface="Franklin Gothic Book"/>
                <a:cs typeface="Calibri"/>
              </a:rPr>
              <a:t>Methods(functions)</a:t>
            </a:r>
            <a:r>
              <a:rPr lang="en-US" sz="1800">
                <a:latin typeface="Franklin Gothic Book"/>
                <a:cs typeface="Calibri"/>
              </a:rPr>
              <a:t> is a block of code which runs only when called.</a:t>
            </a:r>
          </a:p>
          <a:p>
            <a:pPr marL="0" indent="0">
              <a:buNone/>
            </a:pPr>
            <a:r>
              <a:rPr lang="en-US" sz="1800">
                <a:latin typeface="Franklin Gothic Book"/>
                <a:cs typeface="Calibri"/>
              </a:rPr>
              <a:t>Information can be passed on to methods in form of </a:t>
            </a:r>
            <a:r>
              <a:rPr lang="en-US" sz="1800" b="1">
                <a:latin typeface="Franklin Gothic Book"/>
                <a:cs typeface="Calibri"/>
              </a:rPr>
              <a:t>Parameters </a:t>
            </a:r>
            <a:r>
              <a:rPr lang="en-US" sz="1800">
                <a:latin typeface="Franklin Gothic Book"/>
                <a:cs typeface="Calibri"/>
              </a:rPr>
              <a:t>or </a:t>
            </a:r>
            <a:r>
              <a:rPr lang="en-US" sz="1800" b="1">
                <a:latin typeface="Franklin Gothic Book"/>
                <a:cs typeface="Calibri"/>
              </a:rPr>
              <a:t>Arguments.</a:t>
            </a:r>
          </a:p>
          <a:p>
            <a:pPr marL="0" indent="0">
              <a:buNone/>
            </a:pPr>
            <a:r>
              <a:rPr lang="en-US" sz="1800">
                <a:latin typeface="Franklin Gothic Book"/>
                <a:cs typeface="Calibri"/>
              </a:rPr>
              <a:t>Methods can also be used </a:t>
            </a:r>
            <a:r>
              <a:rPr lang="en-US" sz="1800" b="1">
                <a:latin typeface="Franklin Gothic Book"/>
                <a:cs typeface="Calibri"/>
              </a:rPr>
              <a:t>return a value</a:t>
            </a:r>
            <a:r>
              <a:rPr lang="en-US" sz="1800">
                <a:latin typeface="Franklin Gothic Book"/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1800">
                <a:latin typeface="Franklin Gothic Book"/>
                <a:ea typeface="+mn-lt"/>
                <a:cs typeface="+mn-lt"/>
              </a:rPr>
              <a:t>With</a:t>
            </a:r>
            <a:r>
              <a:rPr lang="en-US" sz="1800" b="1">
                <a:latin typeface="Franklin Gothic Book"/>
                <a:ea typeface="+mn-lt"/>
                <a:cs typeface="+mn-lt"/>
              </a:rPr>
              <a:t> method overloading</a:t>
            </a:r>
            <a:r>
              <a:rPr lang="en-US" sz="1800">
                <a:latin typeface="Franklin Gothic Book"/>
                <a:ea typeface="+mn-lt"/>
                <a:cs typeface="+mn-lt"/>
              </a:rPr>
              <a:t>, multiple methods can have same name with different parameters and return type.</a:t>
            </a:r>
            <a:endParaRPr lang="en-US">
              <a:latin typeface="Franklin Gothic Book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030FF7-1E09-42F1-9591-EA58170BD160}"/>
              </a:ext>
            </a:extLst>
          </p:cNvPr>
          <p:cNvSpPr/>
          <p:nvPr/>
        </p:nvSpPr>
        <p:spPr>
          <a:xfrm>
            <a:off x="6761747" y="3330388"/>
            <a:ext cx="4696443" cy="285749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Consolas"/>
                <a:cs typeface="Calibri"/>
              </a:rPr>
              <a:t>int MyMethod(int x)
float MyMethod(float x)
double MyMethod(double x, double y)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30C1C0B-EF50-464E-9234-5CE09BC694AC}"/>
              </a:ext>
            </a:extLst>
          </p:cNvPr>
          <p:cNvSpPr/>
          <p:nvPr/>
        </p:nvSpPr>
        <p:spPr>
          <a:xfrm>
            <a:off x="694204" y="3506881"/>
            <a:ext cx="4796117" cy="9188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1400">
                <a:latin typeface="Consolas"/>
              </a:rPr>
              <a:t>for (initializer; condition; iterator)
{
    //code block 
}</a:t>
            </a:r>
            <a:endParaRPr lang="en-US" sz="1400">
              <a:latin typeface="Consolas"/>
              <a:cs typeface="Calibri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869DB0-9849-4A2F-A1C9-74C7F4281556}"/>
              </a:ext>
            </a:extLst>
          </p:cNvPr>
          <p:cNvSpPr/>
          <p:nvPr/>
        </p:nvSpPr>
        <p:spPr>
          <a:xfrm>
            <a:off x="694204" y="4526615"/>
            <a:ext cx="2073087" cy="9188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1400">
                <a:latin typeface="Consolas"/>
                <a:cs typeface="Calibri"/>
              </a:rPr>
              <a:t>While(</a:t>
            </a:r>
            <a:r>
              <a:rPr lang="en-US" sz="1400" i="1">
                <a:latin typeface="Consolas"/>
                <a:cs typeface="Calibri"/>
              </a:rPr>
              <a:t>condition</a:t>
            </a:r>
            <a:r>
              <a:rPr lang="en-US" sz="1400">
                <a:latin typeface="Consolas"/>
                <a:cs typeface="Calibri"/>
              </a:rPr>
              <a:t>)
{
    //code block
}</a:t>
            </a:r>
            <a:endParaRPr lang="en-US" sz="1400">
              <a:latin typeface="Consolas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B94B21F-6886-49A9-9675-BF915306E2FF}"/>
              </a:ext>
            </a:extLst>
          </p:cNvPr>
          <p:cNvSpPr/>
          <p:nvPr/>
        </p:nvSpPr>
        <p:spPr>
          <a:xfrm>
            <a:off x="694206" y="5568762"/>
            <a:ext cx="2073086" cy="9188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1400">
                <a:latin typeface="Consolas"/>
              </a:rPr>
              <a:t>do{
    //code block
} while(</a:t>
            </a:r>
            <a:r>
              <a:rPr lang="en-US" sz="1400" i="1">
                <a:latin typeface="Consolas"/>
              </a:rPr>
              <a:t>cond</a:t>
            </a:r>
            <a:r>
              <a:rPr lang="en-US" sz="1400" i="1">
                <a:latin typeface="Comic Sans MS"/>
              </a:rPr>
              <a:t>ition</a:t>
            </a:r>
            <a:r>
              <a:rPr lang="en-US" sz="1400">
                <a:latin typeface="Comic Sans MS"/>
              </a:rPr>
              <a:t>);</a:t>
            </a:r>
            <a:endParaRPr lang="en-US" sz="1400">
              <a:latin typeface="Comic Sans MS"/>
              <a:cs typeface="Calibri"/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020A93E2-B6DB-4A7B-AF42-A1E9BA29EDDB}"/>
              </a:ext>
            </a:extLst>
          </p:cNvPr>
          <p:cNvSpPr/>
          <p:nvPr/>
        </p:nvSpPr>
        <p:spPr>
          <a:xfrm>
            <a:off x="3089462" y="4517807"/>
            <a:ext cx="2756645" cy="1860175"/>
          </a:xfrm>
          <a:prstGeom prst="wedgeRoundRectCallo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Franklin Gothic Book"/>
                <a:ea typeface="+mn-lt"/>
                <a:cs typeface="+mn-lt"/>
              </a:rPr>
              <a:t>Initialization of the counter variable is done outside the loop and increment/decrement inside loops</a:t>
            </a:r>
            <a:endParaRPr lang="en-US">
              <a:latin typeface="Franklin Gothic Book"/>
            </a:endParaRPr>
          </a:p>
          <a:p>
            <a:pPr algn="ctr"/>
            <a:endParaRPr lang="en-US">
              <a:latin typeface="Franklin Gothic Book"/>
              <a:cs typeface="Calibri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69CEB4F-DEEA-49CA-8E27-0A45F0D754E0}"/>
              </a:ext>
            </a:extLst>
          </p:cNvPr>
          <p:cNvSpPr/>
          <p:nvPr/>
        </p:nvSpPr>
        <p:spPr>
          <a:xfrm>
            <a:off x="1725146" y="223557"/>
            <a:ext cx="1423148" cy="4258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tx1"/>
                </a:solidFill>
                <a:latin typeface="Franklin Gothic Book"/>
                <a:ea typeface="+mn-lt"/>
                <a:cs typeface="+mn-lt"/>
              </a:rPr>
              <a:t>LOOPS</a:t>
            </a:r>
            <a:endParaRPr lang="en-US">
              <a:solidFill>
                <a:schemeClr val="tx1"/>
              </a:solidFill>
              <a:latin typeface="Franklin Gothic Book"/>
            </a:endParaRPr>
          </a:p>
          <a:p>
            <a:pPr algn="ctr"/>
            <a:endParaRPr lang="en-US">
              <a:cs typeface="Calibri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D8F541C-E26D-4505-8DF9-351A4D18DCF4}"/>
              </a:ext>
            </a:extLst>
          </p:cNvPr>
          <p:cNvSpPr/>
          <p:nvPr/>
        </p:nvSpPr>
        <p:spPr>
          <a:xfrm>
            <a:off x="7821146" y="223557"/>
            <a:ext cx="1423148" cy="4258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tx1"/>
                </a:solidFill>
                <a:latin typeface="Franklin Gothic Book"/>
                <a:cs typeface="Calibri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13269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5BD8-3960-49F0-AFDD-0F969A2B8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2024" y="525743"/>
            <a:ext cx="5517776" cy="59761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800">
                <a:latin typeface="Franklin Gothic Book"/>
                <a:cs typeface="Calibri" panose="020F0502020204030204"/>
              </a:rPr>
              <a:t>Class is a blueprint of a specific object. </a:t>
            </a:r>
            <a:r>
              <a:rPr lang="en-US" sz="1800">
                <a:latin typeface="Franklin Gothic Book"/>
                <a:ea typeface="+mn-lt"/>
                <a:cs typeface="+mn-lt"/>
              </a:rPr>
              <a:t> A class combines the fields and methods(member function which defines actions) into a single unit.</a:t>
            </a:r>
          </a:p>
          <a:p>
            <a:pPr marL="0" indent="0">
              <a:buNone/>
            </a:pPr>
            <a:endParaRPr lang="en-US" sz="1800">
              <a:cs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0BF8B-DED9-477D-918A-47E5660A0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525744"/>
            <a:ext cx="5663452" cy="59761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>
              <a:cs typeface="Calibri"/>
            </a:endParaRPr>
          </a:p>
          <a:p>
            <a:pPr marL="0" indent="0">
              <a:buNone/>
            </a:pPr>
            <a:r>
              <a:rPr lang="en-US" sz="1800">
                <a:latin typeface="Franklin Gothic Book"/>
                <a:cs typeface="Calibri"/>
              </a:rPr>
              <a:t>An object is a real world entity. It has 3 things:</a:t>
            </a:r>
          </a:p>
          <a:p>
            <a:pPr marL="0" indent="0">
              <a:buNone/>
            </a:pPr>
            <a:r>
              <a:rPr lang="en-US" sz="1800">
                <a:latin typeface="Franklin Gothic Book"/>
                <a:cs typeface="Calibri"/>
              </a:rPr>
              <a:t>1. State(attributes)</a:t>
            </a:r>
          </a:p>
          <a:p>
            <a:pPr marL="0" indent="0">
              <a:buNone/>
            </a:pPr>
            <a:r>
              <a:rPr lang="en-US" sz="1800">
                <a:latin typeface="Franklin Gothic Book"/>
                <a:cs typeface="Calibri"/>
              </a:rPr>
              <a:t>2. </a:t>
            </a:r>
            <a:r>
              <a:rPr lang="en-US" sz="1800" err="1">
                <a:latin typeface="Franklin Gothic Book"/>
                <a:cs typeface="Calibri"/>
              </a:rPr>
              <a:t>Behaviour</a:t>
            </a:r>
            <a:r>
              <a:rPr lang="en-US" sz="1800">
                <a:latin typeface="Franklin Gothic Book"/>
                <a:cs typeface="Calibri"/>
              </a:rPr>
              <a:t>(methods)</a:t>
            </a:r>
          </a:p>
          <a:p>
            <a:pPr marL="0" indent="0">
              <a:buNone/>
            </a:pPr>
            <a:r>
              <a:rPr lang="en-US" sz="1800">
                <a:latin typeface="Franklin Gothic Book"/>
                <a:cs typeface="Calibri"/>
              </a:rPr>
              <a:t>3. Identity(name of the object)</a:t>
            </a:r>
          </a:p>
          <a:p>
            <a:pPr marL="0" indent="0">
              <a:buNone/>
            </a:pPr>
            <a:endParaRPr lang="en-US" sz="1800">
              <a:cs typeface="Calibri"/>
            </a:endParaRPr>
          </a:p>
        </p:txBody>
      </p:sp>
      <p:pic>
        <p:nvPicPr>
          <p:cNvPr id="5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4D2EBD1D-53A2-4266-A8C7-A0BDD35B3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488" y="2573319"/>
            <a:ext cx="5354170" cy="275350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045593B-4C8B-409C-A206-9068BBC80442}"/>
              </a:ext>
            </a:extLst>
          </p:cNvPr>
          <p:cNvSpPr/>
          <p:nvPr/>
        </p:nvSpPr>
        <p:spPr>
          <a:xfrm>
            <a:off x="7017124" y="5582771"/>
            <a:ext cx="4571998" cy="91888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latin typeface="Consolas"/>
                <a:cs typeface="Calibri"/>
              </a:rPr>
              <a:t>Dog </a:t>
            </a:r>
            <a:r>
              <a:rPr lang="en-US" sz="1600" err="1">
                <a:latin typeface="Consolas"/>
                <a:cs typeface="Calibri"/>
              </a:rPr>
              <a:t>tuffy</a:t>
            </a:r>
            <a:r>
              <a:rPr lang="en-US" sz="1600">
                <a:latin typeface="Consolas"/>
                <a:cs typeface="Calibri"/>
              </a:rPr>
              <a:t>=new Dog("Labrador",4, "brown");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5E15DC-4212-4288-B7B5-CB58F6A8AF24}"/>
              </a:ext>
            </a:extLst>
          </p:cNvPr>
          <p:cNvSpPr/>
          <p:nvPr/>
        </p:nvSpPr>
        <p:spPr>
          <a:xfrm>
            <a:off x="2509558" y="358028"/>
            <a:ext cx="1423148" cy="4258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tx1"/>
                </a:solidFill>
                <a:latin typeface="Franklin Gothic Book"/>
                <a:cs typeface="Calibri"/>
              </a:rPr>
              <a:t>CLASSES</a:t>
            </a:r>
          </a:p>
          <a:p>
            <a:pPr algn="ctr"/>
            <a:endParaRPr lang="en-US">
              <a:cs typeface="Calibri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7740258-AA40-481A-96C3-4D0D21867CB9}"/>
              </a:ext>
            </a:extLst>
          </p:cNvPr>
          <p:cNvSpPr/>
          <p:nvPr/>
        </p:nvSpPr>
        <p:spPr>
          <a:xfrm>
            <a:off x="8112499" y="313204"/>
            <a:ext cx="1423148" cy="4258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tx1"/>
                </a:solidFill>
                <a:latin typeface="Franklin Gothic Book"/>
                <a:cs typeface="Calibri"/>
              </a:rPr>
              <a:t>OBJECTS</a:t>
            </a:r>
          </a:p>
          <a:p>
            <a:pPr algn="ctr"/>
            <a:endParaRPr lang="en-US">
              <a:cs typeface="Calibri"/>
            </a:endParaRPr>
          </a:p>
        </p:txBody>
      </p:sp>
      <p:pic>
        <p:nvPicPr>
          <p:cNvPr id="12" name="Picture 1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AF49A5A-41EE-4067-9DC0-18AA304D1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06" y="1863035"/>
            <a:ext cx="5443817" cy="406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661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9C6814-BCDD-4942-92FA-FB530F11D188}"/>
              </a:ext>
            </a:extLst>
          </p:cNvPr>
          <p:cNvSpPr/>
          <p:nvPr/>
        </p:nvSpPr>
        <p:spPr>
          <a:xfrm>
            <a:off x="405441" y="383877"/>
            <a:ext cx="3608717" cy="11070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tx1"/>
                </a:solidFill>
                <a:latin typeface="Comic Sans MS"/>
                <a:cs typeface="Calibri"/>
              </a:rPr>
              <a:t>OOPs - FOUNDATION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CEECBA3-9398-41DC-999D-D931213A454F}"/>
              </a:ext>
            </a:extLst>
          </p:cNvPr>
          <p:cNvSpPr/>
          <p:nvPr/>
        </p:nvSpPr>
        <p:spPr>
          <a:xfrm>
            <a:off x="9016580" y="3057165"/>
            <a:ext cx="920150" cy="92015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Calibri"/>
              </a:rPr>
              <a:t>OOP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BC5D7C-8454-4787-AF5A-1F2D046DD613}"/>
              </a:ext>
            </a:extLst>
          </p:cNvPr>
          <p:cNvSpPr/>
          <p:nvPr/>
        </p:nvSpPr>
        <p:spPr>
          <a:xfrm>
            <a:off x="10252134" y="1949210"/>
            <a:ext cx="1265206" cy="123645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chemeClr val="tx1"/>
                </a:solidFill>
                <a:latin typeface="Comic Sans MS"/>
                <a:cs typeface="Calibri"/>
              </a:rPr>
              <a:t>API</a:t>
            </a:r>
            <a:endParaRPr lang="en-US" i="1">
              <a:solidFill>
                <a:schemeClr val="tx1"/>
              </a:solidFill>
              <a:latin typeface="Comic Sans M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F5FD9BE-5EBD-4223-BC7F-76D6649C5DDE}"/>
              </a:ext>
            </a:extLst>
          </p:cNvPr>
          <p:cNvSpPr/>
          <p:nvPr/>
        </p:nvSpPr>
        <p:spPr>
          <a:xfrm>
            <a:off x="7491681" y="3602606"/>
            <a:ext cx="1265206" cy="123645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i="1">
                <a:solidFill>
                  <a:schemeClr val="tx1"/>
                </a:solidFill>
                <a:latin typeface="Comic Sans MS"/>
                <a:cs typeface="Calibri"/>
              </a:rPr>
              <a:t>. Net Apps</a:t>
            </a:r>
            <a:endParaRPr lang="en-US" i="1">
              <a:solidFill>
                <a:schemeClr val="tx1"/>
              </a:solidFill>
              <a:latin typeface="Comic Sans M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CB094F7-50BE-4482-BB95-4D183CD7ED7D}"/>
              </a:ext>
            </a:extLst>
          </p:cNvPr>
          <p:cNvSpPr/>
          <p:nvPr/>
        </p:nvSpPr>
        <p:spPr>
          <a:xfrm>
            <a:off x="7434172" y="2092985"/>
            <a:ext cx="1265206" cy="123645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i="1">
                <a:solidFill>
                  <a:schemeClr val="tx1"/>
                </a:solidFill>
                <a:latin typeface="Comic Sans MS"/>
                <a:cs typeface="Calibri"/>
              </a:rPr>
              <a:t>Defensive Coding</a:t>
            </a:r>
            <a:endParaRPr lang="en-US" i="1">
              <a:solidFill>
                <a:schemeClr val="tx1"/>
              </a:solidFill>
              <a:latin typeface="Comic Sans M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4A4A61-7519-42BC-9DAF-72B53255E0AA}"/>
              </a:ext>
            </a:extLst>
          </p:cNvPr>
          <p:cNvSpPr/>
          <p:nvPr/>
        </p:nvSpPr>
        <p:spPr>
          <a:xfrm>
            <a:off x="8843152" y="1388492"/>
            <a:ext cx="1265206" cy="123645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i="1">
                <a:solidFill>
                  <a:schemeClr val="tx1"/>
                </a:solidFill>
                <a:latin typeface="Comic Sans MS"/>
                <a:cs typeface="Calibri"/>
              </a:rPr>
              <a:t>Clean Code</a:t>
            </a:r>
            <a:endParaRPr lang="en-US" i="1" err="1">
              <a:solidFill>
                <a:schemeClr val="tx1"/>
              </a:solidFill>
              <a:latin typeface="Comic Sans M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DEDEB27-2C44-45FA-923D-B6BE5B5694AB}"/>
              </a:ext>
            </a:extLst>
          </p:cNvPr>
          <p:cNvSpPr/>
          <p:nvPr/>
        </p:nvSpPr>
        <p:spPr>
          <a:xfrm>
            <a:off x="10338398" y="3430078"/>
            <a:ext cx="1265205" cy="123645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i="1">
                <a:solidFill>
                  <a:schemeClr val="tx1"/>
                </a:solidFill>
                <a:latin typeface="Comic Sans MS"/>
                <a:cs typeface="Calibri"/>
              </a:rPr>
              <a:t>Design Pattern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BA481A-B627-4837-81DF-8E7E239DE87F}"/>
              </a:ext>
            </a:extLst>
          </p:cNvPr>
          <p:cNvSpPr/>
          <p:nvPr/>
        </p:nvSpPr>
        <p:spPr>
          <a:xfrm>
            <a:off x="8915040" y="4393360"/>
            <a:ext cx="1380224" cy="123645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i="1">
                <a:solidFill>
                  <a:schemeClr val="tx1"/>
                </a:solidFill>
                <a:latin typeface="Comic Sans MS"/>
                <a:cs typeface="Calibri"/>
              </a:rPr>
              <a:t>Domain Driven Design</a:t>
            </a:r>
            <a:endParaRPr lang="en-US" i="1">
              <a:solidFill>
                <a:schemeClr val="tx1"/>
              </a:solidFill>
              <a:latin typeface="Comic Sans MS"/>
            </a:endParaRP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2C6F5A42-6AA7-41E3-BC23-389B8B8A5675}"/>
              </a:ext>
            </a:extLst>
          </p:cNvPr>
          <p:cNvSpPr/>
          <p:nvPr/>
        </p:nvSpPr>
        <p:spPr>
          <a:xfrm rot="21180000" flipH="1">
            <a:off x="6771915" y="546432"/>
            <a:ext cx="1869056" cy="112143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cs typeface="Calibri"/>
              </a:rPr>
              <a:t>WHEN !</a:t>
            </a:r>
            <a:endParaRPr lang="en-US" sz="2000" b="1"/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E1425EA8-1AA5-46E5-922A-BCD33083D1C8}"/>
              </a:ext>
            </a:extLst>
          </p:cNvPr>
          <p:cNvSpPr/>
          <p:nvPr/>
        </p:nvSpPr>
        <p:spPr>
          <a:xfrm>
            <a:off x="314685" y="2327430"/>
            <a:ext cx="4859543" cy="1006413"/>
          </a:xfrm>
          <a:prstGeom prst="wedgeRoundRectCallo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  <a:latin typeface="Comic Sans MS"/>
                <a:ea typeface="+mn-lt"/>
                <a:cs typeface="+mn-lt"/>
              </a:rPr>
              <a:t>Object-oriented programming is about creating objects that contain both data and methods.</a:t>
            </a:r>
            <a:endParaRPr lang="en-US">
              <a:solidFill>
                <a:schemeClr val="tx1"/>
              </a:solidFill>
              <a:latin typeface="Comic Sans MS"/>
            </a:endParaRP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9B3938F2-6D4F-4422-A794-9C58E5464B69}"/>
              </a:ext>
            </a:extLst>
          </p:cNvPr>
          <p:cNvSpPr/>
          <p:nvPr/>
        </p:nvSpPr>
        <p:spPr>
          <a:xfrm>
            <a:off x="314684" y="3520749"/>
            <a:ext cx="4859543" cy="848263"/>
          </a:xfrm>
          <a:prstGeom prst="wedgeRoundRectCallo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mic Sans MS"/>
                <a:ea typeface="+mn-lt"/>
                <a:cs typeface="+mn-lt"/>
              </a:rPr>
              <a:t> "Don't Repeat Yourself" (DRY) principle</a:t>
            </a:r>
            <a:endParaRPr lang="en-US">
              <a:solidFill>
                <a:schemeClr val="tx1"/>
              </a:solidFill>
              <a:latin typeface="Comic Sans MS"/>
            </a:endParaRP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8A00E35E-D689-4C9D-83A1-4AA1CA5EB8DD}"/>
              </a:ext>
            </a:extLst>
          </p:cNvPr>
          <p:cNvSpPr/>
          <p:nvPr/>
        </p:nvSpPr>
        <p:spPr>
          <a:xfrm>
            <a:off x="314685" y="4555920"/>
            <a:ext cx="4859543" cy="862640"/>
          </a:xfrm>
          <a:prstGeom prst="wedgeRoundRectCallo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mic Sans MS"/>
                <a:ea typeface="+mn-lt"/>
                <a:cs typeface="+mn-lt"/>
              </a:rPr>
              <a:t>Faster and easier to execute. Leveraging Reuse</a:t>
            </a:r>
            <a:endParaRPr lang="en-US">
              <a:solidFill>
                <a:schemeClr val="tx1"/>
              </a:solidFill>
              <a:latin typeface="Comic Sans MS"/>
            </a:endParaRP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3F41FDAC-8000-4382-967E-FC5064E4A5A5}"/>
              </a:ext>
            </a:extLst>
          </p:cNvPr>
          <p:cNvSpPr/>
          <p:nvPr/>
        </p:nvSpPr>
        <p:spPr>
          <a:xfrm>
            <a:off x="314684" y="5605465"/>
            <a:ext cx="4859543" cy="833886"/>
          </a:xfrm>
          <a:prstGeom prst="wedgeRoundRectCallo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omic Sans MS"/>
                <a:cs typeface="Calibri"/>
              </a:rPr>
              <a:t>Defining relationship between classes</a:t>
            </a:r>
            <a:endParaRPr lang="en-US">
              <a:solidFill>
                <a:schemeClr val="tx1"/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656628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E1682C-5434-4ECF-A292-76ECB5DA06FD}"/>
              </a:ext>
            </a:extLst>
          </p:cNvPr>
          <p:cNvSpPr/>
          <p:nvPr/>
        </p:nvSpPr>
        <p:spPr>
          <a:xfrm>
            <a:off x="4128655" y="477982"/>
            <a:ext cx="3519056" cy="73429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tx1"/>
                </a:solidFill>
                <a:latin typeface="Comic Sans MS"/>
                <a:cs typeface="Calibri"/>
              </a:rPr>
              <a:t>OOPS CONCEPT</a:t>
            </a:r>
            <a:endParaRPr lang="en-US" sz="2800" b="1">
              <a:solidFill>
                <a:schemeClr val="tx1"/>
              </a:solidFill>
              <a:latin typeface="Comic Sans MS"/>
            </a:endParaRPr>
          </a:p>
        </p:txBody>
      </p:sp>
      <p:pic>
        <p:nvPicPr>
          <p:cNvPr id="6" name="Graphic 6" descr="Brain in head">
            <a:extLst>
              <a:ext uri="{FF2B5EF4-FFF2-40B4-BE49-F238E27FC236}">
                <a16:creationId xmlns:a16="http://schemas.microsoft.com/office/drawing/2014/main" id="{D79AF911-E5A9-42AD-8E96-15EF2208E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2512" y="2546640"/>
            <a:ext cx="803566" cy="872837"/>
          </a:xfrm>
          <a:prstGeom prst="rect">
            <a:avLst/>
          </a:prstGeom>
        </p:spPr>
      </p:pic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06DE2ABB-723C-4633-BF6B-F99A36232A8C}"/>
              </a:ext>
            </a:extLst>
          </p:cNvPr>
          <p:cNvSpPr/>
          <p:nvPr/>
        </p:nvSpPr>
        <p:spPr>
          <a:xfrm>
            <a:off x="5306291" y="3319687"/>
            <a:ext cx="1870364" cy="609600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Arial Black"/>
                <a:cs typeface="Calibri"/>
              </a:rPr>
              <a:t>OOPS</a:t>
            </a:r>
            <a:endParaRPr lang="en-US" sz="2000">
              <a:latin typeface="Arial Black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BCF7F8-0D28-44FD-BEB3-A29AE730B62F}"/>
              </a:ext>
            </a:extLst>
          </p:cNvPr>
          <p:cNvSpPr/>
          <p:nvPr/>
        </p:nvSpPr>
        <p:spPr>
          <a:xfrm>
            <a:off x="2308514" y="1636569"/>
            <a:ext cx="2701635" cy="114992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Comic Sans MS"/>
                <a:cs typeface="Calibri"/>
              </a:rPr>
              <a:t>Abstraction</a:t>
            </a:r>
            <a:endParaRPr lang="en-US" sz="2400">
              <a:solidFill>
                <a:schemeClr val="tx1"/>
              </a:solidFill>
              <a:latin typeface="Comic Sans M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B9FEC2-9BDB-4D56-82BC-1621DAC497C2}"/>
              </a:ext>
            </a:extLst>
          </p:cNvPr>
          <p:cNvSpPr/>
          <p:nvPr/>
        </p:nvSpPr>
        <p:spPr>
          <a:xfrm>
            <a:off x="2502476" y="4490604"/>
            <a:ext cx="3020289" cy="114992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Comic Sans MS"/>
              </a:rPr>
              <a:t>Encapsulation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1D737C2-684A-4C31-9201-785AB9B8098D}"/>
              </a:ext>
            </a:extLst>
          </p:cNvPr>
          <p:cNvSpPr/>
          <p:nvPr/>
        </p:nvSpPr>
        <p:spPr>
          <a:xfrm>
            <a:off x="6838948" y="4490605"/>
            <a:ext cx="2923308" cy="114992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Comic Sans MS"/>
                <a:cs typeface="Calibri"/>
              </a:rPr>
              <a:t>Inheritance</a:t>
            </a:r>
            <a:endParaRPr lang="en-US" sz="2400">
              <a:solidFill>
                <a:schemeClr val="tx1"/>
              </a:solidFill>
              <a:latin typeface="Comic Sans M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27A651F-A17F-44F1-9CD4-D405A7B49C95}"/>
              </a:ext>
            </a:extLst>
          </p:cNvPr>
          <p:cNvSpPr/>
          <p:nvPr/>
        </p:nvSpPr>
        <p:spPr>
          <a:xfrm>
            <a:off x="6922077" y="1719694"/>
            <a:ext cx="3006435" cy="10252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Comic Sans MS"/>
              </a:rPr>
              <a:t>Polymorphism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D0A664-32DF-4A02-8F99-EA4E97ED77FD}"/>
              </a:ext>
            </a:extLst>
          </p:cNvPr>
          <p:cNvCxnSpPr/>
          <p:nvPr/>
        </p:nvCxnSpPr>
        <p:spPr>
          <a:xfrm flipH="1" flipV="1">
            <a:off x="4631813" y="2837638"/>
            <a:ext cx="595745" cy="498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0F5C67-48E2-46FB-BA24-DFFE1E343E7F}"/>
              </a:ext>
            </a:extLst>
          </p:cNvPr>
          <p:cNvCxnSpPr>
            <a:cxnSpLocks/>
          </p:cNvCxnSpPr>
          <p:nvPr/>
        </p:nvCxnSpPr>
        <p:spPr>
          <a:xfrm flipV="1">
            <a:off x="7208757" y="2837637"/>
            <a:ext cx="595746" cy="526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FFACC3-61AB-4D26-AB91-9D1724000628}"/>
              </a:ext>
            </a:extLst>
          </p:cNvPr>
          <p:cNvCxnSpPr>
            <a:cxnSpLocks/>
          </p:cNvCxnSpPr>
          <p:nvPr/>
        </p:nvCxnSpPr>
        <p:spPr>
          <a:xfrm flipH="1">
            <a:off x="4527570" y="3926925"/>
            <a:ext cx="817417" cy="415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D414DD-50E9-455E-A56B-7DA636F9ED34}"/>
              </a:ext>
            </a:extLst>
          </p:cNvPr>
          <p:cNvCxnSpPr>
            <a:cxnSpLocks/>
          </p:cNvCxnSpPr>
          <p:nvPr/>
        </p:nvCxnSpPr>
        <p:spPr>
          <a:xfrm>
            <a:off x="7282868" y="3812471"/>
            <a:ext cx="678875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7C510371-573D-4D44-8D3D-8D88ABC99F10}"/>
              </a:ext>
            </a:extLst>
          </p:cNvPr>
          <p:cNvSpPr/>
          <p:nvPr/>
        </p:nvSpPr>
        <p:spPr>
          <a:xfrm>
            <a:off x="8825346" y="235703"/>
            <a:ext cx="3075709" cy="1653918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Franklin Gothic Book"/>
                <a:cs typeface="Calibri"/>
              </a:rPr>
              <a:t>One can have multiple classes that can be used interchangeably, even though each class implements the same properties or other</a:t>
            </a:r>
            <a:endParaRPr lang="en-US">
              <a:solidFill>
                <a:schemeClr val="tx1"/>
              </a:solidFill>
              <a:latin typeface="Franklin Gothic Book"/>
            </a:endParaRP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C3092502-D4BD-46A8-9F46-001E76BC3C4C}"/>
              </a:ext>
            </a:extLst>
          </p:cNvPr>
          <p:cNvSpPr/>
          <p:nvPr/>
        </p:nvSpPr>
        <p:spPr>
          <a:xfrm>
            <a:off x="9005455" y="3552167"/>
            <a:ext cx="2840181" cy="1330036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Franklin Gothic Book"/>
                <a:cs typeface="Calibri"/>
              </a:rPr>
              <a:t>Ability to create new classes based on an existing class.</a:t>
            </a: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27F35EDF-A21C-4636-A1AE-879AAFD9B3EB}"/>
              </a:ext>
            </a:extLst>
          </p:cNvPr>
          <p:cNvSpPr/>
          <p:nvPr/>
        </p:nvSpPr>
        <p:spPr>
          <a:xfrm>
            <a:off x="554181" y="1570965"/>
            <a:ext cx="2147454" cy="1330036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Franklin Gothic Book"/>
                <a:cs typeface="Calibri"/>
              </a:rPr>
              <a:t>Hiding the unnecessary details  from type consumers</a:t>
            </a:r>
            <a:endParaRPr lang="en-US">
              <a:cs typeface="Calibri" panose="020F0502020204030204"/>
            </a:endParaRP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420DFF24-EAAF-43FB-A50A-442C0A055E79}"/>
              </a:ext>
            </a:extLst>
          </p:cNvPr>
          <p:cNvSpPr/>
          <p:nvPr/>
        </p:nvSpPr>
        <p:spPr>
          <a:xfrm>
            <a:off x="384319" y="4539677"/>
            <a:ext cx="2590800" cy="1745671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Franklin Gothic Book"/>
                <a:cs typeface="Calibri"/>
              </a:rPr>
              <a:t>A group of related properties, methods and other members are treated as single unit or object</a:t>
            </a:r>
            <a:endParaRPr lang="en-US" sz="2000">
              <a:solidFill>
                <a:schemeClr val="tx1"/>
              </a:solidFill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782336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721A72C820E1489ECCFA978EE4E28B" ma:contentTypeVersion="2" ma:contentTypeDescription="Create a new document." ma:contentTypeScope="" ma:versionID="0a544d586ab968d2bddcd2ab86069a5e">
  <xsd:schema xmlns:xsd="http://www.w3.org/2001/XMLSchema" xmlns:xs="http://www.w3.org/2001/XMLSchema" xmlns:p="http://schemas.microsoft.com/office/2006/metadata/properties" xmlns:ns2="80e9a55c-7056-498d-afc1-83865c172e50" targetNamespace="http://schemas.microsoft.com/office/2006/metadata/properties" ma:root="true" ma:fieldsID="b3ce52901453fff72030efeb8bd83f97" ns2:_="">
    <xsd:import namespace="80e9a55c-7056-498d-afc1-83865c172e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e9a55c-7056-498d-afc1-83865c172e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CA93F4-19E2-4C5D-8D5A-6C1B60BE530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E22B17-1A5E-44E1-93E0-EFCC03E1B2B5}">
  <ds:schemaRefs>
    <ds:schemaRef ds:uri="80e9a55c-7056-498d-afc1-83865c172e5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D716B25-215F-4647-BB66-93477FA98E2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C# fundamentals and OOPS concepts</vt:lpstr>
      <vt:lpstr>PowerPoint Presentation</vt:lpstr>
      <vt:lpstr>PowerPoint Presentation</vt:lpstr>
      <vt:lpstr>PowerPoint Presentation</vt:lpstr>
      <vt:lpstr>CONDITIONS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Business use case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</cp:revision>
  <dcterms:created xsi:type="dcterms:W3CDTF">2020-09-02T10:29:25Z</dcterms:created>
  <dcterms:modified xsi:type="dcterms:W3CDTF">2020-09-03T17:02:12Z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0x010100CE721A72C820E1489ECCFA978EE4E28B</vt:lpwstr>
  </property>
</Properties>
</file>