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114" d="100"/>
          <a:sy n="114" d="100"/>
        </p:scale>
        <p:origin x="156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442FC-EAF1-453E-B36C-5D272C502B95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44D4B-B7A1-488A-A271-CB04BD61E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44D4B-B7A1-488A-A271-CB04BD61EE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53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5612-51BB-48DB-8E2C-2D2B014554E6}" type="datetime1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@AndreaHatch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5F4E-701D-4082-8730-FE55A01996F3}" type="datetime1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@AndreaHatch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7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CB5A-4825-4CD9-98B3-15295926F3CF}" type="datetime1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@AndreaHatch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5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C630-6B86-4C9E-BAA9-8481D60C5682}" type="datetime1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@AndreaHatch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1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3ABA-DC44-451B-8940-8D63222508D8}" type="datetime1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@AndreaHatch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FE4D-2D55-413B-A4CA-0D2E27934F8B}" type="datetime1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@AndreaHatch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3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E4C1-8A03-4870-95D1-F2CF47348A93}" type="datetime1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@AndreaHatch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8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8978-0A61-43BB-9F55-B69AA143E862}" type="datetime1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@AndreaHatch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2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F915-7609-42A0-B4C1-9063490910DD}" type="datetime1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@AndreaHatch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0401-B5C6-48C4-A9DB-0A3BAD45CFA3}" type="datetime1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@AndreaHatch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18E3-AD22-4DCB-BAB2-13323FD4C84C}" type="datetime1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@AndreaHatch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E4708DA-D105-482F-AAD1-B1A6C86CD1BD}" type="datetime1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@AndreaHatch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535C224-EDAD-42A2-BF26-028782B5C1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0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studio.clou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Cloud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@AndreaHatch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47A96F-4C2C-460A-AF22-94B78A74A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8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RStudio</a:t>
            </a:r>
            <a:r>
              <a:rPr lang="en-US" dirty="0"/>
              <a:t>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from: </a:t>
            </a:r>
            <a:r>
              <a:rPr lang="en-US" dirty="0">
                <a:hlinkClick r:id="rId2"/>
              </a:rPr>
              <a:t>https://rstudio.cloud/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48" y="2833546"/>
            <a:ext cx="7715534" cy="329261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@AndreaHatch</a:t>
            </a:r>
          </a:p>
        </p:txBody>
      </p:sp>
    </p:spTree>
    <p:extLst>
      <p:ext uri="{BB962C8B-B14F-4D97-AF65-F5344CB8AC3E}">
        <p14:creationId xmlns:p14="http://schemas.microsoft.com/office/powerpoint/2010/main" val="265474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log-in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85880" cy="4525963"/>
          </a:xfrm>
        </p:spPr>
        <p:txBody>
          <a:bodyPr/>
          <a:lstStyle/>
          <a:p>
            <a:r>
              <a:rPr lang="en-US" dirty="0"/>
              <a:t>Sign-up or Log in if you already have an account </a:t>
            </a:r>
          </a:p>
          <a:p>
            <a:r>
              <a:rPr lang="en-US" dirty="0"/>
              <a:t>Note: You can use your google or </a:t>
            </a:r>
            <a:r>
              <a:rPr lang="en-US" dirty="0" err="1"/>
              <a:t>GitHub</a:t>
            </a:r>
            <a:r>
              <a:rPr lang="en-US" dirty="0"/>
              <a:t> account if you have 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080" y="1600200"/>
            <a:ext cx="3771429" cy="5047619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@AndreaHatch</a:t>
            </a:r>
          </a:p>
        </p:txBody>
      </p:sp>
    </p:spTree>
    <p:extLst>
      <p:ext uri="{BB962C8B-B14F-4D97-AF65-F5344CB8AC3E}">
        <p14:creationId xmlns:p14="http://schemas.microsoft.com/office/powerpoint/2010/main" val="90060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started I selected New Project and you are ready to go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743200"/>
            <a:ext cx="6629400" cy="376741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@AndreaHatch</a:t>
            </a:r>
          </a:p>
        </p:txBody>
      </p:sp>
    </p:spTree>
    <p:extLst>
      <p:ext uri="{BB962C8B-B14F-4D97-AF65-F5344CB8AC3E}">
        <p14:creationId xmlns:p14="http://schemas.microsoft.com/office/powerpoint/2010/main" val="3717324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49</TotalTime>
  <Words>65</Words>
  <Application>Microsoft Office PowerPoint</Application>
  <PresentationFormat>On-screen Show (4:3)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RStudio Cloud</vt:lpstr>
      <vt:lpstr>Download RStudio Cloud</vt:lpstr>
      <vt:lpstr>Create a log-in</vt:lpstr>
      <vt:lpstr>Get Started</vt:lpstr>
    </vt:vector>
  </TitlesOfParts>
  <Company>Liberty Mutual Insurance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Studio Cloud</dc:title>
  <dc:creator>Hatch, Andrea</dc:creator>
  <cp:lastModifiedBy>Hakan Gogtas</cp:lastModifiedBy>
  <cp:revision>4</cp:revision>
  <dcterms:created xsi:type="dcterms:W3CDTF">2018-07-30T13:35:02Z</dcterms:created>
  <dcterms:modified xsi:type="dcterms:W3CDTF">2020-08-28T22:37:34Z</dcterms:modified>
</cp:coreProperties>
</file>