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 rot="0"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Char char="•"/>
            </a:pPr>
            <a:r>
              <a:rPr/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Char char="•"/>
            </a:pPr>
            <a:r>
              <a:rPr/>
              <a:t>The company is participating in top open source projects in automation industry.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5" name="Explosion15"/>
          <p:cNvSpPr>
            <a:spLocks/>
          </p:cNvSpPr>
          <p:nvPr/>
        </p:nvSpPr>
        <p:spPr bwMode="white">
          <a:xfrm rot="0"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/>
              <a:t>IMN</a:t>
            </a:r>
          </a:p>
        </p:txBody>
      </p:sp>
      <p:sp>
        <p:nvSpPr>
          <p:cNvPr id="6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2020-04-04T18:35:37Z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