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</p:sldIdLst>
  <p:sldSz cx="12192000" cy="6858000"/>
  <p:notesSz cx="6858000" cy="9144000"/>
  <p:custShowLst/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presProps" Target="pres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0000" y="720000"/>
            <a:ext cx="2880000" cy="1440000"/>
          </a:xfrm>
          <a:prstGeom prst="roundRect">
            <a:avLst/>
          </a:prstGeom>
          <a:solidFill>
            <a:prstClr val="dkBlu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  <a:r>
              <a:rPr>
                <a:solidFill>
                  <a:prstClr val="white"/>
                </a:solidFill>
              </a:rPr>
              <a:t>This sample shows how to write or save a new PowerPoint file with GemBox.Presentation.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