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1BD6-853D-4B95-9EE5-AC131BA6A4F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119B-4F85-48CF-B3F2-BE2ABBC6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0119B-4F85-48CF-B3F2-BE2ABBC602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0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FA7-4522-4DC3-939F-055DCE7F8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5CF93-116D-4FCD-8572-85E665B1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330A-1B90-419E-BDEA-8AD39C6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05B-76E4-4FFE-8A0C-62CD299C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BCF9-E09F-46E1-BDD8-BA1714B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8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B544-AE4D-4F4C-A6A6-A6936FE3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5E11F-B49A-4D0F-9DC2-EF7E1BA8A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06CB-62A4-45AF-9D16-52CBD490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C6D0-1B70-47A9-96BC-01745C64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ED0A-7749-4F7A-AF5B-59ACC912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64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0B9CB-5FAB-420C-ADF2-4F6FB5D41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F1134-F1A3-44A5-92B5-8CE52B06B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FDD0-5BB6-4EC8-995D-79D690DC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273A-9670-4825-9398-9B20CEBE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A670-E1E0-47EE-8630-7D70F923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22F5-3563-4F1B-A3B2-1C4A0B38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21B6-2E2E-44BA-9473-6DA17AA2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2AF0-BF83-4D0F-AC62-28D8D75B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19A9-064E-4730-8E6D-DFC7BC0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E322-79A6-4F69-9D06-05AB76D1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70E1-7247-4DA9-B1A6-92F1F0C5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9F78C-2D49-428F-A5A4-C358DA0E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7891-1E4C-4B76-A3CC-2E256C8C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7453-B1B9-49C5-8956-EB86B42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2376-C12A-49E0-976E-C749B48E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6793-4236-4296-BEE4-170D8CA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AA73-A0A8-429A-B964-5D1696962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D5FFF-8782-4C4E-9E41-83A7B635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AA77-41F0-44FF-A007-4A79933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93003-797D-4624-9318-0D3BBF18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A6938-3989-4557-AFC3-4735AFB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0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5E16-B975-4576-A5AB-A034D2CE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891D-39C0-4EA6-88FA-2D8C779A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43263-E705-4FEE-A359-9F412C08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39CFB-1E97-42F0-91E5-FA082076A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62AC2-2197-4B7C-AB4E-E70E61F38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675C6-0EA1-4A25-B3AA-0F818D36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4DA85-A06D-4095-9BB3-037B99B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2A4AF-1B97-4F30-8CAE-AFA2DC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882-A15F-45D8-81F5-20F15AD2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0EBE4-5489-45F2-ADC3-3DBFA400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56C25-881C-4FE5-B486-7C83E6EF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26E07-BA2B-4F87-BAEB-266A13C1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96113-E046-4A52-AF3C-DED459E5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2D88F-5DF6-4D6B-A8C2-C7EEBD2F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D87-5199-4CB7-9A38-5EFDCD0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3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E401-A1FB-40FA-8024-6025DC16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AE50-4FBF-4A0D-B5F0-55742FA7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1ED0-D48D-4B4E-BF94-5BDE8908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F3D4F-C8AA-442D-8AA9-8B79B993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682F5-F120-413E-A586-444C7A58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01EF9-41AD-41B5-967C-799020E2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1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141B-5E81-421B-BB80-E15D285A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C87F8-0847-40A2-8A85-632DEC7C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9D8AF-FF35-441C-B7AE-377D6F9C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ACB6-1CD8-42C0-9FC6-89BA9BE1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640E-6A8D-4018-99B1-F84CE81B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9F3A2-F54D-439E-86C5-E0BFC692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36DE6-1AAD-4FC3-BB4C-0FA6689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521D-B824-40A7-B9FC-F84FEF0B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0A32-FCF0-4726-8996-90E0C7241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5B17-3089-40B7-961B-342D2EF8E70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529C-6058-4CDE-8041-A0D0F42AB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9835-BD55-482D-8ED8-C34D5717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6-ED40-456B-8EE8-8FBF2CBCC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9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2025EF-29B9-42C3-AA1F-786517FE0EC6}"/>
              </a:ext>
            </a:extLst>
          </p:cNvPr>
          <p:cNvSpPr/>
          <p:nvPr/>
        </p:nvSpPr>
        <p:spPr>
          <a:xfrm>
            <a:off x="5131838" y="2040769"/>
            <a:ext cx="4058816" cy="3944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00F278-1A22-4E60-991F-ACFA55727C41}"/>
              </a:ext>
            </a:extLst>
          </p:cNvPr>
          <p:cNvSpPr/>
          <p:nvPr/>
        </p:nvSpPr>
        <p:spPr>
          <a:xfrm>
            <a:off x="5505060" y="2188684"/>
            <a:ext cx="3405675" cy="36049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38FCB-3505-4F0E-86AF-B21489A52680}"/>
              </a:ext>
            </a:extLst>
          </p:cNvPr>
          <p:cNvSpPr/>
          <p:nvPr/>
        </p:nvSpPr>
        <p:spPr>
          <a:xfrm>
            <a:off x="1822169" y="2049512"/>
            <a:ext cx="2593773" cy="3936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0E42F-B568-47A6-9534-A13FB8A8C6A8}"/>
              </a:ext>
            </a:extLst>
          </p:cNvPr>
          <p:cNvSpPr/>
          <p:nvPr/>
        </p:nvSpPr>
        <p:spPr>
          <a:xfrm>
            <a:off x="1822168" y="1144200"/>
            <a:ext cx="2593773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Merchants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F67697-F93F-48A7-90BC-43BE3E0E7972}"/>
              </a:ext>
            </a:extLst>
          </p:cNvPr>
          <p:cNvSpPr/>
          <p:nvPr/>
        </p:nvSpPr>
        <p:spPr>
          <a:xfrm>
            <a:off x="457603" y="1144200"/>
            <a:ext cx="1208995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Customers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CBA41-FC8B-4036-9545-30F530A8811F}"/>
              </a:ext>
            </a:extLst>
          </p:cNvPr>
          <p:cNvSpPr/>
          <p:nvPr/>
        </p:nvSpPr>
        <p:spPr>
          <a:xfrm>
            <a:off x="466354" y="2058448"/>
            <a:ext cx="1200244" cy="3927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17EE9281-D04E-4338-AD46-70AA094E5DB7}"/>
              </a:ext>
            </a:extLst>
          </p:cNvPr>
          <p:cNvSpPr/>
          <p:nvPr/>
        </p:nvSpPr>
        <p:spPr>
          <a:xfrm>
            <a:off x="7400403" y="4074213"/>
            <a:ext cx="1027805" cy="5436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CheckoutDB</a:t>
            </a:r>
            <a:endParaRPr lang="en-GB" sz="1050" dirty="0"/>
          </a:p>
          <a:p>
            <a:pPr algn="ctr"/>
            <a:r>
              <a:rPr lang="en-GB" sz="1050" dirty="0"/>
              <a:t>(Azure SQL)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0AFAA-F04A-45AD-8883-1C14D5708C0A}"/>
              </a:ext>
            </a:extLst>
          </p:cNvPr>
          <p:cNvSpPr/>
          <p:nvPr/>
        </p:nvSpPr>
        <p:spPr>
          <a:xfrm>
            <a:off x="5896729" y="3161766"/>
            <a:ext cx="1027805" cy="14288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Payment Gateway APIs</a:t>
            </a:r>
            <a:endParaRPr lang="en-GB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A8B0F-EBB6-4377-8978-1AA0A4FFB2C3}"/>
              </a:ext>
            </a:extLst>
          </p:cNvPr>
          <p:cNvSpPr/>
          <p:nvPr/>
        </p:nvSpPr>
        <p:spPr>
          <a:xfrm>
            <a:off x="3194304" y="2389016"/>
            <a:ext cx="1068990" cy="7945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API Client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78E29B-DB8D-45C2-8A2B-3A5D8B35DDAA}"/>
              </a:ext>
            </a:extLst>
          </p:cNvPr>
          <p:cNvSpPr/>
          <p:nvPr/>
        </p:nvSpPr>
        <p:spPr>
          <a:xfrm>
            <a:off x="7400403" y="3183596"/>
            <a:ext cx="1027805" cy="543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Azure Logs</a:t>
            </a:r>
            <a:endParaRPr lang="en-GB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F07708-7BAB-4845-88C1-0BAC4319225D}"/>
              </a:ext>
            </a:extLst>
          </p:cNvPr>
          <p:cNvSpPr/>
          <p:nvPr/>
        </p:nvSpPr>
        <p:spPr>
          <a:xfrm>
            <a:off x="2701736" y="166095"/>
            <a:ext cx="6788527" cy="80791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Checkout Payment Gateway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 – Phase 1 (Monolithic)</a:t>
            </a:r>
          </a:p>
          <a:p>
            <a:pPr algn="ctr"/>
            <a:r>
              <a:rPr lang="en-US" sz="1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(By Gurdeep Singh)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E7E8D7-50AD-47B8-B3CA-08ACFD76319E}"/>
              </a:ext>
            </a:extLst>
          </p:cNvPr>
          <p:cNvSpPr/>
          <p:nvPr/>
        </p:nvSpPr>
        <p:spPr>
          <a:xfrm>
            <a:off x="5131838" y="1125408"/>
            <a:ext cx="4058816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Payment 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8BDDF-BF9E-492D-AC1A-CCCAECF6BEA4}"/>
              </a:ext>
            </a:extLst>
          </p:cNvPr>
          <p:cNvSpPr/>
          <p:nvPr/>
        </p:nvSpPr>
        <p:spPr>
          <a:xfrm>
            <a:off x="9392266" y="1113973"/>
            <a:ext cx="1731639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Acquiring Bank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1D3E75-8ADF-455E-A760-30FA6A290D1E}"/>
              </a:ext>
            </a:extLst>
          </p:cNvPr>
          <p:cNvSpPr/>
          <p:nvPr/>
        </p:nvSpPr>
        <p:spPr>
          <a:xfrm>
            <a:off x="9392266" y="2040768"/>
            <a:ext cx="1731639" cy="394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C06C6B-72A3-4151-9D0C-B30604188A30}"/>
              </a:ext>
            </a:extLst>
          </p:cNvPr>
          <p:cNvSpPr/>
          <p:nvPr/>
        </p:nvSpPr>
        <p:spPr>
          <a:xfrm>
            <a:off x="1933914" y="2407679"/>
            <a:ext cx="954314" cy="763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UI System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146B3C-2750-4A4C-9BFB-6575ADCFFE69}"/>
              </a:ext>
            </a:extLst>
          </p:cNvPr>
          <p:cNvSpPr/>
          <p:nvPr/>
        </p:nvSpPr>
        <p:spPr>
          <a:xfrm>
            <a:off x="9857253" y="3486103"/>
            <a:ext cx="1025155" cy="7759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</a:t>
            </a:r>
          </a:p>
          <a:p>
            <a:pPr algn="ctr"/>
            <a:r>
              <a:rPr lang="en-GB" dirty="0"/>
              <a:t>APIs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6D65E0-8F90-43FB-A862-82FBE8A69610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2888228" y="2786306"/>
            <a:ext cx="306076" cy="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ABE1C04-5EFA-4F62-B229-0BC7794DE93B}"/>
              </a:ext>
            </a:extLst>
          </p:cNvPr>
          <p:cNvSpPr/>
          <p:nvPr/>
        </p:nvSpPr>
        <p:spPr>
          <a:xfrm>
            <a:off x="3194304" y="3476772"/>
            <a:ext cx="1068990" cy="7945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API Client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B09CBF5-37F7-44CD-9802-9D966C9AE7D7}"/>
              </a:ext>
            </a:extLst>
          </p:cNvPr>
          <p:cNvSpPr/>
          <p:nvPr/>
        </p:nvSpPr>
        <p:spPr>
          <a:xfrm>
            <a:off x="1933914" y="3495435"/>
            <a:ext cx="954314" cy="763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UI System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0729A98-FD88-4461-A347-A0495FE0F9B8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 flipV="1">
            <a:off x="2888228" y="3874062"/>
            <a:ext cx="306076" cy="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16E4A5D-BAE4-4B2E-9937-272DC6536939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523735" y="3876142"/>
            <a:ext cx="410179" cy="1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495845-1A12-46C2-8CE4-3CB0CE5B852E}"/>
              </a:ext>
            </a:extLst>
          </p:cNvPr>
          <p:cNvSpPr/>
          <p:nvPr/>
        </p:nvSpPr>
        <p:spPr>
          <a:xfrm>
            <a:off x="3215597" y="4539777"/>
            <a:ext cx="1068990" cy="7945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API Client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AF1726B-3598-40F9-8938-A7E1BD0B94C5}"/>
              </a:ext>
            </a:extLst>
          </p:cNvPr>
          <p:cNvSpPr/>
          <p:nvPr/>
        </p:nvSpPr>
        <p:spPr>
          <a:xfrm>
            <a:off x="1955207" y="4558440"/>
            <a:ext cx="954314" cy="763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UI System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CDC4FE-FBBF-4DCE-A381-9CA162676472}"/>
              </a:ext>
            </a:extLst>
          </p:cNvPr>
          <p:cNvCxnSpPr>
            <a:cxnSpLocks/>
            <a:stCxn id="115" idx="3"/>
            <a:endCxn id="114" idx="1"/>
          </p:cNvCxnSpPr>
          <p:nvPr/>
        </p:nvCxnSpPr>
        <p:spPr>
          <a:xfrm flipV="1">
            <a:off x="2909521" y="4937067"/>
            <a:ext cx="306076" cy="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Graphic 1067" descr="Group of men">
            <a:extLst>
              <a:ext uri="{FF2B5EF4-FFF2-40B4-BE49-F238E27FC236}">
                <a16:creationId xmlns:a16="http://schemas.microsoft.com/office/drawing/2014/main" id="{BF9D1F45-9C0E-46B0-9267-170C19E21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210" y="3381131"/>
            <a:ext cx="914400" cy="914400"/>
          </a:xfrm>
          <a:prstGeom prst="rect">
            <a:avLst/>
          </a:prstGeom>
        </p:spPr>
      </p:pic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66D042BE-AA09-489C-B805-61A1C662B188}"/>
              </a:ext>
            </a:extLst>
          </p:cNvPr>
          <p:cNvCxnSpPr>
            <a:cxnSpLocks/>
            <a:stCxn id="1068" idx="0"/>
            <a:endCxn id="42" idx="1"/>
          </p:cNvCxnSpPr>
          <p:nvPr/>
        </p:nvCxnSpPr>
        <p:spPr>
          <a:xfrm rot="5400000" flipH="1" flipV="1">
            <a:off x="1195291" y="2642508"/>
            <a:ext cx="591743" cy="8855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3F03ED8-14D8-48A2-B047-3A996D757559}"/>
              </a:ext>
            </a:extLst>
          </p:cNvPr>
          <p:cNvCxnSpPr>
            <a:cxnSpLocks/>
            <a:stCxn id="1068" idx="2"/>
            <a:endCxn id="115" idx="1"/>
          </p:cNvCxnSpPr>
          <p:nvPr/>
        </p:nvCxnSpPr>
        <p:spPr>
          <a:xfrm rot="16200000" flipH="1">
            <a:off x="1179499" y="4164441"/>
            <a:ext cx="644618" cy="9067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9CA69B0-F7FE-48FE-9BBC-BDCAB5EBA3E3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rot="16200000" flipV="1">
            <a:off x="5149233" y="1900367"/>
            <a:ext cx="375460" cy="21473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06687DF-1FF2-43E3-9ADC-FB84E3FF0423}"/>
              </a:ext>
            </a:extLst>
          </p:cNvPr>
          <p:cNvCxnSpPr>
            <a:cxnSpLocks/>
            <a:stCxn id="114" idx="3"/>
            <a:endCxn id="10" idx="2"/>
          </p:cNvCxnSpPr>
          <p:nvPr/>
        </p:nvCxnSpPr>
        <p:spPr>
          <a:xfrm flipV="1">
            <a:off x="4284587" y="4590661"/>
            <a:ext cx="2126045" cy="34640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B541600-7864-48CD-B3B0-DB9364F4202C}"/>
              </a:ext>
            </a:extLst>
          </p:cNvPr>
          <p:cNvCxnSpPr>
            <a:cxnSpLocks/>
            <a:stCxn id="109" idx="3"/>
            <a:endCxn id="10" idx="1"/>
          </p:cNvCxnSpPr>
          <p:nvPr/>
        </p:nvCxnSpPr>
        <p:spPr>
          <a:xfrm>
            <a:off x="4263294" y="3874062"/>
            <a:ext cx="1633435" cy="2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F095C-7BAB-42C8-AFC0-021C4A43A0C0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6924534" y="3874062"/>
            <a:ext cx="2932719" cy="2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2025EF-29B9-42C3-AA1F-786517FE0EC6}"/>
              </a:ext>
            </a:extLst>
          </p:cNvPr>
          <p:cNvSpPr/>
          <p:nvPr/>
        </p:nvSpPr>
        <p:spPr>
          <a:xfrm>
            <a:off x="5156901" y="2264703"/>
            <a:ext cx="4056274" cy="3944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00F278-1A22-4E60-991F-ACFA55727C41}"/>
              </a:ext>
            </a:extLst>
          </p:cNvPr>
          <p:cNvSpPr/>
          <p:nvPr/>
        </p:nvSpPr>
        <p:spPr>
          <a:xfrm>
            <a:off x="5809691" y="2412618"/>
            <a:ext cx="3157347" cy="36049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38FCB-3505-4F0E-86AF-B21489A52680}"/>
              </a:ext>
            </a:extLst>
          </p:cNvPr>
          <p:cNvSpPr/>
          <p:nvPr/>
        </p:nvSpPr>
        <p:spPr>
          <a:xfrm>
            <a:off x="2391338" y="2273446"/>
            <a:ext cx="2593773" cy="3936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0E42F-B568-47A6-9534-A13FB8A8C6A8}"/>
              </a:ext>
            </a:extLst>
          </p:cNvPr>
          <p:cNvSpPr/>
          <p:nvPr/>
        </p:nvSpPr>
        <p:spPr>
          <a:xfrm>
            <a:off x="2391337" y="1368134"/>
            <a:ext cx="2593773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Merchants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F67697-F93F-48A7-90BC-43BE3E0E7972}"/>
              </a:ext>
            </a:extLst>
          </p:cNvPr>
          <p:cNvSpPr/>
          <p:nvPr/>
        </p:nvSpPr>
        <p:spPr>
          <a:xfrm>
            <a:off x="1026772" y="1368134"/>
            <a:ext cx="1208995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Customers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CBA41-FC8B-4036-9545-30F530A8811F}"/>
              </a:ext>
            </a:extLst>
          </p:cNvPr>
          <p:cNvSpPr/>
          <p:nvPr/>
        </p:nvSpPr>
        <p:spPr>
          <a:xfrm>
            <a:off x="1035523" y="2282382"/>
            <a:ext cx="1200244" cy="3927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17EE9281-D04E-4338-AD46-70AA094E5DB7}"/>
              </a:ext>
            </a:extLst>
          </p:cNvPr>
          <p:cNvSpPr/>
          <p:nvPr/>
        </p:nvSpPr>
        <p:spPr>
          <a:xfrm>
            <a:off x="6597970" y="5261500"/>
            <a:ext cx="1027805" cy="5436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CheckoutDB</a:t>
            </a:r>
            <a:endParaRPr lang="en-GB" sz="1050" dirty="0"/>
          </a:p>
          <a:p>
            <a:pPr algn="ctr"/>
            <a:r>
              <a:rPr lang="en-GB" sz="1050" dirty="0"/>
              <a:t>(Azure SQL)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9BB6AD-8B2E-494C-8396-CB278F90A305}"/>
              </a:ext>
            </a:extLst>
          </p:cNvPr>
          <p:cNvSpPr/>
          <p:nvPr/>
        </p:nvSpPr>
        <p:spPr>
          <a:xfrm>
            <a:off x="6568148" y="3205431"/>
            <a:ext cx="1057628" cy="5436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b="1" dirty="0"/>
          </a:p>
          <a:p>
            <a:pPr algn="ctr"/>
            <a:r>
              <a:rPr lang="en-GB" sz="1100" dirty="0"/>
              <a:t>Merchant Service</a:t>
            </a:r>
          </a:p>
          <a:p>
            <a:pPr algn="ctr"/>
            <a:endParaRPr lang="en-GB" sz="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0AFAA-F04A-45AD-8883-1C14D5708C0A}"/>
              </a:ext>
            </a:extLst>
          </p:cNvPr>
          <p:cNvSpPr/>
          <p:nvPr/>
        </p:nvSpPr>
        <p:spPr>
          <a:xfrm>
            <a:off x="5370129" y="3385700"/>
            <a:ext cx="1027805" cy="14288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Payment Gateway APIs</a:t>
            </a:r>
            <a:endParaRPr lang="en-GB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A8B0F-EBB6-4377-8978-1AA0A4FFB2C3}"/>
              </a:ext>
            </a:extLst>
          </p:cNvPr>
          <p:cNvSpPr/>
          <p:nvPr/>
        </p:nvSpPr>
        <p:spPr>
          <a:xfrm>
            <a:off x="3763473" y="2612950"/>
            <a:ext cx="1068990" cy="7945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API Client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78E29B-DB8D-45C2-8A2B-3A5D8B35DDAA}"/>
              </a:ext>
            </a:extLst>
          </p:cNvPr>
          <p:cNvSpPr/>
          <p:nvPr/>
        </p:nvSpPr>
        <p:spPr>
          <a:xfrm>
            <a:off x="6597970" y="4542782"/>
            <a:ext cx="1027805" cy="543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Azure Logs</a:t>
            </a:r>
            <a:endParaRPr lang="en-GB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F07708-7BAB-4845-88C1-0BAC4319225D}"/>
              </a:ext>
            </a:extLst>
          </p:cNvPr>
          <p:cNvSpPr/>
          <p:nvPr/>
        </p:nvSpPr>
        <p:spPr>
          <a:xfrm>
            <a:off x="2701736" y="166095"/>
            <a:ext cx="6788527" cy="80791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Checkout Payment Gateway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 – Phase 2 (Microservices)</a:t>
            </a:r>
          </a:p>
          <a:p>
            <a:pPr algn="ctr"/>
            <a:r>
              <a:rPr lang="en-US" sz="1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(By Gurdeep Singh)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5B0A610-7D1C-4B1F-A557-8C6497FF27C1}"/>
              </a:ext>
            </a:extLst>
          </p:cNvPr>
          <p:cNvSpPr/>
          <p:nvPr/>
        </p:nvSpPr>
        <p:spPr>
          <a:xfrm>
            <a:off x="7784286" y="3828624"/>
            <a:ext cx="1062592" cy="5920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Bank Service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00B6FEE-CA59-4B50-89B6-CAAFFECE05F3}"/>
              </a:ext>
            </a:extLst>
          </p:cNvPr>
          <p:cNvSpPr/>
          <p:nvPr/>
        </p:nvSpPr>
        <p:spPr>
          <a:xfrm>
            <a:off x="6535874" y="2584679"/>
            <a:ext cx="1089902" cy="5436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Payment Service</a:t>
            </a:r>
            <a:endParaRPr lang="en-GB" sz="11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E7E8D7-50AD-47B8-B3CA-08ACFD76319E}"/>
              </a:ext>
            </a:extLst>
          </p:cNvPr>
          <p:cNvSpPr/>
          <p:nvPr/>
        </p:nvSpPr>
        <p:spPr>
          <a:xfrm>
            <a:off x="5140680" y="1349342"/>
            <a:ext cx="4072495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Payment 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8BDDF-BF9E-492D-AC1A-CCCAECF6BEA4}"/>
              </a:ext>
            </a:extLst>
          </p:cNvPr>
          <p:cNvSpPr/>
          <p:nvPr/>
        </p:nvSpPr>
        <p:spPr>
          <a:xfrm>
            <a:off x="9371686" y="1337907"/>
            <a:ext cx="1731639" cy="810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Acquiring Bank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1D3E75-8ADF-455E-A760-30FA6A290D1E}"/>
              </a:ext>
            </a:extLst>
          </p:cNvPr>
          <p:cNvSpPr/>
          <p:nvPr/>
        </p:nvSpPr>
        <p:spPr>
          <a:xfrm>
            <a:off x="9371686" y="2264702"/>
            <a:ext cx="1731639" cy="394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C06C6B-72A3-4151-9D0C-B30604188A30}"/>
              </a:ext>
            </a:extLst>
          </p:cNvPr>
          <p:cNvSpPr/>
          <p:nvPr/>
        </p:nvSpPr>
        <p:spPr>
          <a:xfrm>
            <a:off x="2503083" y="2631613"/>
            <a:ext cx="954314" cy="763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UI System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6D65E0-8F90-43FB-A862-82FBE8A69610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3457397" y="3010240"/>
            <a:ext cx="306076" cy="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4E6557-96BA-4F8B-8CB2-F0BF1025CF85}"/>
              </a:ext>
            </a:extLst>
          </p:cNvPr>
          <p:cNvCxnSpPr>
            <a:cxnSpLocks/>
            <a:stCxn id="48" idx="3"/>
            <a:endCxn id="68" idx="1"/>
          </p:cNvCxnSpPr>
          <p:nvPr/>
        </p:nvCxnSpPr>
        <p:spPr>
          <a:xfrm>
            <a:off x="8846878" y="4124631"/>
            <a:ext cx="923485" cy="1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850BC7D-D27D-4590-9232-33C00E0D94DF}"/>
              </a:ext>
            </a:extLst>
          </p:cNvPr>
          <p:cNvSpPr/>
          <p:nvPr/>
        </p:nvSpPr>
        <p:spPr>
          <a:xfrm>
            <a:off x="9770363" y="3719369"/>
            <a:ext cx="1025155" cy="81410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API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ABE1C04-5EFA-4F62-B229-0BC7794DE93B}"/>
              </a:ext>
            </a:extLst>
          </p:cNvPr>
          <p:cNvSpPr/>
          <p:nvPr/>
        </p:nvSpPr>
        <p:spPr>
          <a:xfrm>
            <a:off x="3763473" y="3700706"/>
            <a:ext cx="1068990" cy="7945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API Client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B09CBF5-37F7-44CD-9802-9D966C9AE7D7}"/>
              </a:ext>
            </a:extLst>
          </p:cNvPr>
          <p:cNvSpPr/>
          <p:nvPr/>
        </p:nvSpPr>
        <p:spPr>
          <a:xfrm>
            <a:off x="2503083" y="3719369"/>
            <a:ext cx="954314" cy="763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UI System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0729A98-FD88-4461-A347-A0495FE0F9B8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 flipV="1">
            <a:off x="3457397" y="4097996"/>
            <a:ext cx="306076" cy="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16E4A5D-BAE4-4B2E-9937-272DC6536939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2092904" y="4100076"/>
            <a:ext cx="410179" cy="1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495845-1A12-46C2-8CE4-3CB0CE5B852E}"/>
              </a:ext>
            </a:extLst>
          </p:cNvPr>
          <p:cNvSpPr/>
          <p:nvPr/>
        </p:nvSpPr>
        <p:spPr>
          <a:xfrm>
            <a:off x="3784766" y="4763711"/>
            <a:ext cx="1068990" cy="7945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API Client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AF1726B-3598-40F9-8938-A7E1BD0B94C5}"/>
              </a:ext>
            </a:extLst>
          </p:cNvPr>
          <p:cNvSpPr/>
          <p:nvPr/>
        </p:nvSpPr>
        <p:spPr>
          <a:xfrm>
            <a:off x="2524376" y="4782374"/>
            <a:ext cx="954314" cy="763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Merchant3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UI System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CDC4FE-FBBF-4DCE-A381-9CA162676472}"/>
              </a:ext>
            </a:extLst>
          </p:cNvPr>
          <p:cNvCxnSpPr>
            <a:cxnSpLocks/>
            <a:stCxn id="115" idx="3"/>
            <a:endCxn id="114" idx="1"/>
          </p:cNvCxnSpPr>
          <p:nvPr/>
        </p:nvCxnSpPr>
        <p:spPr>
          <a:xfrm flipV="1">
            <a:off x="3478690" y="5161001"/>
            <a:ext cx="306076" cy="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Graphic 1067" descr="Group of men">
            <a:extLst>
              <a:ext uri="{FF2B5EF4-FFF2-40B4-BE49-F238E27FC236}">
                <a16:creationId xmlns:a16="http://schemas.microsoft.com/office/drawing/2014/main" id="{BF9D1F45-9C0E-46B0-9267-170C19E2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379" y="3605065"/>
            <a:ext cx="914400" cy="914400"/>
          </a:xfrm>
          <a:prstGeom prst="rect">
            <a:avLst/>
          </a:prstGeom>
        </p:spPr>
      </p:pic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66D042BE-AA09-489C-B805-61A1C662B188}"/>
              </a:ext>
            </a:extLst>
          </p:cNvPr>
          <p:cNvCxnSpPr>
            <a:cxnSpLocks/>
            <a:stCxn id="1068" idx="0"/>
            <a:endCxn id="42" idx="1"/>
          </p:cNvCxnSpPr>
          <p:nvPr/>
        </p:nvCxnSpPr>
        <p:spPr>
          <a:xfrm rot="5400000" flipH="1" flipV="1">
            <a:off x="1764460" y="2866442"/>
            <a:ext cx="591743" cy="8855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3F03ED8-14D8-48A2-B047-3A996D757559}"/>
              </a:ext>
            </a:extLst>
          </p:cNvPr>
          <p:cNvCxnSpPr>
            <a:cxnSpLocks/>
            <a:stCxn id="1068" idx="2"/>
            <a:endCxn id="115" idx="1"/>
          </p:cNvCxnSpPr>
          <p:nvPr/>
        </p:nvCxnSpPr>
        <p:spPr>
          <a:xfrm rot="16200000" flipH="1">
            <a:off x="1748668" y="4388375"/>
            <a:ext cx="644618" cy="9067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9CA69B0-F7FE-48FE-9BBC-BDCAB5EBA3E3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rot="16200000" flipV="1">
            <a:off x="5170518" y="2672185"/>
            <a:ext cx="375460" cy="10515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06687DF-1FF2-43E3-9ADC-FB84E3FF0423}"/>
              </a:ext>
            </a:extLst>
          </p:cNvPr>
          <p:cNvCxnSpPr>
            <a:cxnSpLocks/>
            <a:stCxn id="114" idx="3"/>
            <a:endCxn id="10" idx="2"/>
          </p:cNvCxnSpPr>
          <p:nvPr/>
        </p:nvCxnSpPr>
        <p:spPr>
          <a:xfrm flipV="1">
            <a:off x="4853756" y="4814595"/>
            <a:ext cx="1030276" cy="34640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B541600-7864-48CD-B3B0-DB9364F4202C}"/>
              </a:ext>
            </a:extLst>
          </p:cNvPr>
          <p:cNvCxnSpPr>
            <a:cxnSpLocks/>
            <a:stCxn id="109" idx="3"/>
            <a:endCxn id="10" idx="1"/>
          </p:cNvCxnSpPr>
          <p:nvPr/>
        </p:nvCxnSpPr>
        <p:spPr>
          <a:xfrm>
            <a:off x="4832463" y="4097996"/>
            <a:ext cx="537666" cy="2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400E3D5-FC01-4D6D-A17E-E8C683C41388}"/>
              </a:ext>
            </a:extLst>
          </p:cNvPr>
          <p:cNvSpPr/>
          <p:nvPr/>
        </p:nvSpPr>
        <p:spPr>
          <a:xfrm>
            <a:off x="6597970" y="3826183"/>
            <a:ext cx="1027805" cy="5920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Authentication Service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42600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113</Words>
  <Application>Microsoft Office PowerPoint</Application>
  <PresentationFormat>Widescreen</PresentationFormat>
  <Paragraphs>55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Gurdeep Singh</dc:creator>
  <cp:lastModifiedBy>Gurdeep Singh</cp:lastModifiedBy>
  <cp:revision>25</cp:revision>
  <dcterms:created xsi:type="dcterms:W3CDTF">2020-07-09T18:15:53Z</dcterms:created>
  <dcterms:modified xsi:type="dcterms:W3CDTF">2021-04-06T08:07:32Z</dcterms:modified>
</cp:coreProperties>
</file>