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8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3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60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2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80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8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9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8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6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3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2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Arctiq</a:t>
            </a:r>
            <a:r>
              <a:rPr lang="en-CA" dirty="0" smtClean="0"/>
              <a:t>, a road to success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Anand</a:t>
            </a:r>
            <a:r>
              <a:rPr lang="en-CA" dirty="0" smtClean="0"/>
              <a:t> Gurdial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7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Overall thoughts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Might not be many challenges but the challenges that I encountered took time to research</a:t>
            </a:r>
          </a:p>
          <a:p>
            <a:r>
              <a:rPr lang="en-CA" dirty="0" smtClean="0"/>
              <a:t>Great experience to show me how organizations can benefit from automation (Restarting servers, taking servers out of service, and spinning up new instances)</a:t>
            </a:r>
          </a:p>
          <a:p>
            <a:r>
              <a:rPr lang="en-CA" dirty="0" smtClean="0"/>
              <a:t>Got a hands on experience using </a:t>
            </a:r>
            <a:r>
              <a:rPr lang="en-CA" dirty="0" err="1" smtClean="0"/>
              <a:t>ansible</a:t>
            </a:r>
            <a:r>
              <a:rPr lang="en-CA" dirty="0" smtClean="0"/>
              <a:t> and </a:t>
            </a:r>
            <a:r>
              <a:rPr lang="en-CA" dirty="0" err="1" smtClean="0"/>
              <a:t>github</a:t>
            </a:r>
            <a:r>
              <a:rPr lang="en-CA" dirty="0" smtClean="0"/>
              <a:t> </a:t>
            </a:r>
          </a:p>
          <a:p>
            <a:r>
              <a:rPr lang="en-CA" dirty="0" smtClean="0"/>
              <a:t>Got me thinking outside of the box to find solutions (who can I ask, where to look)</a:t>
            </a:r>
          </a:p>
          <a:p>
            <a:r>
              <a:rPr lang="en-CA" dirty="0" smtClean="0"/>
              <a:t>Great learning experience – and the reason I say that is because being hands on will give you a better understanding than just reading about it 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0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44" y="2282780"/>
            <a:ext cx="10396882" cy="1151965"/>
          </a:xfrm>
        </p:spPr>
        <p:txBody>
          <a:bodyPr/>
          <a:lstStyle/>
          <a:p>
            <a:pPr algn="ctr"/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78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Symantec for 7 years</a:t>
            </a:r>
          </a:p>
          <a:p>
            <a:r>
              <a:rPr lang="en-CA" dirty="0" smtClean="0"/>
              <a:t>Started as a Technical support Engineer and climb my way up the ladder to be the Manager of Technical Support &amp; Operations </a:t>
            </a:r>
          </a:p>
          <a:p>
            <a:r>
              <a:rPr lang="en-CA" dirty="0" smtClean="0"/>
              <a:t>Managed a </a:t>
            </a:r>
            <a:r>
              <a:rPr lang="en-CA" dirty="0" err="1" smtClean="0"/>
              <a:t>Saas</a:t>
            </a:r>
            <a:r>
              <a:rPr lang="en-CA" dirty="0" smtClean="0"/>
              <a:t> for email and web filtering </a:t>
            </a:r>
          </a:p>
          <a:p>
            <a:r>
              <a:rPr lang="en-CA" dirty="0" smtClean="0"/>
              <a:t>Reasons for leaving, I had no choice, I was laid off</a:t>
            </a:r>
          </a:p>
          <a:p>
            <a:r>
              <a:rPr lang="en-CA" dirty="0" smtClean="0"/>
              <a:t>But  like I always say, when one door closes, another opens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9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Why </a:t>
            </a:r>
            <a:r>
              <a:rPr lang="en-CA" dirty="0" err="1" smtClean="0"/>
              <a:t>Arctiq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282339"/>
            <a:ext cx="10394707" cy="331118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At Symantec we  stuck in a phase that if its not broken don’t, change it(but things broke all the time)</a:t>
            </a:r>
          </a:p>
          <a:p>
            <a:r>
              <a:rPr lang="en-CA" dirty="0" smtClean="0"/>
              <a:t>Red Tape everywhere, it was a nightmare to sell your ideas and make changes </a:t>
            </a:r>
          </a:p>
          <a:p>
            <a:r>
              <a:rPr lang="en-CA" dirty="0" smtClean="0"/>
              <a:t>I decided to make a change in my career</a:t>
            </a:r>
          </a:p>
          <a:p>
            <a:r>
              <a:rPr lang="en-CA" dirty="0" smtClean="0"/>
              <a:t>Staying in the it world but want to work in an environment that, ideas where encouraged and the latest technology was being utilize </a:t>
            </a:r>
          </a:p>
          <a:p>
            <a:r>
              <a:rPr lang="en-CA" dirty="0" smtClean="0"/>
              <a:t>Somewhere that will challenge me but I will be able to learn and grow as the organization grows 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62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My initial thoughts on the assignment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28" y="2364860"/>
            <a:ext cx="2533896" cy="2533896"/>
          </a:xfrm>
        </p:spPr>
      </p:pic>
    </p:spTree>
    <p:extLst>
      <p:ext uri="{BB962C8B-B14F-4D97-AF65-F5344CB8AC3E}">
        <p14:creationId xmlns:p14="http://schemas.microsoft.com/office/powerpoint/2010/main" val="19744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Let’s Deep dive into it!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16424"/>
            <a:ext cx="10394707" cy="3311189"/>
          </a:xfrm>
        </p:spPr>
        <p:txBody>
          <a:bodyPr/>
          <a:lstStyle/>
          <a:p>
            <a:r>
              <a:rPr lang="en-CA" dirty="0" smtClean="0"/>
              <a:t>What was I trying to accomplish</a:t>
            </a:r>
          </a:p>
          <a:p>
            <a:pPr lvl="1"/>
            <a:r>
              <a:rPr lang="en-CA" dirty="0" smtClean="0"/>
              <a:t>Use a cloud platform to spin up an instance using </a:t>
            </a:r>
            <a:r>
              <a:rPr lang="en-CA" dirty="0" err="1" smtClean="0"/>
              <a:t>ansible</a:t>
            </a:r>
            <a:endParaRPr lang="en-CA" dirty="0"/>
          </a:p>
          <a:p>
            <a:pPr lvl="1"/>
            <a:r>
              <a:rPr lang="en-CA" dirty="0" smtClean="0"/>
              <a:t>Deploy a simple web application using </a:t>
            </a:r>
            <a:r>
              <a:rPr lang="en-CA" dirty="0" err="1" smtClean="0"/>
              <a:t>ansible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Store playbooks and documentation on </a:t>
            </a:r>
            <a:r>
              <a:rPr lang="en-CA" dirty="0" err="1" smtClean="0"/>
              <a:t>github</a:t>
            </a:r>
            <a:r>
              <a:rPr lang="en-CA" dirty="0" smtClean="0"/>
              <a:t> (Story time when we speak about challenges]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5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The entire internet!  (</a:t>
            </a:r>
            <a:r>
              <a:rPr lang="en-CA" dirty="0" err="1" smtClean="0"/>
              <a:t>Youtube</a:t>
            </a:r>
            <a:r>
              <a:rPr lang="en-CA" dirty="0" smtClean="0"/>
              <a:t>, </a:t>
            </a:r>
            <a:r>
              <a:rPr lang="en-CA" dirty="0" err="1" smtClean="0"/>
              <a:t>github</a:t>
            </a:r>
            <a:r>
              <a:rPr lang="en-CA" dirty="0" smtClean="0"/>
              <a:t>, blogs, and </a:t>
            </a:r>
            <a:r>
              <a:rPr lang="en-CA" dirty="0" err="1" smtClean="0"/>
              <a:t>ansible</a:t>
            </a:r>
            <a:r>
              <a:rPr lang="en-CA" dirty="0" smtClean="0"/>
              <a:t> docs)</a:t>
            </a:r>
          </a:p>
          <a:p>
            <a:r>
              <a:rPr lang="en-CA" dirty="0" smtClean="0"/>
              <a:t>the slack chat (Very much appreciated)</a:t>
            </a:r>
          </a:p>
          <a:p>
            <a:r>
              <a:rPr lang="en-CA" dirty="0" smtClean="0"/>
              <a:t>Research was something very key, as I got deeper into the assignment I knew where to look for my answers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70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was I going to attack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Before I started to code I had to have a game plan. Asking myself, how was I going to attack this assignment? where was I going to start? And what were the steps I would take along the way)</a:t>
            </a:r>
          </a:p>
          <a:p>
            <a:r>
              <a:rPr lang="en-CA" dirty="0" smtClean="0"/>
              <a:t>I decided to use AWS as a cloud provider, the reason is, I’m also studying for my </a:t>
            </a:r>
            <a:r>
              <a:rPr lang="en-CA" dirty="0" err="1" smtClean="0"/>
              <a:t>aws</a:t>
            </a:r>
            <a:r>
              <a:rPr lang="en-CA" dirty="0" smtClean="0"/>
              <a:t> solution architect certification – thought it would be nice to put what I have learned into play</a:t>
            </a:r>
          </a:p>
          <a:p>
            <a:r>
              <a:rPr lang="en-CA" dirty="0" smtClean="0"/>
              <a:t> doing research on the right way or best practices to design my inventory and playbooks files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21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(oh Boy!)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 inventory file was pretty straight forward – no issues there </a:t>
            </a:r>
          </a:p>
          <a:p>
            <a:r>
              <a:rPr lang="en-CA" dirty="0" err="1" smtClean="0"/>
              <a:t>Arctiq.yml</a:t>
            </a:r>
            <a:r>
              <a:rPr lang="en-CA" dirty="0" smtClean="0"/>
              <a:t> – playbook to launch the </a:t>
            </a:r>
            <a:r>
              <a:rPr lang="en-CA" dirty="0" err="1" smtClean="0"/>
              <a:t>aws</a:t>
            </a:r>
            <a:r>
              <a:rPr lang="en-CA" dirty="0" smtClean="0"/>
              <a:t> instance </a:t>
            </a:r>
          </a:p>
          <a:p>
            <a:pPr lvl="1"/>
            <a:r>
              <a:rPr lang="en-CA" dirty="0" smtClean="0"/>
              <a:t>Spacing in </a:t>
            </a:r>
            <a:r>
              <a:rPr lang="en-CA" dirty="0" err="1" smtClean="0"/>
              <a:t>yaml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Learning the ec2 module and how to configure it </a:t>
            </a:r>
          </a:p>
          <a:p>
            <a:pPr lvl="1"/>
            <a:r>
              <a:rPr lang="en-CA" dirty="0" smtClean="0"/>
              <a:t>Getting </a:t>
            </a:r>
            <a:r>
              <a:rPr lang="en-CA" dirty="0" smtClean="0"/>
              <a:t>compromised </a:t>
            </a:r>
            <a:r>
              <a:rPr lang="en-CA" dirty="0" smtClean="0"/>
              <a:t>– by exposing my keys on </a:t>
            </a:r>
            <a:r>
              <a:rPr lang="en-CA" dirty="0" err="1" smtClean="0"/>
              <a:t>github</a:t>
            </a:r>
            <a:r>
              <a:rPr lang="en-CA" dirty="0" smtClean="0"/>
              <a:t> (fun Times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Staring over</a:t>
            </a:r>
            <a:endParaRPr lang="en-CA" dirty="0" smtClean="0"/>
          </a:p>
          <a:p>
            <a:pPr lvl="1"/>
            <a:r>
              <a:rPr lang="en-CA" dirty="0" smtClean="0"/>
              <a:t>Looking for a way to store my access keys – </a:t>
            </a:r>
            <a:r>
              <a:rPr lang="en-CA" dirty="0" err="1" smtClean="0"/>
              <a:t>awscli</a:t>
            </a:r>
            <a:r>
              <a:rPr lang="en-CA" dirty="0" smtClean="0"/>
              <a:t> </a:t>
            </a:r>
          </a:p>
          <a:p>
            <a:r>
              <a:rPr lang="en-CA" dirty="0" smtClean="0"/>
              <a:t>SSH Keys and the remote host </a:t>
            </a:r>
          </a:p>
          <a:p>
            <a:r>
              <a:rPr lang="en-CA" dirty="0" smtClean="0"/>
              <a:t>Didn’t have any permissions issues but I seen many blogs where that was an issue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04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code!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496725"/>
            <a:ext cx="10394707" cy="3311189"/>
          </a:xfrm>
        </p:spPr>
        <p:txBody>
          <a:bodyPr/>
          <a:lstStyle/>
          <a:p>
            <a:r>
              <a:rPr lang="en-CA" dirty="0" smtClean="0"/>
              <a:t>Let’s look at my Virtual machine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7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174</TotalTime>
  <Words>557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Impact</vt:lpstr>
      <vt:lpstr>Main Event</vt:lpstr>
      <vt:lpstr>Arctiq, a road to success</vt:lpstr>
      <vt:lpstr>My Story</vt:lpstr>
      <vt:lpstr>So Why Arctiq?</vt:lpstr>
      <vt:lpstr>My initial thoughts on the assignment</vt:lpstr>
      <vt:lpstr>Let’s Deep dive into it!</vt:lpstr>
      <vt:lpstr>Resources</vt:lpstr>
      <vt:lpstr>How was I going to attack this?</vt:lpstr>
      <vt:lpstr>Challenges (oh Boy!)</vt:lpstr>
      <vt:lpstr>My code! </vt:lpstr>
      <vt:lpstr>Overall thoughts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Arctiq, a road to success</dc:title>
  <dc:creator>R Gurdial</dc:creator>
  <cp:lastModifiedBy>R Gurdial</cp:lastModifiedBy>
  <cp:revision>15</cp:revision>
  <dcterms:created xsi:type="dcterms:W3CDTF">2017-05-18T02:18:51Z</dcterms:created>
  <dcterms:modified xsi:type="dcterms:W3CDTF">2017-05-18T05:18:05Z</dcterms:modified>
</cp:coreProperties>
</file>