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17BA6-8008-427B-A928-759D27BE0770}" v="163" dt="2024-01-15T12:15:40.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dit singh" userId="53a654fc1018afe6" providerId="LiveId" clId="{0E517BA6-8008-427B-A928-759D27BE0770}"/>
    <pc:docChg chg="undo custSel addSld delSld modSld sldOrd">
      <pc:chgData name="Gurdit singh" userId="53a654fc1018afe6" providerId="LiveId" clId="{0E517BA6-8008-427B-A928-759D27BE0770}" dt="2024-01-15T13:11:07.960" v="1973" actId="1076"/>
      <pc:docMkLst>
        <pc:docMk/>
      </pc:docMkLst>
      <pc:sldChg chg="modSp mod setBg">
        <pc:chgData name="Gurdit singh" userId="53a654fc1018afe6" providerId="LiveId" clId="{0E517BA6-8008-427B-A928-759D27BE0770}" dt="2024-01-14T19:32:09.551" v="1671" actId="1076"/>
        <pc:sldMkLst>
          <pc:docMk/>
          <pc:sldMk cId="3057994198" sldId="257"/>
        </pc:sldMkLst>
        <pc:spChg chg="mod">
          <ac:chgData name="Gurdit singh" userId="53a654fc1018afe6" providerId="LiveId" clId="{0E517BA6-8008-427B-A928-759D27BE0770}" dt="2024-01-14T19:32:09.551" v="1671" actId="1076"/>
          <ac:spMkLst>
            <pc:docMk/>
            <pc:sldMk cId="3057994198" sldId="257"/>
            <ac:spMk id="5" creationId="{9E2196EA-1D06-4648-E370-6356625AA4D2}"/>
          </ac:spMkLst>
        </pc:spChg>
      </pc:sldChg>
      <pc:sldChg chg="modSp mod setBg">
        <pc:chgData name="Gurdit singh" userId="53a654fc1018afe6" providerId="LiveId" clId="{0E517BA6-8008-427B-A928-759D27BE0770}" dt="2024-01-14T19:37:04.636" v="1767"/>
        <pc:sldMkLst>
          <pc:docMk/>
          <pc:sldMk cId="3227043578" sldId="259"/>
        </pc:sldMkLst>
        <pc:spChg chg="mod">
          <ac:chgData name="Gurdit singh" userId="53a654fc1018afe6" providerId="LiveId" clId="{0E517BA6-8008-427B-A928-759D27BE0770}" dt="2024-01-14T19:34:29.313" v="1733" actId="207"/>
          <ac:spMkLst>
            <pc:docMk/>
            <pc:sldMk cId="3227043578" sldId="259"/>
            <ac:spMk id="3" creationId="{FA017035-EE6B-06AA-ABA7-1671996276D3}"/>
          </ac:spMkLst>
        </pc:spChg>
      </pc:sldChg>
      <pc:sldChg chg="modSp mod setBg">
        <pc:chgData name="Gurdit singh" userId="53a654fc1018afe6" providerId="LiveId" clId="{0E517BA6-8008-427B-A928-759D27BE0770}" dt="2024-01-15T13:09:57.896" v="1969" actId="21"/>
        <pc:sldMkLst>
          <pc:docMk/>
          <pc:sldMk cId="4276065628" sldId="260"/>
        </pc:sldMkLst>
        <pc:spChg chg="mod">
          <ac:chgData name="Gurdit singh" userId="53a654fc1018afe6" providerId="LiveId" clId="{0E517BA6-8008-427B-A928-759D27BE0770}" dt="2024-01-15T13:09:57.896" v="1969" actId="21"/>
          <ac:spMkLst>
            <pc:docMk/>
            <pc:sldMk cId="4276065628" sldId="260"/>
            <ac:spMk id="3" creationId="{FA017035-EE6B-06AA-ABA7-1671996276D3}"/>
          </ac:spMkLst>
        </pc:spChg>
      </pc:sldChg>
      <pc:sldChg chg="setBg">
        <pc:chgData name="Gurdit singh" userId="53a654fc1018afe6" providerId="LiveId" clId="{0E517BA6-8008-427B-A928-759D27BE0770}" dt="2024-01-14T19:37:14.497" v="1769"/>
        <pc:sldMkLst>
          <pc:docMk/>
          <pc:sldMk cId="3377620683" sldId="261"/>
        </pc:sldMkLst>
      </pc:sldChg>
      <pc:sldChg chg="modSp mod setBg">
        <pc:chgData name="Gurdit singh" userId="53a654fc1018afe6" providerId="LiveId" clId="{0E517BA6-8008-427B-A928-759D27BE0770}" dt="2024-01-14T19:40:26.017" v="1878"/>
        <pc:sldMkLst>
          <pc:docMk/>
          <pc:sldMk cId="3115154301" sldId="262"/>
        </pc:sldMkLst>
        <pc:spChg chg="mod">
          <ac:chgData name="Gurdit singh" userId="53a654fc1018afe6" providerId="LiveId" clId="{0E517BA6-8008-427B-A928-759D27BE0770}" dt="2024-01-14T19:39:39.710" v="1854" actId="207"/>
          <ac:spMkLst>
            <pc:docMk/>
            <pc:sldMk cId="3115154301" sldId="262"/>
            <ac:spMk id="4" creationId="{21082E2E-B1B0-6699-E8E2-4963AC675DA7}"/>
          </ac:spMkLst>
        </pc:spChg>
        <pc:spChg chg="mod">
          <ac:chgData name="Gurdit singh" userId="53a654fc1018afe6" providerId="LiveId" clId="{0E517BA6-8008-427B-A928-759D27BE0770}" dt="2024-01-14T19:39:46.090" v="1856"/>
          <ac:spMkLst>
            <pc:docMk/>
            <pc:sldMk cId="3115154301" sldId="262"/>
            <ac:spMk id="5" creationId="{D1BCC8CE-6CB0-E5A7-C3A5-EF2030A1DA26}"/>
          </ac:spMkLst>
        </pc:spChg>
        <pc:spChg chg="mod">
          <ac:chgData name="Gurdit singh" userId="53a654fc1018afe6" providerId="LiveId" clId="{0E517BA6-8008-427B-A928-759D27BE0770}" dt="2024-01-14T19:39:47.973" v="1858"/>
          <ac:spMkLst>
            <pc:docMk/>
            <pc:sldMk cId="3115154301" sldId="262"/>
            <ac:spMk id="6" creationId="{B862C34D-BF50-C076-9431-481F3E7773D5}"/>
          </ac:spMkLst>
        </pc:spChg>
        <pc:spChg chg="mod">
          <ac:chgData name="Gurdit singh" userId="53a654fc1018afe6" providerId="LiveId" clId="{0E517BA6-8008-427B-A928-759D27BE0770}" dt="2024-01-14T19:39:57.742" v="1866"/>
          <ac:spMkLst>
            <pc:docMk/>
            <pc:sldMk cId="3115154301" sldId="262"/>
            <ac:spMk id="7" creationId="{60DDD2EA-E1E4-DE3C-26EE-23C53F8ADF6A}"/>
          </ac:spMkLst>
        </pc:spChg>
        <pc:spChg chg="mod">
          <ac:chgData name="Gurdit singh" userId="53a654fc1018afe6" providerId="LiveId" clId="{0E517BA6-8008-427B-A928-759D27BE0770}" dt="2024-01-14T19:40:02.734" v="1870"/>
          <ac:spMkLst>
            <pc:docMk/>
            <pc:sldMk cId="3115154301" sldId="262"/>
            <ac:spMk id="8" creationId="{40EB8CFE-4804-076C-99B7-6746241FECED}"/>
          </ac:spMkLst>
        </pc:spChg>
        <pc:spChg chg="mod">
          <ac:chgData name="Gurdit singh" userId="53a654fc1018afe6" providerId="LiveId" clId="{0E517BA6-8008-427B-A928-759D27BE0770}" dt="2024-01-14T19:40:00.327" v="1868"/>
          <ac:spMkLst>
            <pc:docMk/>
            <pc:sldMk cId="3115154301" sldId="262"/>
            <ac:spMk id="9" creationId="{67F41F19-0097-C44D-90A3-76FE677536F9}"/>
          </ac:spMkLst>
        </pc:spChg>
        <pc:spChg chg="mod">
          <ac:chgData name="Gurdit singh" userId="53a654fc1018afe6" providerId="LiveId" clId="{0E517BA6-8008-427B-A928-759D27BE0770}" dt="2024-01-14T19:39:50.624" v="1860"/>
          <ac:spMkLst>
            <pc:docMk/>
            <pc:sldMk cId="3115154301" sldId="262"/>
            <ac:spMk id="10" creationId="{AC787E75-B768-4876-78CD-DF400FFF0E2F}"/>
          </ac:spMkLst>
        </pc:spChg>
        <pc:spChg chg="mod">
          <ac:chgData name="Gurdit singh" userId="53a654fc1018afe6" providerId="LiveId" clId="{0E517BA6-8008-427B-A928-759D27BE0770}" dt="2024-01-14T19:39:52.943" v="1862"/>
          <ac:spMkLst>
            <pc:docMk/>
            <pc:sldMk cId="3115154301" sldId="262"/>
            <ac:spMk id="11" creationId="{586AA9B5-7117-83AE-64D2-AA3885D43998}"/>
          </ac:spMkLst>
        </pc:spChg>
        <pc:spChg chg="mod">
          <ac:chgData name="Gurdit singh" userId="53a654fc1018afe6" providerId="LiveId" clId="{0E517BA6-8008-427B-A928-759D27BE0770}" dt="2024-01-14T19:39:55.098" v="1864"/>
          <ac:spMkLst>
            <pc:docMk/>
            <pc:sldMk cId="3115154301" sldId="262"/>
            <ac:spMk id="12" creationId="{E15152DE-3BD7-6F1D-6DB5-C854BEA85F94}"/>
          </ac:spMkLst>
        </pc:spChg>
        <pc:spChg chg="mod">
          <ac:chgData name="Gurdit singh" userId="53a654fc1018afe6" providerId="LiveId" clId="{0E517BA6-8008-427B-A928-759D27BE0770}" dt="2024-01-14T19:40:15.515" v="1874" actId="207"/>
          <ac:spMkLst>
            <pc:docMk/>
            <pc:sldMk cId="3115154301" sldId="262"/>
            <ac:spMk id="13" creationId="{504F1822-13C6-2BFF-E3F6-3757ED60763D}"/>
          </ac:spMkLst>
        </pc:spChg>
        <pc:spChg chg="mod">
          <ac:chgData name="Gurdit singh" userId="53a654fc1018afe6" providerId="LiveId" clId="{0E517BA6-8008-427B-A928-759D27BE0770}" dt="2024-01-14T19:40:23.862" v="1876"/>
          <ac:spMkLst>
            <pc:docMk/>
            <pc:sldMk cId="3115154301" sldId="262"/>
            <ac:spMk id="14" creationId="{C6EDC794-090E-0418-4245-2FDDC81A56EB}"/>
          </ac:spMkLst>
        </pc:spChg>
        <pc:spChg chg="mod">
          <ac:chgData name="Gurdit singh" userId="53a654fc1018afe6" providerId="LiveId" clId="{0E517BA6-8008-427B-A928-759D27BE0770}" dt="2024-01-14T19:40:26.017" v="1878"/>
          <ac:spMkLst>
            <pc:docMk/>
            <pc:sldMk cId="3115154301" sldId="262"/>
            <ac:spMk id="15" creationId="{CFAAC206-EC4D-F611-D3E3-D7959CEC74D0}"/>
          </ac:spMkLst>
        </pc:spChg>
      </pc:sldChg>
      <pc:sldChg chg="addSp delSp modSp mod setBg">
        <pc:chgData name="Gurdit singh" userId="53a654fc1018afe6" providerId="LiveId" clId="{0E517BA6-8008-427B-A928-759D27BE0770}" dt="2024-01-14T19:40:55.039" v="1890"/>
        <pc:sldMkLst>
          <pc:docMk/>
          <pc:sldMk cId="433079674" sldId="263"/>
        </pc:sldMkLst>
        <pc:spChg chg="mod">
          <ac:chgData name="Gurdit singh" userId="53a654fc1018afe6" providerId="LiveId" clId="{0E517BA6-8008-427B-A928-759D27BE0770}" dt="2024-01-14T01:10:47.356" v="8" actId="20577"/>
          <ac:spMkLst>
            <pc:docMk/>
            <pc:sldMk cId="433079674" sldId="263"/>
            <ac:spMk id="2" creationId="{371485BD-D2A2-3ED9-3D35-261462564C79}"/>
          </ac:spMkLst>
        </pc:spChg>
        <pc:spChg chg="del mod">
          <ac:chgData name="Gurdit singh" userId="53a654fc1018afe6" providerId="LiveId" clId="{0E517BA6-8008-427B-A928-759D27BE0770}" dt="2024-01-14T01:11:55.918" v="10" actId="478"/>
          <ac:spMkLst>
            <pc:docMk/>
            <pc:sldMk cId="433079674" sldId="263"/>
            <ac:spMk id="3" creationId="{FA017035-EE6B-06AA-ABA7-1671996276D3}"/>
          </ac:spMkLst>
        </pc:spChg>
        <pc:spChg chg="add mod">
          <ac:chgData name="Gurdit singh" userId="53a654fc1018afe6" providerId="LiveId" clId="{0E517BA6-8008-427B-A928-759D27BE0770}" dt="2024-01-14T19:40:39.240" v="1880"/>
          <ac:spMkLst>
            <pc:docMk/>
            <pc:sldMk cId="433079674" sldId="263"/>
            <ac:spMk id="4" creationId="{DAF989A2-CB88-4698-2549-B2363E0E9E0A}"/>
          </ac:spMkLst>
        </pc:spChg>
        <pc:spChg chg="add del mod">
          <ac:chgData name="Gurdit singh" userId="53a654fc1018afe6" providerId="LiveId" clId="{0E517BA6-8008-427B-A928-759D27BE0770}" dt="2024-01-14T01:14:40.706" v="109" actId="478"/>
          <ac:spMkLst>
            <pc:docMk/>
            <pc:sldMk cId="433079674" sldId="263"/>
            <ac:spMk id="5" creationId="{918D4AE3-5BD7-B087-EB94-2707ED1E4A65}"/>
          </ac:spMkLst>
        </pc:spChg>
        <pc:spChg chg="add mod">
          <ac:chgData name="Gurdit singh" userId="53a654fc1018afe6" providerId="LiveId" clId="{0E517BA6-8008-427B-A928-759D27BE0770}" dt="2024-01-14T19:40:41.881" v="1882"/>
          <ac:spMkLst>
            <pc:docMk/>
            <pc:sldMk cId="433079674" sldId="263"/>
            <ac:spMk id="6" creationId="{8FCC31FB-7431-CEA4-6D88-52CBC7C8A25E}"/>
          </ac:spMkLst>
        </pc:spChg>
        <pc:spChg chg="add mod">
          <ac:chgData name="Gurdit singh" userId="53a654fc1018afe6" providerId="LiveId" clId="{0E517BA6-8008-427B-A928-759D27BE0770}" dt="2024-01-14T19:40:47.507" v="1884"/>
          <ac:spMkLst>
            <pc:docMk/>
            <pc:sldMk cId="433079674" sldId="263"/>
            <ac:spMk id="7" creationId="{2E50F43E-29B3-27FE-4CD1-4E9D715DAB31}"/>
          </ac:spMkLst>
        </pc:spChg>
        <pc:spChg chg="add mod">
          <ac:chgData name="Gurdit singh" userId="53a654fc1018afe6" providerId="LiveId" clId="{0E517BA6-8008-427B-A928-759D27BE0770}" dt="2024-01-14T01:17:23.861" v="272" actId="1076"/>
          <ac:spMkLst>
            <pc:docMk/>
            <pc:sldMk cId="433079674" sldId="263"/>
            <ac:spMk id="13" creationId="{0F295FE0-F98A-FC0A-A8A7-28090E2175D0}"/>
          </ac:spMkLst>
        </pc:spChg>
        <pc:spChg chg="add mod">
          <ac:chgData name="Gurdit singh" userId="53a654fc1018afe6" providerId="LiveId" clId="{0E517BA6-8008-427B-A928-759D27BE0770}" dt="2024-01-14T01:18:44.643" v="356" actId="1076"/>
          <ac:spMkLst>
            <pc:docMk/>
            <pc:sldMk cId="433079674" sldId="263"/>
            <ac:spMk id="14" creationId="{61CF1148-5232-3910-273D-D8EC354F0F96}"/>
          </ac:spMkLst>
        </pc:spChg>
        <pc:spChg chg="add mod">
          <ac:chgData name="Gurdit singh" userId="53a654fc1018afe6" providerId="LiveId" clId="{0E517BA6-8008-427B-A928-759D27BE0770}" dt="2024-01-14T19:40:50.235" v="1886"/>
          <ac:spMkLst>
            <pc:docMk/>
            <pc:sldMk cId="433079674" sldId="263"/>
            <ac:spMk id="17" creationId="{D7F3B5F7-BAE8-860D-A721-EFB467488D60}"/>
          </ac:spMkLst>
        </pc:spChg>
        <pc:spChg chg="add mod">
          <ac:chgData name="Gurdit singh" userId="53a654fc1018afe6" providerId="LiveId" clId="{0E517BA6-8008-427B-A928-759D27BE0770}" dt="2024-01-14T19:40:52.795" v="1888"/>
          <ac:spMkLst>
            <pc:docMk/>
            <pc:sldMk cId="433079674" sldId="263"/>
            <ac:spMk id="18" creationId="{9CDB8AB9-F1E3-4544-0040-EB2D19B89794}"/>
          </ac:spMkLst>
        </pc:spChg>
        <pc:spChg chg="add mod">
          <ac:chgData name="Gurdit singh" userId="53a654fc1018afe6" providerId="LiveId" clId="{0E517BA6-8008-427B-A928-759D27BE0770}" dt="2024-01-14T01:19:44.469" v="394" actId="1076"/>
          <ac:spMkLst>
            <pc:docMk/>
            <pc:sldMk cId="433079674" sldId="263"/>
            <ac:spMk id="19" creationId="{A78FBED5-78B1-6A87-F96D-C11B64527475}"/>
          </ac:spMkLst>
        </pc:spChg>
        <pc:spChg chg="add del mod">
          <ac:chgData name="Gurdit singh" userId="53a654fc1018afe6" providerId="LiveId" clId="{0E517BA6-8008-427B-A928-759D27BE0770}" dt="2024-01-14T01:22:01.356" v="468" actId="478"/>
          <ac:spMkLst>
            <pc:docMk/>
            <pc:sldMk cId="433079674" sldId="263"/>
            <ac:spMk id="23" creationId="{7C2534E7-381D-338D-62B7-8A66C3AD7A23}"/>
          </ac:spMkLst>
        </pc:spChg>
        <pc:spChg chg="add mod">
          <ac:chgData name="Gurdit singh" userId="53a654fc1018afe6" providerId="LiveId" clId="{0E517BA6-8008-427B-A928-759D27BE0770}" dt="2024-01-14T19:40:55.039" v="1890"/>
          <ac:spMkLst>
            <pc:docMk/>
            <pc:sldMk cId="433079674" sldId="263"/>
            <ac:spMk id="24" creationId="{0CD5CB8D-492B-76CD-EB41-7C577D03B1E5}"/>
          </ac:spMkLst>
        </pc:spChg>
        <pc:cxnChg chg="add mod">
          <ac:chgData name="Gurdit singh" userId="53a654fc1018afe6" providerId="LiveId" clId="{0E517BA6-8008-427B-A928-759D27BE0770}" dt="2024-01-14T01:16:59.809" v="266" actId="13822"/>
          <ac:cxnSpMkLst>
            <pc:docMk/>
            <pc:sldMk cId="433079674" sldId="263"/>
            <ac:cxnSpMk id="9" creationId="{87913234-05D8-BE4E-DB2A-64345EBD1C45}"/>
          </ac:cxnSpMkLst>
        </pc:cxnChg>
        <pc:cxnChg chg="add mod">
          <ac:chgData name="Gurdit singh" userId="53a654fc1018afe6" providerId="LiveId" clId="{0E517BA6-8008-427B-A928-759D27BE0770}" dt="2024-01-14T01:17:04.157" v="267" actId="13822"/>
          <ac:cxnSpMkLst>
            <pc:docMk/>
            <pc:sldMk cId="433079674" sldId="263"/>
            <ac:cxnSpMk id="10" creationId="{3DA9AEB9-0C3F-E8D6-72D7-EA43D32B39A8}"/>
          </ac:cxnSpMkLst>
        </pc:cxnChg>
        <pc:cxnChg chg="add mod">
          <ac:chgData name="Gurdit singh" userId="53a654fc1018afe6" providerId="LiveId" clId="{0E517BA6-8008-427B-A928-759D27BE0770}" dt="2024-01-14T01:20:13.784" v="397" actId="13822"/>
          <ac:cxnSpMkLst>
            <pc:docMk/>
            <pc:sldMk cId="433079674" sldId="263"/>
            <ac:cxnSpMk id="16" creationId="{F4DBFF3D-9865-59A5-D7F9-ED71984F1015}"/>
          </ac:cxnSpMkLst>
        </pc:cxnChg>
        <pc:cxnChg chg="add mod">
          <ac:chgData name="Gurdit singh" userId="53a654fc1018afe6" providerId="LiveId" clId="{0E517BA6-8008-427B-A928-759D27BE0770}" dt="2024-01-14T01:19:55.501" v="396" actId="1076"/>
          <ac:cxnSpMkLst>
            <pc:docMk/>
            <pc:sldMk cId="433079674" sldId="263"/>
            <ac:cxnSpMk id="20" creationId="{34C931B0-618B-6EAA-012C-F578D2535DB4}"/>
          </ac:cxnSpMkLst>
        </pc:cxnChg>
        <pc:cxnChg chg="add mod">
          <ac:chgData name="Gurdit singh" userId="53a654fc1018afe6" providerId="LiveId" clId="{0E517BA6-8008-427B-A928-759D27BE0770}" dt="2024-01-14T01:20:52.247" v="400" actId="1076"/>
          <ac:cxnSpMkLst>
            <pc:docMk/>
            <pc:sldMk cId="433079674" sldId="263"/>
            <ac:cxnSpMk id="22" creationId="{C5BDF2B3-84C9-4687-C943-09C83D92FB27}"/>
          </ac:cxnSpMkLst>
        </pc:cxnChg>
        <pc:cxnChg chg="add mod">
          <ac:chgData name="Gurdit singh" userId="53a654fc1018afe6" providerId="LiveId" clId="{0E517BA6-8008-427B-A928-759D27BE0770}" dt="2024-01-14T01:24:01.252" v="533" actId="13822"/>
          <ac:cxnSpMkLst>
            <pc:docMk/>
            <pc:sldMk cId="433079674" sldId="263"/>
            <ac:cxnSpMk id="26" creationId="{F20F709A-4069-DA82-7686-C0C76436E567}"/>
          </ac:cxnSpMkLst>
        </pc:cxnChg>
        <pc:cxnChg chg="add mod">
          <ac:chgData name="Gurdit singh" userId="53a654fc1018afe6" providerId="LiveId" clId="{0E517BA6-8008-427B-A928-759D27BE0770}" dt="2024-01-14T01:24:05.969" v="534" actId="13822"/>
          <ac:cxnSpMkLst>
            <pc:docMk/>
            <pc:sldMk cId="433079674" sldId="263"/>
            <ac:cxnSpMk id="28" creationId="{ABB80AB3-26C9-C240-BF3E-4AF30BD68F48}"/>
          </ac:cxnSpMkLst>
        </pc:cxnChg>
      </pc:sldChg>
      <pc:sldChg chg="addSp delSp modSp add mod ord setBg">
        <pc:chgData name="Gurdit singh" userId="53a654fc1018afe6" providerId="LiveId" clId="{0E517BA6-8008-427B-A928-759D27BE0770}" dt="2024-01-14T19:42:02.428" v="1910"/>
        <pc:sldMkLst>
          <pc:docMk/>
          <pc:sldMk cId="2095453291" sldId="264"/>
        </pc:sldMkLst>
        <pc:spChg chg="mod">
          <ac:chgData name="Gurdit singh" userId="53a654fc1018afe6" providerId="LiveId" clId="{0E517BA6-8008-427B-A928-759D27BE0770}" dt="2024-01-14T01:35:51.562" v="760" actId="1076"/>
          <ac:spMkLst>
            <pc:docMk/>
            <pc:sldMk cId="2095453291" sldId="264"/>
            <ac:spMk id="2" creationId="{371485BD-D2A2-3ED9-3D35-261462564C79}"/>
          </ac:spMkLst>
        </pc:spChg>
        <pc:spChg chg="del mod">
          <ac:chgData name="Gurdit singh" userId="53a654fc1018afe6" providerId="LiveId" clId="{0E517BA6-8008-427B-A928-759D27BE0770}" dt="2024-01-14T01:25:56.692" v="546" actId="21"/>
          <ac:spMkLst>
            <pc:docMk/>
            <pc:sldMk cId="2095453291" sldId="264"/>
            <ac:spMk id="3" creationId="{FA017035-EE6B-06AA-ABA7-1671996276D3}"/>
          </ac:spMkLst>
        </pc:spChg>
        <pc:spChg chg="add mod">
          <ac:chgData name="Gurdit singh" userId="53a654fc1018afe6" providerId="LiveId" clId="{0E517BA6-8008-427B-A928-759D27BE0770}" dt="2024-01-14T19:41:05.543" v="1892"/>
          <ac:spMkLst>
            <pc:docMk/>
            <pc:sldMk cId="2095453291" sldId="264"/>
            <ac:spMk id="4" creationId="{4EE46436-A8B2-B02D-57C5-BFE43B0B2479}"/>
          </ac:spMkLst>
        </pc:spChg>
        <pc:spChg chg="add mod">
          <ac:chgData name="Gurdit singh" userId="53a654fc1018afe6" providerId="LiveId" clId="{0E517BA6-8008-427B-A928-759D27BE0770}" dt="2024-01-14T19:41:20.269" v="1898"/>
          <ac:spMkLst>
            <pc:docMk/>
            <pc:sldMk cId="2095453291" sldId="264"/>
            <ac:spMk id="5" creationId="{80B20171-3BF0-7068-483B-7F692AAC48A8}"/>
          </ac:spMkLst>
        </pc:spChg>
        <pc:spChg chg="add mod">
          <ac:chgData name="Gurdit singh" userId="53a654fc1018afe6" providerId="LiveId" clId="{0E517BA6-8008-427B-A928-759D27BE0770}" dt="2024-01-14T19:41:51.615" v="1906" actId="207"/>
          <ac:spMkLst>
            <pc:docMk/>
            <pc:sldMk cId="2095453291" sldId="264"/>
            <ac:spMk id="6" creationId="{B42A8B5E-97DF-FEB7-5CCE-C4215F7DA7E8}"/>
          </ac:spMkLst>
        </pc:spChg>
        <pc:spChg chg="add mod">
          <ac:chgData name="Gurdit singh" userId="53a654fc1018afe6" providerId="LiveId" clId="{0E517BA6-8008-427B-A928-759D27BE0770}" dt="2024-01-14T01:35:58.050" v="761"/>
          <ac:spMkLst>
            <pc:docMk/>
            <pc:sldMk cId="2095453291" sldId="264"/>
            <ac:spMk id="7" creationId="{FBBBC2CA-42CE-2040-1F7F-E539DD7B643B}"/>
          </ac:spMkLst>
        </pc:spChg>
        <pc:spChg chg="add mod">
          <ac:chgData name="Gurdit singh" userId="53a654fc1018afe6" providerId="LiveId" clId="{0E517BA6-8008-427B-A928-759D27BE0770}" dt="2024-01-14T01:36:25.830" v="767" actId="1076"/>
          <ac:spMkLst>
            <pc:docMk/>
            <pc:sldMk cId="2095453291" sldId="264"/>
            <ac:spMk id="8" creationId="{39BE773A-B1DC-5CA0-6599-F68A6B90BB59}"/>
          </ac:spMkLst>
        </pc:spChg>
        <pc:spChg chg="add mod">
          <ac:chgData name="Gurdit singh" userId="53a654fc1018afe6" providerId="LiveId" clId="{0E517BA6-8008-427B-A928-759D27BE0770}" dt="2024-01-14T01:36:24.988" v="766" actId="1076"/>
          <ac:spMkLst>
            <pc:docMk/>
            <pc:sldMk cId="2095453291" sldId="264"/>
            <ac:spMk id="9" creationId="{BAC361F6-3156-8915-E235-9EB32ABDE229}"/>
          </ac:spMkLst>
        </pc:spChg>
        <pc:spChg chg="add mod">
          <ac:chgData name="Gurdit singh" userId="53a654fc1018afe6" providerId="LiveId" clId="{0E517BA6-8008-427B-A928-759D27BE0770}" dt="2024-01-14T19:41:07.710" v="1894"/>
          <ac:spMkLst>
            <pc:docMk/>
            <pc:sldMk cId="2095453291" sldId="264"/>
            <ac:spMk id="10" creationId="{42C6D785-6C37-3044-54D1-451691C4ECEE}"/>
          </ac:spMkLst>
        </pc:spChg>
        <pc:spChg chg="add mod">
          <ac:chgData name="Gurdit singh" userId="53a654fc1018afe6" providerId="LiveId" clId="{0E517BA6-8008-427B-A928-759D27BE0770}" dt="2024-01-14T19:41:22.515" v="1900"/>
          <ac:spMkLst>
            <pc:docMk/>
            <pc:sldMk cId="2095453291" sldId="264"/>
            <ac:spMk id="11" creationId="{FDE2BB7F-2B6F-5B7E-9594-3185985DF55A}"/>
          </ac:spMkLst>
        </pc:spChg>
        <pc:spChg chg="add mod">
          <ac:chgData name="Gurdit singh" userId="53a654fc1018afe6" providerId="LiveId" clId="{0E517BA6-8008-427B-A928-759D27BE0770}" dt="2024-01-14T19:41:58.785" v="1908"/>
          <ac:spMkLst>
            <pc:docMk/>
            <pc:sldMk cId="2095453291" sldId="264"/>
            <ac:spMk id="12" creationId="{54EDE189-E738-784F-2708-AF9A6A9182EC}"/>
          </ac:spMkLst>
        </pc:spChg>
        <pc:spChg chg="add mod">
          <ac:chgData name="Gurdit singh" userId="53a654fc1018afe6" providerId="LiveId" clId="{0E517BA6-8008-427B-A928-759D27BE0770}" dt="2024-01-14T19:41:09.710" v="1896"/>
          <ac:spMkLst>
            <pc:docMk/>
            <pc:sldMk cId="2095453291" sldId="264"/>
            <ac:spMk id="13" creationId="{18898204-63BE-D3D0-0C8E-D38325294474}"/>
          </ac:spMkLst>
        </pc:spChg>
        <pc:spChg chg="add mod">
          <ac:chgData name="Gurdit singh" userId="53a654fc1018afe6" providerId="LiveId" clId="{0E517BA6-8008-427B-A928-759D27BE0770}" dt="2024-01-14T19:41:24.878" v="1902"/>
          <ac:spMkLst>
            <pc:docMk/>
            <pc:sldMk cId="2095453291" sldId="264"/>
            <ac:spMk id="14" creationId="{C208A211-168F-C57A-5A59-7B37AEDC7B04}"/>
          </ac:spMkLst>
        </pc:spChg>
        <pc:spChg chg="add mod">
          <ac:chgData name="Gurdit singh" userId="53a654fc1018afe6" providerId="LiveId" clId="{0E517BA6-8008-427B-A928-759D27BE0770}" dt="2024-01-14T01:39:10.130" v="855"/>
          <ac:spMkLst>
            <pc:docMk/>
            <pc:sldMk cId="2095453291" sldId="264"/>
            <ac:spMk id="15" creationId="{987D6DC3-4323-8FED-8DEB-2AB65F1976D7}"/>
          </ac:spMkLst>
        </pc:spChg>
        <pc:spChg chg="add mod">
          <ac:chgData name="Gurdit singh" userId="53a654fc1018afe6" providerId="LiveId" clId="{0E517BA6-8008-427B-A928-759D27BE0770}" dt="2024-01-14T01:39:22.619" v="857"/>
          <ac:spMkLst>
            <pc:docMk/>
            <pc:sldMk cId="2095453291" sldId="264"/>
            <ac:spMk id="16" creationId="{3E749F1F-9436-9B1B-6E10-7D44EB0B6BDD}"/>
          </ac:spMkLst>
        </pc:spChg>
        <pc:spChg chg="add mod">
          <ac:chgData name="Gurdit singh" userId="53a654fc1018afe6" providerId="LiveId" clId="{0E517BA6-8008-427B-A928-759D27BE0770}" dt="2024-01-14T19:42:02.428" v="1910"/>
          <ac:spMkLst>
            <pc:docMk/>
            <pc:sldMk cId="2095453291" sldId="264"/>
            <ac:spMk id="17" creationId="{F53EB4A0-2576-2F39-A3C4-9371E5D26923}"/>
          </ac:spMkLst>
        </pc:spChg>
      </pc:sldChg>
      <pc:sldChg chg="addSp delSp modSp add mod ord setBg">
        <pc:chgData name="Gurdit singh" userId="53a654fc1018afe6" providerId="LiveId" clId="{0E517BA6-8008-427B-A928-759D27BE0770}" dt="2024-01-15T13:11:07.960" v="1973" actId="1076"/>
        <pc:sldMkLst>
          <pc:docMk/>
          <pc:sldMk cId="211988147" sldId="265"/>
        </pc:sldMkLst>
        <pc:spChg chg="mod">
          <ac:chgData name="Gurdit singh" userId="53a654fc1018afe6" providerId="LiveId" clId="{0E517BA6-8008-427B-A928-759D27BE0770}" dt="2024-01-14T01:42:42.243" v="937" actId="20577"/>
          <ac:spMkLst>
            <pc:docMk/>
            <pc:sldMk cId="211988147" sldId="265"/>
            <ac:spMk id="2" creationId="{371485BD-D2A2-3ED9-3D35-261462564C79}"/>
          </ac:spMkLst>
        </pc:spChg>
        <pc:spChg chg="del">
          <ac:chgData name="Gurdit singh" userId="53a654fc1018afe6" providerId="LiveId" clId="{0E517BA6-8008-427B-A928-759D27BE0770}" dt="2024-01-14T01:45:51.919" v="938" actId="478"/>
          <ac:spMkLst>
            <pc:docMk/>
            <pc:sldMk cId="211988147" sldId="265"/>
            <ac:spMk id="3" creationId="{FA017035-EE6B-06AA-ABA7-1671996276D3}"/>
          </ac:spMkLst>
        </pc:spChg>
        <pc:spChg chg="add mod">
          <ac:chgData name="Gurdit singh" userId="53a654fc1018afe6" providerId="LiveId" clId="{0E517BA6-8008-427B-A928-759D27BE0770}" dt="2024-01-15T13:11:07.960" v="1973" actId="1076"/>
          <ac:spMkLst>
            <pc:docMk/>
            <pc:sldMk cId="211988147" sldId="265"/>
            <ac:spMk id="4" creationId="{D1B487A3-8B10-3070-34CC-055FCB3C3A37}"/>
          </ac:spMkLst>
        </pc:spChg>
        <pc:spChg chg="add del mod">
          <ac:chgData name="Gurdit singh" userId="53a654fc1018afe6" providerId="LiveId" clId="{0E517BA6-8008-427B-A928-759D27BE0770}" dt="2024-01-14T01:45:53.594" v="939" actId="478"/>
          <ac:spMkLst>
            <pc:docMk/>
            <pc:sldMk cId="211988147" sldId="265"/>
            <ac:spMk id="8" creationId="{C418AABE-1DC8-65D7-F7B1-CFC87B2E4204}"/>
          </ac:spMkLst>
        </pc:spChg>
        <pc:spChg chg="add mod">
          <ac:chgData name="Gurdit singh" userId="53a654fc1018afe6" providerId="LiveId" clId="{0E517BA6-8008-427B-A928-759D27BE0770}" dt="2024-01-14T19:42:26.895" v="1921" actId="207"/>
          <ac:spMkLst>
            <pc:docMk/>
            <pc:sldMk cId="211988147" sldId="265"/>
            <ac:spMk id="9" creationId="{C0A4B188-9243-05FB-09F3-F46CBDC631A0}"/>
          </ac:spMkLst>
        </pc:spChg>
        <pc:spChg chg="add mod">
          <ac:chgData name="Gurdit singh" userId="53a654fc1018afe6" providerId="LiveId" clId="{0E517BA6-8008-427B-A928-759D27BE0770}" dt="2024-01-14T19:42:35.710" v="1927"/>
          <ac:spMkLst>
            <pc:docMk/>
            <pc:sldMk cId="211988147" sldId="265"/>
            <ac:spMk id="10" creationId="{6C461D8E-7163-C359-EF0E-9328A2B2CE34}"/>
          </ac:spMkLst>
        </pc:spChg>
        <pc:spChg chg="add mod">
          <ac:chgData name="Gurdit singh" userId="53a654fc1018afe6" providerId="LiveId" clId="{0E517BA6-8008-427B-A928-759D27BE0770}" dt="2024-01-14T19:42:30.358" v="1923"/>
          <ac:spMkLst>
            <pc:docMk/>
            <pc:sldMk cId="211988147" sldId="265"/>
            <ac:spMk id="11" creationId="{7D436CAE-37A4-9546-ED92-572427F8616F}"/>
          </ac:spMkLst>
        </pc:spChg>
        <pc:spChg chg="add mod">
          <ac:chgData name="Gurdit singh" userId="53a654fc1018afe6" providerId="LiveId" clId="{0E517BA6-8008-427B-A928-759D27BE0770}" dt="2024-01-14T19:42:38.146" v="1929"/>
          <ac:spMkLst>
            <pc:docMk/>
            <pc:sldMk cId="211988147" sldId="265"/>
            <ac:spMk id="12" creationId="{A48226C1-BDD8-93AE-469C-C9A8F5F0D354}"/>
          </ac:spMkLst>
        </pc:spChg>
        <pc:spChg chg="add mod">
          <ac:chgData name="Gurdit singh" userId="53a654fc1018afe6" providerId="LiveId" clId="{0E517BA6-8008-427B-A928-759D27BE0770}" dt="2024-01-14T19:42:32.283" v="1925"/>
          <ac:spMkLst>
            <pc:docMk/>
            <pc:sldMk cId="211988147" sldId="265"/>
            <ac:spMk id="13" creationId="{CFE17B8E-D1CF-7F59-1637-E68BADE414EF}"/>
          </ac:spMkLst>
        </pc:spChg>
        <pc:spChg chg="add mod">
          <ac:chgData name="Gurdit singh" userId="53a654fc1018afe6" providerId="LiveId" clId="{0E517BA6-8008-427B-A928-759D27BE0770}" dt="2024-01-14T19:42:40.598" v="1931"/>
          <ac:spMkLst>
            <pc:docMk/>
            <pc:sldMk cId="211988147" sldId="265"/>
            <ac:spMk id="14" creationId="{1F953064-8E4F-87FC-AC76-CA4138888912}"/>
          </ac:spMkLst>
        </pc:spChg>
        <pc:spChg chg="add mod">
          <ac:chgData name="Gurdit singh" userId="53a654fc1018afe6" providerId="LiveId" clId="{0E517BA6-8008-427B-A928-759D27BE0770}" dt="2024-01-14T19:42:15.861" v="1916" actId="207"/>
          <ac:spMkLst>
            <pc:docMk/>
            <pc:sldMk cId="211988147" sldId="265"/>
            <ac:spMk id="15" creationId="{35819C06-37AE-BE64-FB2D-00F7E0FD839E}"/>
          </ac:spMkLst>
        </pc:spChg>
        <pc:spChg chg="add mod">
          <ac:chgData name="Gurdit singh" userId="53a654fc1018afe6" providerId="LiveId" clId="{0E517BA6-8008-427B-A928-759D27BE0770}" dt="2024-01-14T01:50:14.909" v="1145"/>
          <ac:spMkLst>
            <pc:docMk/>
            <pc:sldMk cId="211988147" sldId="265"/>
            <ac:spMk id="16" creationId="{2CC8D993-5A2E-D328-C1F2-28DADD5C910C}"/>
          </ac:spMkLst>
        </pc:spChg>
        <pc:spChg chg="add mod">
          <ac:chgData name="Gurdit singh" userId="53a654fc1018afe6" providerId="LiveId" clId="{0E517BA6-8008-427B-A928-759D27BE0770}" dt="2024-01-14T01:50:14.909" v="1145"/>
          <ac:spMkLst>
            <pc:docMk/>
            <pc:sldMk cId="211988147" sldId="265"/>
            <ac:spMk id="17" creationId="{9492A34C-E818-E905-C1F6-63B17710D46F}"/>
          </ac:spMkLst>
        </pc:spChg>
        <pc:spChg chg="add mod">
          <ac:chgData name="Gurdit singh" userId="53a654fc1018afe6" providerId="LiveId" clId="{0E517BA6-8008-427B-A928-759D27BE0770}" dt="2024-01-14T01:50:14.909" v="1145"/>
          <ac:spMkLst>
            <pc:docMk/>
            <pc:sldMk cId="211988147" sldId="265"/>
            <ac:spMk id="18" creationId="{9DB8BAA6-467C-4779-F69D-E92A544F6B25}"/>
          </ac:spMkLst>
        </pc:spChg>
        <pc:spChg chg="add mod">
          <ac:chgData name="Gurdit singh" userId="53a654fc1018afe6" providerId="LiveId" clId="{0E517BA6-8008-427B-A928-759D27BE0770}" dt="2024-01-14T01:50:14.909" v="1145"/>
          <ac:spMkLst>
            <pc:docMk/>
            <pc:sldMk cId="211988147" sldId="265"/>
            <ac:spMk id="19" creationId="{3732CF77-0398-EB12-FA9C-5179B88F0AC4}"/>
          </ac:spMkLst>
        </pc:spChg>
        <pc:spChg chg="add mod">
          <ac:chgData name="Gurdit singh" userId="53a654fc1018afe6" providerId="LiveId" clId="{0E517BA6-8008-427B-A928-759D27BE0770}" dt="2024-01-14T01:50:14.909" v="1145"/>
          <ac:spMkLst>
            <pc:docMk/>
            <pc:sldMk cId="211988147" sldId="265"/>
            <ac:spMk id="20" creationId="{603187EE-E036-2192-71A9-BEBBCA5FDFD6}"/>
          </ac:spMkLst>
        </pc:spChg>
        <pc:spChg chg="add mod">
          <ac:chgData name="Gurdit singh" userId="53a654fc1018afe6" providerId="LiveId" clId="{0E517BA6-8008-427B-A928-759D27BE0770}" dt="2024-01-14T01:50:14.909" v="1145"/>
          <ac:spMkLst>
            <pc:docMk/>
            <pc:sldMk cId="211988147" sldId="265"/>
            <ac:spMk id="21" creationId="{581A460A-1EC6-FE58-B87F-B04797D17A4E}"/>
          </ac:spMkLst>
        </pc:spChg>
        <pc:spChg chg="add mod">
          <ac:chgData name="Gurdit singh" userId="53a654fc1018afe6" providerId="LiveId" clId="{0E517BA6-8008-427B-A928-759D27BE0770}" dt="2024-01-14T19:42:19.726" v="1918"/>
          <ac:spMkLst>
            <pc:docMk/>
            <pc:sldMk cId="211988147" sldId="265"/>
            <ac:spMk id="22" creationId="{70D102E1-3D8C-DDF5-5FF4-E859BFAD9DB8}"/>
          </ac:spMkLst>
        </pc:spChg>
        <pc:spChg chg="add mod">
          <ac:chgData name="Gurdit singh" userId="53a654fc1018afe6" providerId="LiveId" clId="{0E517BA6-8008-427B-A928-759D27BE0770}" dt="2024-01-14T19:42:21.912" v="1920"/>
          <ac:spMkLst>
            <pc:docMk/>
            <pc:sldMk cId="211988147" sldId="265"/>
            <ac:spMk id="23" creationId="{54DDDBE4-23B4-E02A-59F1-57930E85447A}"/>
          </ac:spMkLst>
        </pc:spChg>
        <pc:graphicFrameChg chg="add mod">
          <ac:chgData name="Gurdit singh" userId="53a654fc1018afe6" providerId="LiveId" clId="{0E517BA6-8008-427B-A928-759D27BE0770}" dt="2024-01-14T01:41:37.557" v="905"/>
          <ac:graphicFrameMkLst>
            <pc:docMk/>
            <pc:sldMk cId="211988147" sldId="265"/>
            <ac:graphicFrameMk id="4" creationId="{C166AB5A-A675-B7DB-3BFE-01257B5B6DBE}"/>
          </ac:graphicFrameMkLst>
        </pc:graphicFrameChg>
        <pc:graphicFrameChg chg="add mod">
          <ac:chgData name="Gurdit singh" userId="53a654fc1018afe6" providerId="LiveId" clId="{0E517BA6-8008-427B-A928-759D27BE0770}" dt="2024-01-14T01:41:48.792" v="906"/>
          <ac:graphicFrameMkLst>
            <pc:docMk/>
            <pc:sldMk cId="211988147" sldId="265"/>
            <ac:graphicFrameMk id="5" creationId="{B331B9A8-5D84-5DC7-B36F-027EE8D6C0EA}"/>
          </ac:graphicFrameMkLst>
        </pc:graphicFrameChg>
        <pc:graphicFrameChg chg="add mod">
          <ac:chgData name="Gurdit singh" userId="53a654fc1018afe6" providerId="LiveId" clId="{0E517BA6-8008-427B-A928-759D27BE0770}" dt="2024-01-14T01:41:53.540" v="907"/>
          <ac:graphicFrameMkLst>
            <pc:docMk/>
            <pc:sldMk cId="211988147" sldId="265"/>
            <ac:graphicFrameMk id="6" creationId="{E4346C50-3491-8A62-5E30-47CA6652E973}"/>
          </ac:graphicFrameMkLst>
        </pc:graphicFrameChg>
      </pc:sldChg>
      <pc:sldChg chg="addSp delSp modSp add mod ord setBg">
        <pc:chgData name="Gurdit singh" userId="53a654fc1018afe6" providerId="LiveId" clId="{0E517BA6-8008-427B-A928-759D27BE0770}" dt="2024-01-14T19:43:14.145" v="1932" actId="207"/>
        <pc:sldMkLst>
          <pc:docMk/>
          <pc:sldMk cId="2779563901" sldId="266"/>
        </pc:sldMkLst>
        <pc:spChg chg="mod">
          <ac:chgData name="Gurdit singh" userId="53a654fc1018afe6" providerId="LiveId" clId="{0E517BA6-8008-427B-A928-759D27BE0770}" dt="2024-01-14T01:55:36.342" v="1326" actId="20577"/>
          <ac:spMkLst>
            <pc:docMk/>
            <pc:sldMk cId="2779563901" sldId="266"/>
            <ac:spMk id="2" creationId="{371485BD-D2A2-3ED9-3D35-261462564C79}"/>
          </ac:spMkLst>
        </pc:spChg>
        <pc:spChg chg="del">
          <ac:chgData name="Gurdit singh" userId="53a654fc1018afe6" providerId="LiveId" clId="{0E517BA6-8008-427B-A928-759D27BE0770}" dt="2024-01-14T01:55:44.439" v="1327" actId="478"/>
          <ac:spMkLst>
            <pc:docMk/>
            <pc:sldMk cId="2779563901" sldId="266"/>
            <ac:spMk id="3" creationId="{FA017035-EE6B-06AA-ABA7-1671996276D3}"/>
          </ac:spMkLst>
        </pc:spChg>
        <pc:spChg chg="add del mod">
          <ac:chgData name="Gurdit singh" userId="53a654fc1018afe6" providerId="LiveId" clId="{0E517BA6-8008-427B-A928-759D27BE0770}" dt="2024-01-14T19:43:14.145" v="1932" actId="207"/>
          <ac:spMkLst>
            <pc:docMk/>
            <pc:sldMk cId="2779563901" sldId="266"/>
            <ac:spMk id="5" creationId="{9293A5ED-D2D2-A12C-D6E2-EFE77145AEA8}"/>
          </ac:spMkLst>
        </pc:spChg>
      </pc:sldChg>
      <pc:sldChg chg="modSp add mod ord setBg">
        <pc:chgData name="Gurdit singh" userId="53a654fc1018afe6" providerId="LiveId" clId="{0E517BA6-8008-427B-A928-759D27BE0770}" dt="2024-01-14T19:38:28.072" v="1781"/>
        <pc:sldMkLst>
          <pc:docMk/>
          <pc:sldMk cId="3917619190" sldId="267"/>
        </pc:sldMkLst>
        <pc:spChg chg="mod">
          <ac:chgData name="Gurdit singh" userId="53a654fc1018afe6" providerId="LiveId" clId="{0E517BA6-8008-427B-A928-759D27BE0770}" dt="2024-01-14T02:00:29.143" v="1371" actId="20577"/>
          <ac:spMkLst>
            <pc:docMk/>
            <pc:sldMk cId="3917619190" sldId="267"/>
            <ac:spMk id="2" creationId="{371485BD-D2A2-3ED9-3D35-261462564C79}"/>
          </ac:spMkLst>
        </pc:spChg>
        <pc:spChg chg="mod">
          <ac:chgData name="Gurdit singh" userId="53a654fc1018afe6" providerId="LiveId" clId="{0E517BA6-8008-427B-A928-759D27BE0770}" dt="2024-01-14T02:01:09.934" v="1375" actId="255"/>
          <ac:spMkLst>
            <pc:docMk/>
            <pc:sldMk cId="3917619190" sldId="267"/>
            <ac:spMk id="3" creationId="{FA017035-EE6B-06AA-ABA7-1671996276D3}"/>
          </ac:spMkLst>
        </pc:spChg>
      </pc:sldChg>
      <pc:sldChg chg="modSp add mod ord setBg">
        <pc:chgData name="Gurdit singh" userId="53a654fc1018afe6" providerId="LiveId" clId="{0E517BA6-8008-427B-A928-759D27BE0770}" dt="2024-01-14T19:45:30.005" v="1949"/>
        <pc:sldMkLst>
          <pc:docMk/>
          <pc:sldMk cId="4092755078" sldId="268"/>
        </pc:sldMkLst>
        <pc:spChg chg="mod">
          <ac:chgData name="Gurdit singh" userId="53a654fc1018afe6" providerId="LiveId" clId="{0E517BA6-8008-427B-A928-759D27BE0770}" dt="2024-01-14T02:01:55.365" v="1387" actId="20577"/>
          <ac:spMkLst>
            <pc:docMk/>
            <pc:sldMk cId="4092755078" sldId="268"/>
            <ac:spMk id="2" creationId="{371485BD-D2A2-3ED9-3D35-261462564C79}"/>
          </ac:spMkLst>
        </pc:spChg>
        <pc:spChg chg="mod">
          <ac:chgData name="Gurdit singh" userId="53a654fc1018afe6" providerId="LiveId" clId="{0E517BA6-8008-427B-A928-759D27BE0770}" dt="2024-01-14T19:45:30.005" v="1949"/>
          <ac:spMkLst>
            <pc:docMk/>
            <pc:sldMk cId="4092755078" sldId="268"/>
            <ac:spMk id="3" creationId="{FA017035-EE6B-06AA-ABA7-1671996276D3}"/>
          </ac:spMkLst>
        </pc:spChg>
      </pc:sldChg>
      <pc:sldChg chg="addSp delSp modSp add del mod ord">
        <pc:chgData name="Gurdit singh" userId="53a654fc1018afe6" providerId="LiveId" clId="{0E517BA6-8008-427B-A928-759D27BE0770}" dt="2024-01-14T02:08:15.767" v="1612" actId="2696"/>
        <pc:sldMkLst>
          <pc:docMk/>
          <pc:sldMk cId="342488662" sldId="269"/>
        </pc:sldMkLst>
        <pc:spChg chg="del">
          <ac:chgData name="Gurdit singh" userId="53a654fc1018afe6" providerId="LiveId" clId="{0E517BA6-8008-427B-A928-759D27BE0770}" dt="2024-01-14T02:05:57.882" v="1554" actId="21"/>
          <ac:spMkLst>
            <pc:docMk/>
            <pc:sldMk cId="342488662" sldId="269"/>
            <ac:spMk id="2" creationId="{371485BD-D2A2-3ED9-3D35-261462564C79}"/>
          </ac:spMkLst>
        </pc:spChg>
        <pc:spChg chg="mod">
          <ac:chgData name="Gurdit singh" userId="53a654fc1018afe6" providerId="LiveId" clId="{0E517BA6-8008-427B-A928-759D27BE0770}" dt="2024-01-14T02:06:46.943" v="1609" actId="20577"/>
          <ac:spMkLst>
            <pc:docMk/>
            <pc:sldMk cId="342488662" sldId="269"/>
            <ac:spMk id="3" creationId="{FA017035-EE6B-06AA-ABA7-1671996276D3}"/>
          </ac:spMkLst>
        </pc:spChg>
        <pc:spChg chg="add del mod">
          <ac:chgData name="Gurdit singh" userId="53a654fc1018afe6" providerId="LiveId" clId="{0E517BA6-8008-427B-A928-759D27BE0770}" dt="2024-01-14T02:06:00.036" v="1555" actId="21"/>
          <ac:spMkLst>
            <pc:docMk/>
            <pc:sldMk cId="342488662" sldId="269"/>
            <ac:spMk id="5" creationId="{E3562460-01DF-76DB-9C6E-AAEED6634776}"/>
          </ac:spMkLst>
        </pc:spChg>
        <pc:picChg chg="add mod">
          <ac:chgData name="Gurdit singh" userId="53a654fc1018afe6" providerId="LiveId" clId="{0E517BA6-8008-427B-A928-759D27BE0770}" dt="2024-01-14T02:07:24.035" v="1611" actId="1076"/>
          <ac:picMkLst>
            <pc:docMk/>
            <pc:sldMk cId="342488662" sldId="269"/>
            <ac:picMk id="7" creationId="{C919A634-BC1B-B572-2D25-AC00CCF5A979}"/>
          </ac:picMkLst>
        </pc:picChg>
      </pc:sldChg>
      <pc:sldChg chg="addSp delSp modSp add mod setBg modAnim">
        <pc:chgData name="Gurdit singh" userId="53a654fc1018afe6" providerId="LiveId" clId="{0E517BA6-8008-427B-A928-759D27BE0770}" dt="2024-01-14T19:38:53.698" v="1786" actId="20577"/>
        <pc:sldMkLst>
          <pc:docMk/>
          <pc:sldMk cId="3834373442" sldId="269"/>
        </pc:sldMkLst>
        <pc:spChg chg="del">
          <ac:chgData name="Gurdit singh" userId="53a654fc1018afe6" providerId="LiveId" clId="{0E517BA6-8008-427B-A928-759D27BE0770}" dt="2024-01-14T02:09:04.265" v="1614" actId="478"/>
          <ac:spMkLst>
            <pc:docMk/>
            <pc:sldMk cId="3834373442" sldId="269"/>
            <ac:spMk id="2" creationId="{371485BD-D2A2-3ED9-3D35-261462564C79}"/>
          </ac:spMkLst>
        </pc:spChg>
        <pc:spChg chg="mod">
          <ac:chgData name="Gurdit singh" userId="53a654fc1018afe6" providerId="LiveId" clId="{0E517BA6-8008-427B-A928-759D27BE0770}" dt="2024-01-14T19:38:53.698" v="1786" actId="20577"/>
          <ac:spMkLst>
            <pc:docMk/>
            <pc:sldMk cId="3834373442" sldId="269"/>
            <ac:spMk id="3" creationId="{FA017035-EE6B-06AA-ABA7-1671996276D3}"/>
          </ac:spMkLst>
        </pc:spChg>
        <pc:spChg chg="add del mod">
          <ac:chgData name="Gurdit singh" userId="53a654fc1018afe6" providerId="LiveId" clId="{0E517BA6-8008-427B-A928-759D27BE0770}" dt="2024-01-14T02:09:08.467" v="1615" actId="21"/>
          <ac:spMkLst>
            <pc:docMk/>
            <pc:sldMk cId="3834373442" sldId="269"/>
            <ac:spMk id="5" creationId="{15FCBE7F-A2E6-D296-026B-3AD1EA104E21}"/>
          </ac:spMkLst>
        </pc:spChg>
        <pc:picChg chg="add mod">
          <ac:chgData name="Gurdit singh" userId="53a654fc1018afe6" providerId="LiveId" clId="{0E517BA6-8008-427B-A928-759D27BE0770}" dt="2024-01-14T02:10:58.899" v="1656" actId="931"/>
          <ac:picMkLst>
            <pc:docMk/>
            <pc:sldMk cId="3834373442" sldId="269"/>
            <ac:picMk id="7" creationId="{D1436AF7-CE1A-74DF-5048-00AB9139D704}"/>
          </ac:picMkLst>
        </pc:picChg>
        <pc:picChg chg="add mod">
          <ac:chgData name="Gurdit singh" userId="53a654fc1018afe6" providerId="LiveId" clId="{0E517BA6-8008-427B-A928-759D27BE0770}" dt="2024-01-14T02:11:29.826" v="1661" actId="1076"/>
          <ac:picMkLst>
            <pc:docMk/>
            <pc:sldMk cId="3834373442" sldId="269"/>
            <ac:picMk id="9" creationId="{FD6D367C-461B-186E-86EE-83E3F2E25191}"/>
          </ac:picMkLst>
        </pc:picChg>
        <pc:picChg chg="add mod">
          <ac:chgData name="Gurdit singh" userId="53a654fc1018afe6" providerId="LiveId" clId="{0E517BA6-8008-427B-A928-759D27BE0770}" dt="2024-01-14T02:11:29.826" v="1661" actId="1076"/>
          <ac:picMkLst>
            <pc:docMk/>
            <pc:sldMk cId="3834373442" sldId="269"/>
            <ac:picMk id="11" creationId="{AEAEBE3A-8D28-8389-6551-1CB73C3BE7CB}"/>
          </ac:picMkLst>
        </pc:picChg>
        <pc:picChg chg="add mod">
          <ac:chgData name="Gurdit singh" userId="53a654fc1018afe6" providerId="LiveId" clId="{0E517BA6-8008-427B-A928-759D27BE0770}" dt="2024-01-14T02:11:48.817" v="1667" actId="1076"/>
          <ac:picMkLst>
            <pc:docMk/>
            <pc:sldMk cId="3834373442" sldId="269"/>
            <ac:picMk id="13" creationId="{017D6B58-1F1E-3B11-A13A-88B0C091EB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7BC7-ABC1-37CC-FA0B-B1D90BD5D0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7122F8-ACE0-8ECC-04E9-3E6082E879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92E706-0C70-5B3E-E7E6-79FF14F6221D}"/>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3C1DFDEA-099F-1AB2-85DA-5AB90FA9D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7E07A-77B5-C1B0-E89E-BC6D4DEBE5AC}"/>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27087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9428-AB39-CC76-7FA6-993A53B6F3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AA21D8-EFB6-89CB-56E0-CFD17B5898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954E0-E4B0-B240-CCBF-C5B79E7C25C3}"/>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BBFBBA4C-C262-F5A9-7228-AEB732939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BAE7B-3C44-4C2D-EC9F-C93653561B55}"/>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60936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6D8931-DF39-A888-E488-29D38101F2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C8591A-FD2E-7D3A-606B-77BA3ABE84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6EF43-B162-C66C-B63B-746D550A896D}"/>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3EE7EC5A-D86F-EFA2-3AB6-3052C52BC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E6550-E3E8-9712-F5C2-96FF8A52CF44}"/>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169273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355B-1D15-B660-8C0F-8EC5A41555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ADFD03-5BFC-BB46-FF76-9031587D8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ACA2C-F69E-D7BD-A3EB-1BA15C3436B0}"/>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6EC515F2-F052-97D6-A3DF-666943A3E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0FF3C-16AB-3BBE-F740-79E7D833D53E}"/>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37279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2E9A-A7E4-E6DB-4512-4A54BDE44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4D04BD-762D-591D-1C17-8F25381B1B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BCD9FF-12A6-2972-0137-BD87CE087E81}"/>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A3E61BE8-0644-ED59-C64A-FC2DFF9F2C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61505-9BEB-93E7-61C6-98398E6B9A72}"/>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107400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A07-EB05-BD89-A57A-6C014F91F9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FFD50D-A138-D30C-EA0D-9857DB002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21EC08-9661-622E-37EF-0401AE3E9F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FA311E-5C18-3B29-BB73-A49953B80FF5}"/>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6" name="Footer Placeholder 5">
            <a:extLst>
              <a:ext uri="{FF2B5EF4-FFF2-40B4-BE49-F238E27FC236}">
                <a16:creationId xmlns:a16="http://schemas.microsoft.com/office/drawing/2014/main" id="{7E7221D8-EE01-5C39-059D-94FA33A73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1B012E-4845-0E5A-8207-223236CDC92B}"/>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344559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25C5-F41F-A41B-AEDF-80DC1CB6FD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916C2F-1A56-C467-3FDC-F91432779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E8F436-2CD3-D953-06D9-D18C560514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98B52A-EE46-C513-2203-0D45452A80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38F84-C61D-F0DE-99BF-58958AC16C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ECA7ED-F363-FA8D-F7B1-635103D284E1}"/>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8" name="Footer Placeholder 7">
            <a:extLst>
              <a:ext uri="{FF2B5EF4-FFF2-40B4-BE49-F238E27FC236}">
                <a16:creationId xmlns:a16="http://schemas.microsoft.com/office/drawing/2014/main" id="{3EA6794B-72D9-4C8C-A166-405813F713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216C95-28D4-DF80-C4E0-A8AAB137B5E8}"/>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318135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5C3C-A2B7-46CC-FD1B-C70F844C2C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D52CC9-297F-E588-DDD3-DA42A2CE40CD}"/>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4" name="Footer Placeholder 3">
            <a:extLst>
              <a:ext uri="{FF2B5EF4-FFF2-40B4-BE49-F238E27FC236}">
                <a16:creationId xmlns:a16="http://schemas.microsoft.com/office/drawing/2014/main" id="{22E48AF6-AA05-1F54-9AA9-C472002479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52F59B-669C-3D4A-A4DA-49617C4A7161}"/>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194595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F96EF4-16A1-52F0-4894-4D21CD0F7347}"/>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3" name="Footer Placeholder 2">
            <a:extLst>
              <a:ext uri="{FF2B5EF4-FFF2-40B4-BE49-F238E27FC236}">
                <a16:creationId xmlns:a16="http://schemas.microsoft.com/office/drawing/2014/main" id="{E1479A6D-FF39-5009-DE45-36B07BE294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2D3C60-BF4F-AAB3-6170-6BDF15BE2640}"/>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80167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4947-5031-E1DC-AF59-B00F7D4C8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1FEF18-D67A-75C6-895C-2832E8DCF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6077DB-C98E-A4AB-11CA-939F0B388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91268-1AB8-CB34-9D26-598A59157338}"/>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6" name="Footer Placeholder 5">
            <a:extLst>
              <a:ext uri="{FF2B5EF4-FFF2-40B4-BE49-F238E27FC236}">
                <a16:creationId xmlns:a16="http://schemas.microsoft.com/office/drawing/2014/main" id="{54C7532E-AE27-72AC-9880-EDDBADBCB8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B30A9D-06B1-3D4E-F0F3-E8237DB3B7DB}"/>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3312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9162-0D40-6910-1266-4AB3960CD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B6FF84-9DC8-A0AA-D90F-D2534C60B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AAA31F-21C3-704B-063A-403D23C99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53B2C-D6C2-6A62-1D77-9E13AB5FC258}"/>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6" name="Footer Placeholder 5">
            <a:extLst>
              <a:ext uri="{FF2B5EF4-FFF2-40B4-BE49-F238E27FC236}">
                <a16:creationId xmlns:a16="http://schemas.microsoft.com/office/drawing/2014/main" id="{B2E21F3D-E8E4-7A0F-C70A-0CF192546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29FA23-A14C-EB44-B649-BE4A7E7BFCD5}"/>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317102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A81B0-652C-F229-D320-3F51D027E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2E37DD-938F-31C7-AE81-221588E10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6E287-7035-6266-8C45-2A74B2EC0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ADA4AB77-1D9D-D4C8-CC48-2E8D1088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A3A733-334E-2990-2316-F917FEFA66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DBAD2-1B43-42FA-9144-2572C25B21F1}" type="slidenum">
              <a:rPr lang="en-IN" smtClean="0"/>
              <a:t>‹#›</a:t>
            </a:fld>
            <a:endParaRPr lang="en-IN"/>
          </a:p>
        </p:txBody>
      </p:sp>
    </p:spTree>
    <p:extLst>
      <p:ext uri="{BB962C8B-B14F-4D97-AF65-F5344CB8AC3E}">
        <p14:creationId xmlns:p14="http://schemas.microsoft.com/office/powerpoint/2010/main" val="121187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Q7yTiGxSUh1cPAUS-u149FDXZulCTyek#scrollTo=Rnqd2078XSzc"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Q7yTiGxSUh1cPAUS-u149FDXZulCTyek#scrollTo=Rnqd2078XSzc"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2196EA-1D06-4648-E370-6356625AA4D2}"/>
              </a:ext>
            </a:extLst>
          </p:cNvPr>
          <p:cNvSpPr/>
          <p:nvPr/>
        </p:nvSpPr>
        <p:spPr>
          <a:xfrm>
            <a:off x="0" y="0"/>
            <a:ext cx="12192000" cy="6858000"/>
          </a:xfrm>
          <a:prstGeom prst="rect">
            <a:avLst/>
          </a:prstGeom>
          <a:gradFill flip="none" rotWithShape="1">
            <a:gsLst>
              <a:gs pos="100000">
                <a:schemeClr val="accent1">
                  <a:lumMod val="75000"/>
                </a:schemeClr>
              </a:gs>
              <a:gs pos="30000">
                <a:schemeClr val="tx2">
                  <a:lumMod val="75000"/>
                  <a:alpha val="11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5A7B259-A393-5BC5-3502-E431F5AD5E49}"/>
              </a:ext>
            </a:extLst>
          </p:cNvPr>
          <p:cNvSpPr txBox="1"/>
          <p:nvPr/>
        </p:nvSpPr>
        <p:spPr>
          <a:xfrm>
            <a:off x="409575" y="1036082"/>
            <a:ext cx="4752975" cy="2862322"/>
          </a:xfrm>
          <a:prstGeom prst="rect">
            <a:avLst/>
          </a:prstGeom>
          <a:noFill/>
        </p:spPr>
        <p:txBody>
          <a:bodyPr wrap="square" rtlCol="0">
            <a:spAutoFit/>
          </a:bodyPr>
          <a:lstStyle/>
          <a:p>
            <a:r>
              <a:rPr lang="en-IN" sz="6000" dirty="0">
                <a:solidFill>
                  <a:schemeClr val="bg1"/>
                </a:solidFill>
                <a:latin typeface="Rockwell Extra Bold" panose="02060903040505020403" pitchFamily="18" charset="0"/>
              </a:rPr>
              <a:t>Online Fraud Detection</a:t>
            </a:r>
          </a:p>
        </p:txBody>
      </p:sp>
      <p:sp>
        <p:nvSpPr>
          <p:cNvPr id="8" name="TextBox 7">
            <a:extLst>
              <a:ext uri="{FF2B5EF4-FFF2-40B4-BE49-F238E27FC236}">
                <a16:creationId xmlns:a16="http://schemas.microsoft.com/office/drawing/2014/main" id="{33B57F5F-DF40-AF10-19B6-B9966967F852}"/>
              </a:ext>
            </a:extLst>
          </p:cNvPr>
          <p:cNvSpPr txBox="1"/>
          <p:nvPr/>
        </p:nvSpPr>
        <p:spPr>
          <a:xfrm>
            <a:off x="737117" y="4581330"/>
            <a:ext cx="2817845" cy="923330"/>
          </a:xfrm>
          <a:prstGeom prst="rect">
            <a:avLst/>
          </a:prstGeom>
          <a:noFill/>
        </p:spPr>
        <p:txBody>
          <a:bodyPr wrap="square" rtlCol="0">
            <a:spAutoFit/>
          </a:bodyPr>
          <a:lstStyle/>
          <a:p>
            <a:r>
              <a:rPr lang="en-IN" dirty="0">
                <a:solidFill>
                  <a:schemeClr val="bg1"/>
                </a:solidFill>
              </a:rPr>
              <a:t>Name : Gurdit Singh</a:t>
            </a:r>
          </a:p>
          <a:p>
            <a:r>
              <a:rPr lang="en-IN" dirty="0">
                <a:solidFill>
                  <a:schemeClr val="bg1"/>
                </a:solidFill>
              </a:rPr>
              <a:t>Student ID: </a:t>
            </a:r>
            <a:r>
              <a:rPr lang="en-IN" b="0" i="0" dirty="0">
                <a:solidFill>
                  <a:schemeClr val="bg1"/>
                </a:solidFill>
                <a:effectLst/>
                <a:latin typeface="Aptos" panose="020B0004020202020204" pitchFamily="34" charset="0"/>
              </a:rPr>
              <a:t>23185190</a:t>
            </a:r>
          </a:p>
          <a:p>
            <a:r>
              <a:rPr lang="en-IN" dirty="0">
                <a:solidFill>
                  <a:schemeClr val="bg1"/>
                </a:solidFill>
                <a:latin typeface="Aptos" panose="020B0004020202020204" pitchFamily="34" charset="0"/>
              </a:rPr>
              <a:t>Date: 14-01-2024</a:t>
            </a:r>
            <a:endParaRPr lang="en-IN" dirty="0">
              <a:solidFill>
                <a:schemeClr val="bg1"/>
              </a:solidFill>
            </a:endParaRPr>
          </a:p>
        </p:txBody>
      </p:sp>
    </p:spTree>
    <p:extLst>
      <p:ext uri="{BB962C8B-B14F-4D97-AF65-F5344CB8AC3E}">
        <p14:creationId xmlns:p14="http://schemas.microsoft.com/office/powerpoint/2010/main" val="305799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US" dirty="0">
                <a:latin typeface="Rockwell Extra Bold" panose="02060903040505020403" pitchFamily="18" charset="0"/>
              </a:rPr>
              <a:t>			Conclusions</a:t>
            </a:r>
            <a:endParaRPr lang="en-IN"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p:txBody>
          <a:bodyPr>
            <a:normAutofit/>
          </a:bodyPr>
          <a:lstStyle/>
          <a:p>
            <a:pPr marL="165100" indent="0" algn="just">
              <a:spcBef>
                <a:spcPts val="95"/>
              </a:spcBef>
              <a:buNone/>
            </a:pPr>
            <a:r>
              <a:rPr lang="en-US" sz="2400" b="0" dirty="0">
                <a:solidFill>
                  <a:srgbClr val="242424"/>
                </a:solidFill>
                <a:effectLst/>
                <a:latin typeface="Arial MT"/>
                <a:ea typeface="Arial MT"/>
                <a:cs typeface="Arial MT"/>
              </a:rPr>
              <a:t>To sum up, the above scenarios illustrate the use of different data analytics models to combat fraud. A classification model helps identify whether a transaction is fraudulent based on its features, while a clustering model assists in determining whether an individual received a fraud alert prior to the illicit activity by grouping similar transactions together. Lastly, a linear regression model can help understand the pattern of fraudulent transactions by comparing certain attributes across accounts. Each method serves to aid in fraud detection and prevention. At the end, the combination of both supervised and unsupervised learning techniques contributes to a robust understanding of online fraud detection, pattern and accurate prediction.</a:t>
            </a:r>
            <a:endParaRPr lang="en-IN" sz="2400" b="1" dirty="0">
              <a:effectLst/>
              <a:latin typeface="Calibri" panose="020F0502020204030204" pitchFamily="34" charset="0"/>
              <a:ea typeface="Calibri" panose="020F0502020204030204" pitchFamily="34" charset="0"/>
            </a:endParaRPr>
          </a:p>
          <a:p>
            <a:pPr marL="393700" algn="just">
              <a:spcBef>
                <a:spcPts val="95"/>
              </a:spcBef>
            </a:pPr>
            <a:endParaRPr lang="en-IN" sz="24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1761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US" dirty="0">
                <a:latin typeface="Rockwell Extra Bold" panose="02060903040505020403" pitchFamily="18" charset="0"/>
              </a:rPr>
              <a:t>				Future Work</a:t>
            </a:r>
            <a:endParaRPr lang="en-IN"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p:txBody>
          <a:bodyPr>
            <a:normAutofit/>
          </a:bodyPr>
          <a:lstStyle/>
          <a:p>
            <a:pPr marL="393700" algn="just">
              <a:spcBef>
                <a:spcPts val="95"/>
              </a:spcBef>
            </a:pPr>
            <a:r>
              <a:rPr lang="en-IN" sz="2600" dirty="0">
                <a:latin typeface="Roboto" panose="02000000000000000000" pitchFamily="2" charset="0"/>
              </a:rPr>
              <a:t>Going to create GUI of this 3 case which help user to interact what kind of similarity behaviour.</a:t>
            </a:r>
          </a:p>
          <a:p>
            <a:pPr marL="393700" algn="just">
              <a:spcBef>
                <a:spcPts val="95"/>
              </a:spcBef>
            </a:pPr>
            <a:endParaRPr lang="en-IN" sz="2600" dirty="0">
              <a:latin typeface="Roboto" panose="02000000000000000000" pitchFamily="2" charset="0"/>
            </a:endParaRPr>
          </a:p>
          <a:p>
            <a:pPr marL="393700" algn="just">
              <a:spcBef>
                <a:spcPts val="95"/>
              </a:spcBef>
            </a:pPr>
            <a:r>
              <a:rPr lang="en-IN" sz="2600" dirty="0">
                <a:latin typeface="Roboto" panose="02000000000000000000" pitchFamily="2" charset="0"/>
              </a:rPr>
              <a:t>Enhanced Machine Learning Models.</a:t>
            </a:r>
          </a:p>
          <a:p>
            <a:pPr marL="393700" algn="just">
              <a:spcBef>
                <a:spcPts val="95"/>
              </a:spcBef>
            </a:pPr>
            <a:endParaRPr lang="en-IN" sz="2600" dirty="0">
              <a:latin typeface="Roboto" panose="02000000000000000000" pitchFamily="2" charset="0"/>
            </a:endParaRPr>
          </a:p>
          <a:p>
            <a:pPr marL="393700" algn="just">
              <a:spcBef>
                <a:spcPts val="95"/>
              </a:spcBef>
            </a:pPr>
            <a:r>
              <a:rPr lang="en-US" sz="2600" dirty="0">
                <a:latin typeface="Roboto" panose="02000000000000000000" pitchFamily="2" charset="0"/>
              </a:rPr>
              <a:t>Behavioral Analytics and User Profiling</a:t>
            </a:r>
            <a:r>
              <a:rPr lang="en-IN" sz="2600" dirty="0">
                <a:latin typeface="Roboto" panose="02000000000000000000" pitchFamily="2" charset="0"/>
              </a:rPr>
              <a:t>. </a:t>
            </a:r>
          </a:p>
        </p:txBody>
      </p:sp>
    </p:spTree>
    <p:extLst>
      <p:ext uri="{BB962C8B-B14F-4D97-AF65-F5344CB8AC3E}">
        <p14:creationId xmlns:p14="http://schemas.microsoft.com/office/powerpoint/2010/main" val="409275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p:txBody>
          <a:bodyPr>
            <a:normAutofit/>
          </a:bodyPr>
          <a:lstStyle/>
          <a:p>
            <a:pPr marL="165100" indent="0" algn="just">
              <a:spcBef>
                <a:spcPts val="95"/>
              </a:spcBef>
              <a:buNone/>
            </a:pPr>
            <a:r>
              <a:rPr lang="en-IN" sz="3600" b="1" dirty="0">
                <a:effectLst/>
                <a:latin typeface="Calibri" panose="020F0502020204030204" pitchFamily="34" charset="0"/>
                <a:ea typeface="Calibri" panose="020F0502020204030204" pitchFamily="34" charset="0"/>
              </a:rPr>
              <a:t> 				</a:t>
            </a:r>
          </a:p>
          <a:p>
            <a:pPr marL="165100" indent="0" algn="just">
              <a:spcBef>
                <a:spcPts val="95"/>
              </a:spcBef>
              <a:buNone/>
            </a:pPr>
            <a:endParaRPr lang="en-IN" sz="3600" b="1" dirty="0">
              <a:latin typeface="Calibri" panose="020F0502020204030204" pitchFamily="34" charset="0"/>
              <a:ea typeface="Calibri" panose="020F0502020204030204" pitchFamily="34" charset="0"/>
            </a:endParaRPr>
          </a:p>
          <a:p>
            <a:pPr marL="165100" indent="0" algn="just">
              <a:spcBef>
                <a:spcPts val="95"/>
              </a:spcBef>
              <a:buNone/>
            </a:pPr>
            <a:r>
              <a:rPr lang="en-IN" sz="3600" b="1" dirty="0">
                <a:effectLst/>
                <a:latin typeface="Calibri" panose="020F0502020204030204" pitchFamily="34" charset="0"/>
                <a:ea typeface="Calibri" panose="020F0502020204030204" pitchFamily="34" charset="0"/>
              </a:rPr>
              <a:t>				Thank you ..!</a:t>
            </a:r>
          </a:p>
        </p:txBody>
      </p:sp>
      <p:pic>
        <p:nvPicPr>
          <p:cNvPr id="13" name="Graphic 12" descr="Child with balloon with solid fill">
            <a:extLst>
              <a:ext uri="{FF2B5EF4-FFF2-40B4-BE49-F238E27FC236}">
                <a16:creationId xmlns:a16="http://schemas.microsoft.com/office/drawing/2014/main" id="{017D6B58-1F1E-3B11-A13A-88B0C091EB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4144" y="3790506"/>
            <a:ext cx="2583712" cy="1951075"/>
          </a:xfrm>
          <a:prstGeom prst="rect">
            <a:avLst/>
          </a:prstGeom>
        </p:spPr>
      </p:pic>
    </p:spTree>
    <p:extLst>
      <p:ext uri="{BB962C8B-B14F-4D97-AF65-F5344CB8AC3E}">
        <p14:creationId xmlns:p14="http://schemas.microsoft.com/office/powerpoint/2010/main" val="383437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IN" dirty="0"/>
              <a:t>		           </a:t>
            </a:r>
            <a:r>
              <a:rPr lang="en-IN" dirty="0">
                <a:latin typeface="Rockwell Extra Bold" panose="02060903040505020403" pitchFamily="18" charset="0"/>
              </a:rPr>
              <a:t>Introduction</a:t>
            </a:r>
          </a:p>
        </p:txBody>
      </p:sp>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p:txBody>
          <a:bodyPr>
            <a:normAutofit fontScale="92500" lnSpcReduction="10000"/>
          </a:bodyPr>
          <a:lstStyle/>
          <a:p>
            <a:pPr algn="l"/>
            <a:r>
              <a:rPr lang="en-US" b="0" i="0" dirty="0">
                <a:effectLst/>
                <a:latin typeface="Roboto" panose="02000000000000000000" pitchFamily="2" charset="0"/>
              </a:rPr>
              <a:t>Online Payment Fraud Detection, uses machine learning techniques and data analytics to effectively detect and significantly pattern in  online fraud detection. </a:t>
            </a:r>
          </a:p>
          <a:p>
            <a:pPr algn="l"/>
            <a:r>
              <a:rPr lang="en-US" b="0" i="0" dirty="0">
                <a:effectLst/>
                <a:latin typeface="Roboto" panose="02000000000000000000" pitchFamily="2" charset="0"/>
              </a:rPr>
              <a:t>The project applied machine learning methods to a Kaggle dataset on online fraud, successfully resolving three related issues. Online fraud in finance is a widespread issue affecting both companies and individuals. </a:t>
            </a:r>
          </a:p>
          <a:p>
            <a:pPr algn="l"/>
            <a:r>
              <a:rPr lang="en-US" b="0" i="0" dirty="0">
                <a:effectLst/>
                <a:latin typeface="Roboto" panose="02000000000000000000" pitchFamily="2" charset="0"/>
              </a:rPr>
              <a:t>Online fraud detection using machine learning can identify patterns in cyber attacks, aiding in prevention. </a:t>
            </a:r>
          </a:p>
          <a:p>
            <a:pPr algn="l"/>
            <a:r>
              <a:rPr lang="en-US" b="0" i="0" dirty="0">
                <a:effectLst/>
                <a:latin typeface="Roboto" panose="02000000000000000000" pitchFamily="2" charset="0"/>
              </a:rPr>
              <a:t>It is important to educate legitimate users on safe online behaviors to avoid becoming victims of such frauds.</a:t>
            </a:r>
            <a:br>
              <a:rPr lang="en-US" dirty="0"/>
            </a:br>
            <a:endParaRPr lang="en-IN" dirty="0"/>
          </a:p>
        </p:txBody>
      </p:sp>
    </p:spTree>
    <p:extLst>
      <p:ext uri="{BB962C8B-B14F-4D97-AF65-F5344CB8AC3E}">
        <p14:creationId xmlns:p14="http://schemas.microsoft.com/office/powerpoint/2010/main" val="322704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IN" dirty="0"/>
              <a:t>		 </a:t>
            </a:r>
            <a:r>
              <a:rPr lang="en-US" dirty="0">
                <a:latin typeface="Rockwell Extra Bold" panose="02060903040505020403" pitchFamily="18" charset="0"/>
              </a:rPr>
              <a:t>Problem Statement</a:t>
            </a:r>
            <a:endParaRPr lang="en-IN"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p:txBody>
          <a:bodyPr>
            <a:normAutofit/>
          </a:bodyPr>
          <a:lstStyle/>
          <a:p>
            <a:pPr marL="393700" algn="just">
              <a:spcBef>
                <a:spcPts val="95"/>
              </a:spcBef>
            </a:pPr>
            <a:r>
              <a:rPr lang="en-US" sz="1800" b="1" dirty="0">
                <a:effectLst/>
                <a:latin typeface="Times New Roman" panose="02020603050405020304" pitchFamily="18" charset="0"/>
                <a:ea typeface="Calibri" panose="020F0502020204030204" pitchFamily="34" charset="0"/>
                <a:cs typeface="Calibri" panose="020F0502020204030204" pitchFamily="34" charset="0"/>
              </a:rPr>
              <a:t>Scenario 1: </a:t>
            </a:r>
            <a:r>
              <a:rPr lang="en-US" sz="1800" b="0" dirty="0">
                <a:solidFill>
                  <a:srgbClr val="242424"/>
                </a:solidFill>
                <a:effectLst/>
                <a:latin typeface="Arial MT"/>
                <a:ea typeface="Arial MT"/>
                <a:cs typeface="Arial MT"/>
              </a:rPr>
              <a:t>Predict a transaction whether it is fraudulent or not based on the features, not every transaction fraudulent. To identify this classification model is used. </a:t>
            </a:r>
          </a:p>
          <a:p>
            <a:pPr marL="393700" algn="just">
              <a:spcBef>
                <a:spcPts val="95"/>
              </a:spcBef>
            </a:pPr>
            <a:endParaRPr lang="en-IN" sz="1800" b="1" dirty="0">
              <a:effectLst/>
              <a:latin typeface="Calibri" panose="020F0502020204030204" pitchFamily="34" charset="0"/>
              <a:ea typeface="Calibri" panose="020F0502020204030204" pitchFamily="34" charset="0"/>
            </a:endParaRPr>
          </a:p>
          <a:p>
            <a:pPr marL="393700" algn="just">
              <a:spcBef>
                <a:spcPts val="95"/>
              </a:spcBef>
            </a:pPr>
            <a:r>
              <a:rPr lang="en-US" sz="1800" b="1" dirty="0">
                <a:effectLst/>
                <a:latin typeface="Times New Roman" panose="02020603050405020304" pitchFamily="18" charset="0"/>
                <a:ea typeface="Calibri" panose="020F0502020204030204" pitchFamily="34" charset="0"/>
                <a:cs typeface="Calibri" panose="020F0502020204030204" pitchFamily="34" charset="0"/>
              </a:rPr>
              <a:t>Scenario 2:</a:t>
            </a:r>
            <a:r>
              <a:rPr lang="en-US" sz="1800" b="0" dirty="0">
                <a:solidFill>
                  <a:srgbClr val="242424"/>
                </a:solidFill>
                <a:effectLst/>
                <a:latin typeface="Arial MT"/>
                <a:ea typeface="Arial MT"/>
                <a:cs typeface="Arial MT"/>
              </a:rPr>
              <a:t> Check if user received any intimation or alert before fraud happened, to do this clustering model is used. By group transactions into clusters based on their transaction characteristics as features that will help on to check whether a person received Flagged Fraud or not.</a:t>
            </a:r>
          </a:p>
          <a:p>
            <a:pPr marL="393700" algn="just">
              <a:spcBef>
                <a:spcPts val="95"/>
              </a:spcBef>
            </a:pPr>
            <a:endParaRPr lang="en-US" sz="1800" b="0" dirty="0">
              <a:solidFill>
                <a:srgbClr val="242424"/>
              </a:solidFill>
              <a:effectLst/>
              <a:latin typeface="Arial MT"/>
              <a:ea typeface="Arial MT"/>
              <a:cs typeface="Arial MT"/>
            </a:endParaRPr>
          </a:p>
          <a:p>
            <a:pPr marL="393700" algn="just">
              <a:spcBef>
                <a:spcPts val="95"/>
              </a:spcBef>
            </a:pPr>
            <a:r>
              <a:rPr lang="en-US" sz="1800" b="1" dirty="0">
                <a:latin typeface="Times New Roman" panose="02020603050405020304" pitchFamily="18" charset="0"/>
                <a:ea typeface="Calibri" panose="020F0502020204030204" pitchFamily="34" charset="0"/>
                <a:cs typeface="Calibri" panose="020F0502020204030204" pitchFamily="34" charset="0"/>
              </a:rPr>
              <a:t>Scenario</a:t>
            </a:r>
            <a:r>
              <a:rPr lang="en-US" sz="1800" dirty="0">
                <a:effectLst/>
                <a:latin typeface="Times New Roman" panose="02020603050405020304" pitchFamily="18" charset="0"/>
                <a:ea typeface="Arial MT"/>
                <a:cs typeface="Arial MT"/>
              </a:rPr>
              <a:t> </a:t>
            </a:r>
            <a:r>
              <a:rPr lang="en-US" sz="1800" b="1" dirty="0">
                <a:latin typeface="Times New Roman" panose="02020603050405020304" pitchFamily="18" charset="0"/>
                <a:ea typeface="Calibri" panose="020F0502020204030204" pitchFamily="34" charset="0"/>
                <a:cs typeface="Calibri" panose="020F0502020204030204" pitchFamily="34" charset="0"/>
              </a:rPr>
              <a:t>3:</a:t>
            </a:r>
            <a:r>
              <a:rPr lang="en-US" sz="1800" dirty="0">
                <a:effectLst/>
                <a:latin typeface="Times New Roman" panose="02020603050405020304" pitchFamily="18" charset="0"/>
                <a:ea typeface="Arial MT"/>
                <a:cs typeface="Arial MT"/>
              </a:rPr>
              <a:t> </a:t>
            </a:r>
            <a:r>
              <a:rPr lang="en-US" sz="1800" dirty="0">
                <a:solidFill>
                  <a:srgbClr val="242424"/>
                </a:solidFill>
                <a:effectLst/>
                <a:latin typeface="Arial MT"/>
                <a:ea typeface="Arial MT"/>
                <a:cs typeface="Arial MT"/>
              </a:rPr>
              <a:t>Check if there is any similar pattern between fraudulent on the base of their transaction for each account and check with which transaction is victim of fraud and which transaction is not by compare with few attribute that will help to understand the pattern of fraud transaction occurrence in each account. To address this is problem linear regression is used.</a:t>
            </a:r>
          </a:p>
          <a:p>
            <a:pPr marL="1079500" lvl="2" indent="0" algn="just">
              <a:spcBef>
                <a:spcPts val="95"/>
              </a:spcBef>
              <a:buNone/>
            </a:pPr>
            <a:endParaRPr lang="en-US" sz="1000" dirty="0">
              <a:solidFill>
                <a:srgbClr val="242424"/>
              </a:solidFill>
              <a:latin typeface="Arial MT"/>
              <a:hlinkClick r:id="rId3"/>
            </a:endParaRPr>
          </a:p>
          <a:p>
            <a:pPr marL="1079500" lvl="2" indent="0" algn="just">
              <a:spcBef>
                <a:spcPts val="95"/>
              </a:spcBef>
              <a:buNone/>
            </a:pPr>
            <a:endParaRPr lang="en-US" sz="1000" dirty="0">
              <a:solidFill>
                <a:srgbClr val="242424"/>
              </a:solidFill>
              <a:latin typeface="Arial MT"/>
              <a:hlinkClick r:id="rId3"/>
            </a:endParaRPr>
          </a:p>
          <a:p>
            <a:pPr marL="1079500" lvl="2" indent="0" algn="just">
              <a:spcBef>
                <a:spcPts val="95"/>
              </a:spcBef>
              <a:buNone/>
            </a:pPr>
            <a:endParaRPr lang="en-US" sz="1000" dirty="0">
              <a:solidFill>
                <a:srgbClr val="242424"/>
              </a:solidFill>
              <a:latin typeface="Arial MT"/>
              <a:hlinkClick r:id="rId3"/>
            </a:endParaRPr>
          </a:p>
          <a:p>
            <a:pPr marL="165100" indent="0" algn="just">
              <a:spcBef>
                <a:spcPts val="95"/>
              </a:spcBef>
              <a:buNone/>
            </a:pPr>
            <a:endParaRPr lang="en-IN" sz="1800" dirty="0"/>
          </a:p>
          <a:p>
            <a:pPr marL="393700" algn="just">
              <a:spcBef>
                <a:spcPts val="95"/>
              </a:spcBef>
            </a:pPr>
            <a:endParaRPr lang="en-IN" sz="18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7606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IN" dirty="0"/>
              <a:t>		 </a:t>
            </a:r>
            <a:r>
              <a:rPr lang="en-US" dirty="0">
                <a:latin typeface="Rockwell Extra Bold" panose="02060903040505020403" pitchFamily="18" charset="0"/>
              </a:rPr>
              <a:t>Dataset Description</a:t>
            </a:r>
            <a:endParaRPr lang="en-IN"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a:xfrm>
            <a:off x="838200" y="1825625"/>
            <a:ext cx="5581650" cy="4351338"/>
          </a:xfrm>
        </p:spPr>
        <p:txBody>
          <a:bodyPr>
            <a:normAutofit/>
          </a:bodyPr>
          <a:lstStyle/>
          <a:p>
            <a:pPr marL="393700" algn="just">
              <a:spcBef>
                <a:spcPts val="95"/>
              </a:spcBef>
            </a:pPr>
            <a:r>
              <a:rPr lang="en-US" sz="1800" dirty="0">
                <a:solidFill>
                  <a:srgbClr val="242424"/>
                </a:solidFill>
                <a:effectLst/>
                <a:latin typeface="Arial MT"/>
                <a:ea typeface="Arial MT"/>
                <a:cs typeface="Arial MT"/>
              </a:rPr>
              <a:t>The selected dataset for this task focuses on online fraud detection and was obtained from Kaggle. It consists of </a:t>
            </a:r>
            <a:r>
              <a:rPr lang="en-US" sz="1800" b="1" dirty="0">
                <a:solidFill>
                  <a:srgbClr val="242424"/>
                </a:solidFill>
                <a:effectLst/>
                <a:latin typeface="Arial MT"/>
                <a:ea typeface="Arial MT"/>
                <a:cs typeface="Arial MT"/>
              </a:rPr>
              <a:t>20</a:t>
            </a:r>
            <a:r>
              <a:rPr lang="en-US" sz="1800" dirty="0">
                <a:solidFill>
                  <a:srgbClr val="242424"/>
                </a:solidFill>
                <a:effectLst/>
                <a:latin typeface="Arial MT"/>
                <a:ea typeface="Arial MT"/>
                <a:cs typeface="Arial MT"/>
              </a:rPr>
              <a:t>0000 rows and 11 columns.</a:t>
            </a:r>
          </a:p>
          <a:p>
            <a:pPr marL="393700" algn="just">
              <a:spcBef>
                <a:spcPts val="95"/>
              </a:spcBef>
            </a:pPr>
            <a:endParaRPr lang="en-US" sz="1800" b="1" dirty="0">
              <a:solidFill>
                <a:srgbClr val="242424"/>
              </a:solidFill>
              <a:latin typeface="Arial MT"/>
              <a:ea typeface="Calibri" panose="020F0502020204030204" pitchFamily="34" charset="0"/>
            </a:endParaRPr>
          </a:p>
          <a:p>
            <a:pPr marL="393700" algn="just">
              <a:spcBef>
                <a:spcPts val="95"/>
              </a:spcBef>
            </a:pPr>
            <a:r>
              <a:rPr lang="en-US" sz="1800" dirty="0">
                <a:solidFill>
                  <a:srgbClr val="242424"/>
                </a:solidFill>
                <a:effectLst/>
                <a:latin typeface="Arial MT"/>
                <a:ea typeface="Arial MT"/>
                <a:cs typeface="Arial MT"/>
              </a:rPr>
              <a:t>The dataset highlights the transaction amount, </a:t>
            </a:r>
            <a:r>
              <a:rPr lang="en-US" sz="1800" dirty="0" err="1">
                <a:solidFill>
                  <a:srgbClr val="242424"/>
                </a:solidFill>
                <a:effectLst/>
                <a:latin typeface="Arial MT"/>
                <a:ea typeface="Arial MT"/>
                <a:cs typeface="Arial MT"/>
              </a:rPr>
              <a:t>nameOrig</a:t>
            </a:r>
            <a:r>
              <a:rPr lang="en-US" sz="1800" dirty="0">
                <a:solidFill>
                  <a:srgbClr val="242424"/>
                </a:solidFill>
                <a:effectLst/>
                <a:latin typeface="Arial MT"/>
                <a:ea typeface="Arial MT"/>
                <a:cs typeface="Arial MT"/>
              </a:rPr>
              <a:t>, </a:t>
            </a:r>
            <a:r>
              <a:rPr lang="en-US" sz="1800" dirty="0" err="1">
                <a:solidFill>
                  <a:srgbClr val="242424"/>
                </a:solidFill>
                <a:effectLst/>
                <a:latin typeface="Arial MT"/>
                <a:ea typeface="Arial MT"/>
                <a:cs typeface="Arial MT"/>
              </a:rPr>
              <a:t>oldbalanceOrig</a:t>
            </a:r>
            <a:r>
              <a:rPr lang="en-US" sz="1800" dirty="0">
                <a:solidFill>
                  <a:srgbClr val="242424"/>
                </a:solidFill>
                <a:effectLst/>
                <a:latin typeface="Arial MT"/>
                <a:ea typeface="Arial MT"/>
                <a:cs typeface="Arial MT"/>
              </a:rPr>
              <a:t>, </a:t>
            </a:r>
            <a:r>
              <a:rPr lang="en-US" sz="1800" dirty="0" err="1">
                <a:solidFill>
                  <a:srgbClr val="242424"/>
                </a:solidFill>
                <a:effectLst/>
                <a:latin typeface="Arial MT"/>
                <a:ea typeface="Arial MT"/>
                <a:cs typeface="Arial MT"/>
              </a:rPr>
              <a:t>newbalanceOrig</a:t>
            </a:r>
            <a:r>
              <a:rPr lang="en-US" sz="1800" dirty="0">
                <a:solidFill>
                  <a:srgbClr val="242424"/>
                </a:solidFill>
                <a:effectLst/>
                <a:latin typeface="Arial MT"/>
                <a:ea typeface="Arial MT"/>
                <a:cs typeface="Arial MT"/>
              </a:rPr>
              <a:t>, </a:t>
            </a:r>
            <a:r>
              <a:rPr lang="en-US" sz="1800" dirty="0" err="1">
                <a:solidFill>
                  <a:srgbClr val="242424"/>
                </a:solidFill>
                <a:effectLst/>
                <a:latin typeface="Arial MT"/>
                <a:ea typeface="Arial MT"/>
                <a:cs typeface="Arial MT"/>
              </a:rPr>
              <a:t>nameDest</a:t>
            </a:r>
            <a:r>
              <a:rPr lang="en-US" sz="1800" dirty="0">
                <a:solidFill>
                  <a:srgbClr val="242424"/>
                </a:solidFill>
                <a:effectLst/>
                <a:latin typeface="Arial MT"/>
                <a:ea typeface="Arial MT"/>
                <a:cs typeface="Arial MT"/>
              </a:rPr>
              <a:t>, </a:t>
            </a:r>
            <a:r>
              <a:rPr lang="en-US" sz="1800" dirty="0" err="1">
                <a:solidFill>
                  <a:srgbClr val="242424"/>
                </a:solidFill>
                <a:effectLst/>
                <a:latin typeface="Arial MT"/>
                <a:ea typeface="Arial MT"/>
                <a:cs typeface="Arial MT"/>
              </a:rPr>
              <a:t>oldbalanceDest</a:t>
            </a:r>
            <a:r>
              <a:rPr lang="en-US" sz="1800" dirty="0">
                <a:solidFill>
                  <a:srgbClr val="242424"/>
                </a:solidFill>
                <a:effectLst/>
                <a:latin typeface="Arial MT"/>
                <a:ea typeface="Arial MT"/>
                <a:cs typeface="Arial MT"/>
              </a:rPr>
              <a:t>, </a:t>
            </a:r>
            <a:r>
              <a:rPr lang="en-US" sz="1800" dirty="0" err="1">
                <a:solidFill>
                  <a:srgbClr val="242424"/>
                </a:solidFill>
                <a:effectLst/>
                <a:latin typeface="Arial MT"/>
                <a:ea typeface="Arial MT"/>
                <a:cs typeface="Arial MT"/>
              </a:rPr>
              <a:t>newbalancedDest</a:t>
            </a:r>
            <a:r>
              <a:rPr lang="en-US" sz="1800" dirty="0">
                <a:solidFill>
                  <a:srgbClr val="242424"/>
                </a:solidFill>
                <a:effectLst/>
                <a:latin typeface="Arial MT"/>
                <a:ea typeface="Arial MT"/>
                <a:cs typeface="Arial MT"/>
              </a:rPr>
              <a:t>, </a:t>
            </a:r>
            <a:r>
              <a:rPr lang="en-US" sz="1800" dirty="0" err="1">
                <a:solidFill>
                  <a:srgbClr val="242424"/>
                </a:solidFill>
                <a:effectLst/>
                <a:latin typeface="Arial MT"/>
                <a:ea typeface="Arial MT"/>
                <a:cs typeface="Arial MT"/>
              </a:rPr>
              <a:t>isFraud</a:t>
            </a:r>
            <a:r>
              <a:rPr lang="en-US" sz="1800" dirty="0">
                <a:solidFill>
                  <a:srgbClr val="242424"/>
                </a:solidFill>
                <a:effectLst/>
                <a:latin typeface="Arial MT"/>
                <a:ea typeface="Arial MT"/>
                <a:cs typeface="Arial MT"/>
              </a:rPr>
              <a:t> and </a:t>
            </a:r>
            <a:r>
              <a:rPr lang="en-US" sz="1800" dirty="0" err="1">
                <a:solidFill>
                  <a:srgbClr val="242424"/>
                </a:solidFill>
                <a:effectLst/>
                <a:latin typeface="Arial MT"/>
                <a:ea typeface="Arial MT"/>
                <a:cs typeface="Arial MT"/>
              </a:rPr>
              <a:t>isFlaggedFraud</a:t>
            </a:r>
            <a:r>
              <a:rPr lang="en-US" sz="1800" dirty="0">
                <a:solidFill>
                  <a:srgbClr val="242424"/>
                </a:solidFill>
                <a:effectLst/>
                <a:latin typeface="Arial MT"/>
                <a:ea typeface="Arial MT"/>
                <a:cs typeface="Arial MT"/>
              </a:rPr>
              <a:t>. By analyzing these features, the machine learning model is used to create fraud detection system can identify any anomalies in transaction patterns, such as an unusually high number of transactions in a short period or a significant increase in transaction amounts. This can help the system to identify potential fraud cases early in the process, significantly reducing the associated costs</a:t>
            </a:r>
            <a:endParaRPr lang="en-IN" sz="1800" b="1"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7AFE88D5-3798-1145-7C91-8A7D318E7DE7}"/>
              </a:ext>
            </a:extLst>
          </p:cNvPr>
          <p:cNvPicPr>
            <a:picLocks noChangeAspect="1"/>
          </p:cNvPicPr>
          <p:nvPr/>
        </p:nvPicPr>
        <p:blipFill>
          <a:blip r:embed="rId3"/>
          <a:stretch>
            <a:fillRect/>
          </a:stretch>
        </p:blipFill>
        <p:spPr>
          <a:xfrm>
            <a:off x="6943724" y="1825625"/>
            <a:ext cx="5095875" cy="4194175"/>
          </a:xfrm>
          <a:prstGeom prst="rect">
            <a:avLst/>
          </a:prstGeom>
        </p:spPr>
      </p:pic>
    </p:spTree>
    <p:extLst>
      <p:ext uri="{BB962C8B-B14F-4D97-AF65-F5344CB8AC3E}">
        <p14:creationId xmlns:p14="http://schemas.microsoft.com/office/powerpoint/2010/main" val="337762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IN" dirty="0"/>
              <a:t>		         </a:t>
            </a:r>
            <a:r>
              <a:rPr lang="en-US" dirty="0">
                <a:latin typeface="Rockwell Extra Bold" panose="02060903040505020403" pitchFamily="18" charset="0"/>
              </a:rPr>
              <a:t>Methodology</a:t>
            </a:r>
            <a:endParaRPr lang="en-IN" dirty="0">
              <a:latin typeface="Rockwell Extra Bold" panose="02060903040505020403" pitchFamily="18" charset="0"/>
            </a:endParaRPr>
          </a:p>
        </p:txBody>
      </p:sp>
      <p:sp>
        <p:nvSpPr>
          <p:cNvPr id="4" name="Oval 3">
            <a:extLst>
              <a:ext uri="{FF2B5EF4-FFF2-40B4-BE49-F238E27FC236}">
                <a16:creationId xmlns:a16="http://schemas.microsoft.com/office/drawing/2014/main" id="{21082E2E-B1B0-6699-E8E2-4963AC675DA7}"/>
              </a:ext>
            </a:extLst>
          </p:cNvPr>
          <p:cNvSpPr/>
          <p:nvPr/>
        </p:nvSpPr>
        <p:spPr>
          <a:xfrm>
            <a:off x="771524" y="1909762"/>
            <a:ext cx="1152525" cy="985837"/>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1</a:t>
            </a:r>
          </a:p>
        </p:txBody>
      </p:sp>
      <p:sp>
        <p:nvSpPr>
          <p:cNvPr id="5" name="Oval 4">
            <a:extLst>
              <a:ext uri="{FF2B5EF4-FFF2-40B4-BE49-F238E27FC236}">
                <a16:creationId xmlns:a16="http://schemas.microsoft.com/office/drawing/2014/main" id="{D1BCC8CE-6CB0-E5A7-C3A5-EF2030A1DA26}"/>
              </a:ext>
            </a:extLst>
          </p:cNvPr>
          <p:cNvSpPr/>
          <p:nvPr/>
        </p:nvSpPr>
        <p:spPr>
          <a:xfrm>
            <a:off x="771524" y="3376610"/>
            <a:ext cx="1152525" cy="985837"/>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2</a:t>
            </a:r>
          </a:p>
        </p:txBody>
      </p:sp>
      <p:sp>
        <p:nvSpPr>
          <p:cNvPr id="6" name="Oval 5">
            <a:extLst>
              <a:ext uri="{FF2B5EF4-FFF2-40B4-BE49-F238E27FC236}">
                <a16:creationId xmlns:a16="http://schemas.microsoft.com/office/drawing/2014/main" id="{B862C34D-BF50-C076-9431-481F3E7773D5}"/>
              </a:ext>
            </a:extLst>
          </p:cNvPr>
          <p:cNvSpPr/>
          <p:nvPr/>
        </p:nvSpPr>
        <p:spPr>
          <a:xfrm>
            <a:off x="795335" y="4843459"/>
            <a:ext cx="1152525" cy="985837"/>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3</a:t>
            </a:r>
          </a:p>
        </p:txBody>
      </p:sp>
      <p:sp>
        <p:nvSpPr>
          <p:cNvPr id="7" name="Rectangle 6">
            <a:extLst>
              <a:ext uri="{FF2B5EF4-FFF2-40B4-BE49-F238E27FC236}">
                <a16:creationId xmlns:a16="http://schemas.microsoft.com/office/drawing/2014/main" id="{60DDD2EA-E1E4-DE3C-26EE-23C53F8ADF6A}"/>
              </a:ext>
            </a:extLst>
          </p:cNvPr>
          <p:cNvSpPr/>
          <p:nvPr/>
        </p:nvSpPr>
        <p:spPr>
          <a:xfrm>
            <a:off x="2743200" y="1909759"/>
            <a:ext cx="2257425" cy="985837"/>
          </a:xfrm>
          <a:prstGeom prst="rect">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Model</a:t>
            </a:r>
            <a:endParaRPr lang="en-IN" dirty="0">
              <a:solidFill>
                <a:schemeClr val="tx1"/>
              </a:solidFill>
            </a:endParaRPr>
          </a:p>
        </p:txBody>
      </p:sp>
      <p:sp>
        <p:nvSpPr>
          <p:cNvPr id="8" name="Rectangle 7">
            <a:extLst>
              <a:ext uri="{FF2B5EF4-FFF2-40B4-BE49-F238E27FC236}">
                <a16:creationId xmlns:a16="http://schemas.microsoft.com/office/drawing/2014/main" id="{40EB8CFE-4804-076C-99B7-6746241FECED}"/>
              </a:ext>
            </a:extLst>
          </p:cNvPr>
          <p:cNvSpPr/>
          <p:nvPr/>
        </p:nvSpPr>
        <p:spPr>
          <a:xfrm>
            <a:off x="2743199" y="4843458"/>
            <a:ext cx="2257425" cy="985837"/>
          </a:xfrm>
          <a:prstGeom prst="rect">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Regression Model</a:t>
            </a:r>
            <a:endParaRPr lang="en-IN">
              <a:solidFill>
                <a:schemeClr val="tx1"/>
              </a:solidFill>
            </a:endParaRPr>
          </a:p>
        </p:txBody>
      </p:sp>
      <p:sp>
        <p:nvSpPr>
          <p:cNvPr id="9" name="Rectangle 8">
            <a:extLst>
              <a:ext uri="{FF2B5EF4-FFF2-40B4-BE49-F238E27FC236}">
                <a16:creationId xmlns:a16="http://schemas.microsoft.com/office/drawing/2014/main" id="{67F41F19-0097-C44D-90A3-76FE677536F9}"/>
              </a:ext>
            </a:extLst>
          </p:cNvPr>
          <p:cNvSpPr/>
          <p:nvPr/>
        </p:nvSpPr>
        <p:spPr>
          <a:xfrm>
            <a:off x="2743199" y="3376609"/>
            <a:ext cx="2257425" cy="985837"/>
          </a:xfrm>
          <a:prstGeom prst="rect">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Clustering Model</a:t>
            </a:r>
            <a:endParaRPr lang="en-IN">
              <a:solidFill>
                <a:schemeClr val="tx1"/>
              </a:solidFill>
            </a:endParaRPr>
          </a:p>
        </p:txBody>
      </p:sp>
      <p:sp>
        <p:nvSpPr>
          <p:cNvPr id="10" name="Oval 9">
            <a:extLst>
              <a:ext uri="{FF2B5EF4-FFF2-40B4-BE49-F238E27FC236}">
                <a16:creationId xmlns:a16="http://schemas.microsoft.com/office/drawing/2014/main" id="{AC787E75-B768-4876-78CD-DF400FFF0E2F}"/>
              </a:ext>
            </a:extLst>
          </p:cNvPr>
          <p:cNvSpPr/>
          <p:nvPr/>
        </p:nvSpPr>
        <p:spPr>
          <a:xfrm>
            <a:off x="5953124" y="1909759"/>
            <a:ext cx="2028825" cy="914400"/>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k-Nearest Neighbors </a:t>
            </a:r>
            <a:endParaRPr lang="en-IN" dirty="0">
              <a:solidFill>
                <a:schemeClr val="tx1"/>
              </a:solidFill>
            </a:endParaRPr>
          </a:p>
        </p:txBody>
      </p:sp>
      <p:sp>
        <p:nvSpPr>
          <p:cNvPr id="11" name="Oval 10">
            <a:extLst>
              <a:ext uri="{FF2B5EF4-FFF2-40B4-BE49-F238E27FC236}">
                <a16:creationId xmlns:a16="http://schemas.microsoft.com/office/drawing/2014/main" id="{586AA9B5-7117-83AE-64D2-AA3885D43998}"/>
              </a:ext>
            </a:extLst>
          </p:cNvPr>
          <p:cNvSpPr/>
          <p:nvPr/>
        </p:nvSpPr>
        <p:spPr>
          <a:xfrm>
            <a:off x="5953125" y="3452805"/>
            <a:ext cx="2028824" cy="914400"/>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K-means clustering </a:t>
            </a:r>
            <a:endParaRPr lang="en-IN" dirty="0">
              <a:solidFill>
                <a:schemeClr val="tx1"/>
              </a:solidFill>
            </a:endParaRPr>
          </a:p>
        </p:txBody>
      </p:sp>
      <p:sp>
        <p:nvSpPr>
          <p:cNvPr id="12" name="Oval 11">
            <a:extLst>
              <a:ext uri="{FF2B5EF4-FFF2-40B4-BE49-F238E27FC236}">
                <a16:creationId xmlns:a16="http://schemas.microsoft.com/office/drawing/2014/main" id="{E15152DE-3BD7-6F1D-6DB5-C854BEA85F94}"/>
              </a:ext>
            </a:extLst>
          </p:cNvPr>
          <p:cNvSpPr/>
          <p:nvPr/>
        </p:nvSpPr>
        <p:spPr>
          <a:xfrm>
            <a:off x="5953125" y="4914895"/>
            <a:ext cx="2028824" cy="914400"/>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 </a:t>
            </a:r>
            <a:endParaRPr lang="en-IN" dirty="0">
              <a:solidFill>
                <a:schemeClr val="tx1"/>
              </a:solidFill>
            </a:endParaRPr>
          </a:p>
        </p:txBody>
      </p:sp>
      <p:sp>
        <p:nvSpPr>
          <p:cNvPr id="13" name="Rectangle 12">
            <a:extLst>
              <a:ext uri="{FF2B5EF4-FFF2-40B4-BE49-F238E27FC236}">
                <a16:creationId xmlns:a16="http://schemas.microsoft.com/office/drawing/2014/main" id="{504F1822-13C6-2BFF-E3F6-3757ED60763D}"/>
              </a:ext>
            </a:extLst>
          </p:cNvPr>
          <p:cNvSpPr/>
          <p:nvPr/>
        </p:nvSpPr>
        <p:spPr>
          <a:xfrm>
            <a:off x="8515350" y="1608141"/>
            <a:ext cx="3314700" cy="1589071"/>
          </a:xfrm>
          <a:prstGeom prst="rect">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solidFill>
                  <a:srgbClr val="242424"/>
                </a:solidFill>
                <a:latin typeface="Arial MT"/>
              </a:rPr>
              <a:t>it can effectively distinguish between fraudulent and non-fraudulent transactions based on distinct feature similarities. </a:t>
            </a:r>
          </a:p>
          <a:p>
            <a:r>
              <a:rPr lang="en-IN">
                <a:solidFill>
                  <a:srgbClr val="242424"/>
                </a:solidFill>
                <a:latin typeface="Arial MT"/>
              </a:rPr>
              <a:t>Accuracy</a:t>
            </a:r>
            <a:r>
              <a:rPr lang="en-IN" dirty="0">
                <a:solidFill>
                  <a:srgbClr val="242424"/>
                </a:solidFill>
                <a:latin typeface="Arial MT"/>
              </a:rPr>
              <a:t>, Efficiency, Simplicity</a:t>
            </a:r>
          </a:p>
        </p:txBody>
      </p:sp>
      <p:sp>
        <p:nvSpPr>
          <p:cNvPr id="14" name="Rectangle 13">
            <a:extLst>
              <a:ext uri="{FF2B5EF4-FFF2-40B4-BE49-F238E27FC236}">
                <a16:creationId xmlns:a16="http://schemas.microsoft.com/office/drawing/2014/main" id="{C6EDC794-090E-0418-4245-2FDDC81A56EB}"/>
              </a:ext>
            </a:extLst>
          </p:cNvPr>
          <p:cNvSpPr/>
          <p:nvPr/>
        </p:nvSpPr>
        <p:spPr>
          <a:xfrm>
            <a:off x="8515350" y="3376608"/>
            <a:ext cx="3314699" cy="1281117"/>
          </a:xfrm>
          <a:prstGeom prst="rect">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242424"/>
                </a:solidFill>
                <a:latin typeface="Arial MT"/>
              </a:rPr>
              <a:t>Grouping transactions to detect fraudulent activity</a:t>
            </a:r>
          </a:p>
          <a:p>
            <a:r>
              <a:rPr lang="en-US" dirty="0">
                <a:solidFill>
                  <a:srgbClr val="242424"/>
                </a:solidFill>
                <a:latin typeface="Arial MT"/>
              </a:rPr>
              <a:t>effectively identifying patterns and similarities</a:t>
            </a:r>
            <a:endParaRPr lang="en-IN" dirty="0">
              <a:solidFill>
                <a:srgbClr val="242424"/>
              </a:solidFill>
              <a:latin typeface="Arial MT"/>
            </a:endParaRPr>
          </a:p>
        </p:txBody>
      </p:sp>
      <p:sp>
        <p:nvSpPr>
          <p:cNvPr id="15" name="Rectangle 14">
            <a:extLst>
              <a:ext uri="{FF2B5EF4-FFF2-40B4-BE49-F238E27FC236}">
                <a16:creationId xmlns:a16="http://schemas.microsoft.com/office/drawing/2014/main" id="{CFAAC206-EC4D-F611-D3E3-D7959CEC74D0}"/>
              </a:ext>
            </a:extLst>
          </p:cNvPr>
          <p:cNvSpPr/>
          <p:nvPr/>
        </p:nvSpPr>
        <p:spPr>
          <a:xfrm>
            <a:off x="8515350" y="4843457"/>
            <a:ext cx="3314699" cy="1281117"/>
          </a:xfrm>
          <a:prstGeom prst="rect">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242424"/>
                </a:solidFill>
                <a:latin typeface="Arial MT"/>
              </a:rPr>
              <a:t>Detects patterns in fraudulent transactions effectively.</a:t>
            </a:r>
            <a:endParaRPr lang="en-IN" dirty="0">
              <a:solidFill>
                <a:srgbClr val="242424"/>
              </a:solidFill>
              <a:latin typeface="Arial MT"/>
            </a:endParaRPr>
          </a:p>
        </p:txBody>
      </p:sp>
      <p:cxnSp>
        <p:nvCxnSpPr>
          <p:cNvPr id="17" name="Straight Arrow Connector 16">
            <a:extLst>
              <a:ext uri="{FF2B5EF4-FFF2-40B4-BE49-F238E27FC236}">
                <a16:creationId xmlns:a16="http://schemas.microsoft.com/office/drawing/2014/main" id="{3A72F88F-0BD3-DE1F-B52F-FB8F131A6490}"/>
              </a:ext>
            </a:extLst>
          </p:cNvPr>
          <p:cNvCxnSpPr>
            <a:stCxn id="4" idx="6"/>
            <a:endCxn id="7" idx="1"/>
          </p:cNvCxnSpPr>
          <p:nvPr/>
        </p:nvCxnSpPr>
        <p:spPr>
          <a:xfrm flipV="1">
            <a:off x="1924049" y="2402678"/>
            <a:ext cx="819151" cy="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C371F280-93CA-8730-7809-DAEE62F21004}"/>
              </a:ext>
            </a:extLst>
          </p:cNvPr>
          <p:cNvCxnSpPr/>
          <p:nvPr/>
        </p:nvCxnSpPr>
        <p:spPr>
          <a:xfrm flipV="1">
            <a:off x="1924048" y="3869521"/>
            <a:ext cx="819151" cy="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41163FFE-BD90-164C-2BD9-A68E1C14E8A8}"/>
              </a:ext>
            </a:extLst>
          </p:cNvPr>
          <p:cNvCxnSpPr/>
          <p:nvPr/>
        </p:nvCxnSpPr>
        <p:spPr>
          <a:xfrm flipV="1">
            <a:off x="1924047" y="5362565"/>
            <a:ext cx="819151" cy="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053B026-9066-35EA-1630-6DF697C339CA}"/>
              </a:ext>
            </a:extLst>
          </p:cNvPr>
          <p:cNvCxnSpPr/>
          <p:nvPr/>
        </p:nvCxnSpPr>
        <p:spPr>
          <a:xfrm flipV="1">
            <a:off x="5029198" y="2366952"/>
            <a:ext cx="819151" cy="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6DD2AC43-1EE7-E377-A17E-DC01E9B9712E}"/>
              </a:ext>
            </a:extLst>
          </p:cNvPr>
          <p:cNvCxnSpPr/>
          <p:nvPr/>
        </p:nvCxnSpPr>
        <p:spPr>
          <a:xfrm flipV="1">
            <a:off x="5038724" y="3910002"/>
            <a:ext cx="819151" cy="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08C9C52-56C6-93C0-571D-F25267537103}"/>
              </a:ext>
            </a:extLst>
          </p:cNvPr>
          <p:cNvCxnSpPr/>
          <p:nvPr/>
        </p:nvCxnSpPr>
        <p:spPr>
          <a:xfrm flipV="1">
            <a:off x="5038724" y="5336373"/>
            <a:ext cx="819151" cy="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ED94722E-0942-7C18-D120-BF12A5C17C33}"/>
              </a:ext>
            </a:extLst>
          </p:cNvPr>
          <p:cNvCxnSpPr>
            <a:cxnSpLocks/>
          </p:cNvCxnSpPr>
          <p:nvPr/>
        </p:nvCxnSpPr>
        <p:spPr>
          <a:xfrm>
            <a:off x="7981949" y="2366952"/>
            <a:ext cx="4286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F7B3284-960F-1C48-9232-F439974539CB}"/>
              </a:ext>
            </a:extLst>
          </p:cNvPr>
          <p:cNvCxnSpPr>
            <a:cxnSpLocks/>
          </p:cNvCxnSpPr>
          <p:nvPr/>
        </p:nvCxnSpPr>
        <p:spPr>
          <a:xfrm>
            <a:off x="7981949" y="3910002"/>
            <a:ext cx="4286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87C3438D-7F3B-FF2E-0C8F-14312B861BA5}"/>
              </a:ext>
            </a:extLst>
          </p:cNvPr>
          <p:cNvCxnSpPr>
            <a:cxnSpLocks/>
          </p:cNvCxnSpPr>
          <p:nvPr/>
        </p:nvCxnSpPr>
        <p:spPr>
          <a:xfrm>
            <a:off x="7981949" y="5362565"/>
            <a:ext cx="4286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515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US" dirty="0">
                <a:latin typeface="Rockwell Extra Bold" panose="02060903040505020403" pitchFamily="18" charset="0"/>
              </a:rPr>
              <a:t>		Data Preprocessing</a:t>
            </a:r>
            <a:endParaRPr lang="en-IN" dirty="0">
              <a:latin typeface="Rockwell Extra Bold" panose="02060903040505020403" pitchFamily="18" charset="0"/>
            </a:endParaRPr>
          </a:p>
        </p:txBody>
      </p:sp>
      <p:sp>
        <p:nvSpPr>
          <p:cNvPr id="4" name="Rectangle 3">
            <a:extLst>
              <a:ext uri="{FF2B5EF4-FFF2-40B4-BE49-F238E27FC236}">
                <a16:creationId xmlns:a16="http://schemas.microsoft.com/office/drawing/2014/main" id="{DAF989A2-CB88-4698-2549-B2363E0E9E0A}"/>
              </a:ext>
            </a:extLst>
          </p:cNvPr>
          <p:cNvSpPr/>
          <p:nvPr/>
        </p:nvSpPr>
        <p:spPr>
          <a:xfrm>
            <a:off x="666750" y="1781175"/>
            <a:ext cx="2085975" cy="1123950"/>
          </a:xfrm>
          <a:prstGeom prst="rect">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Checking null values in row and columns </a:t>
            </a:r>
          </a:p>
        </p:txBody>
      </p:sp>
      <p:sp>
        <p:nvSpPr>
          <p:cNvPr id="6" name="Rectangle 5">
            <a:extLst>
              <a:ext uri="{FF2B5EF4-FFF2-40B4-BE49-F238E27FC236}">
                <a16:creationId xmlns:a16="http://schemas.microsoft.com/office/drawing/2014/main" id="{8FCC31FB-7431-CEA4-6D88-52CBC7C8A25E}"/>
              </a:ext>
            </a:extLst>
          </p:cNvPr>
          <p:cNvSpPr/>
          <p:nvPr/>
        </p:nvSpPr>
        <p:spPr>
          <a:xfrm>
            <a:off x="666750" y="3571875"/>
            <a:ext cx="2085975" cy="1123949"/>
          </a:xfrm>
          <a:prstGeom prst="rect">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If there is any null values present, In my case I have no null values</a:t>
            </a:r>
          </a:p>
        </p:txBody>
      </p:sp>
      <p:sp>
        <p:nvSpPr>
          <p:cNvPr id="7" name="Rectangle 6">
            <a:extLst>
              <a:ext uri="{FF2B5EF4-FFF2-40B4-BE49-F238E27FC236}">
                <a16:creationId xmlns:a16="http://schemas.microsoft.com/office/drawing/2014/main" id="{2E50F43E-29B3-27FE-4CD1-4E9D715DAB31}"/>
              </a:ext>
            </a:extLst>
          </p:cNvPr>
          <p:cNvSpPr/>
          <p:nvPr/>
        </p:nvSpPr>
        <p:spPr>
          <a:xfrm>
            <a:off x="666749" y="5362574"/>
            <a:ext cx="2085975" cy="1343025"/>
          </a:xfrm>
          <a:prstGeom prst="rect">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Remove with mode function or if columns is not important then drop the columns</a:t>
            </a:r>
          </a:p>
        </p:txBody>
      </p:sp>
      <p:cxnSp>
        <p:nvCxnSpPr>
          <p:cNvPr id="9" name="Straight Arrow Connector 8">
            <a:extLst>
              <a:ext uri="{FF2B5EF4-FFF2-40B4-BE49-F238E27FC236}">
                <a16:creationId xmlns:a16="http://schemas.microsoft.com/office/drawing/2014/main" id="{87913234-05D8-BE4E-DB2A-64345EBD1C45}"/>
              </a:ext>
            </a:extLst>
          </p:cNvPr>
          <p:cNvCxnSpPr>
            <a:stCxn id="4" idx="2"/>
            <a:endCxn id="6" idx="0"/>
          </p:cNvCxnSpPr>
          <p:nvPr/>
        </p:nvCxnSpPr>
        <p:spPr>
          <a:xfrm>
            <a:off x="1709738" y="2905125"/>
            <a:ext cx="0" cy="66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3DA9AEB9-0C3F-E8D6-72D7-EA43D32B39A8}"/>
              </a:ext>
            </a:extLst>
          </p:cNvPr>
          <p:cNvCxnSpPr>
            <a:cxnSpLocks/>
            <a:stCxn id="6" idx="2"/>
            <a:endCxn id="7" idx="0"/>
          </p:cNvCxnSpPr>
          <p:nvPr/>
        </p:nvCxnSpPr>
        <p:spPr>
          <a:xfrm flipH="1">
            <a:off x="1709737" y="4695824"/>
            <a:ext cx="1" cy="66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0F295FE0-F98A-FC0A-A8A7-28090E2175D0}"/>
              </a:ext>
            </a:extLst>
          </p:cNvPr>
          <p:cNvSpPr txBox="1"/>
          <p:nvPr/>
        </p:nvSpPr>
        <p:spPr>
          <a:xfrm>
            <a:off x="1071563" y="4788455"/>
            <a:ext cx="638173" cy="369332"/>
          </a:xfrm>
          <a:prstGeom prst="rect">
            <a:avLst/>
          </a:prstGeom>
          <a:noFill/>
        </p:spPr>
        <p:txBody>
          <a:bodyPr wrap="square" rtlCol="0">
            <a:spAutoFit/>
          </a:bodyPr>
          <a:lstStyle/>
          <a:p>
            <a:r>
              <a:rPr lang="en-IN" dirty="0"/>
              <a:t>Yes</a:t>
            </a:r>
          </a:p>
        </p:txBody>
      </p:sp>
      <p:sp>
        <p:nvSpPr>
          <p:cNvPr id="14" name="TextBox 13">
            <a:extLst>
              <a:ext uri="{FF2B5EF4-FFF2-40B4-BE49-F238E27FC236}">
                <a16:creationId xmlns:a16="http://schemas.microsoft.com/office/drawing/2014/main" id="{61CF1148-5232-3910-273D-D8EC354F0F96}"/>
              </a:ext>
            </a:extLst>
          </p:cNvPr>
          <p:cNvSpPr txBox="1"/>
          <p:nvPr/>
        </p:nvSpPr>
        <p:spPr>
          <a:xfrm>
            <a:off x="3274220" y="3764517"/>
            <a:ext cx="638173" cy="369332"/>
          </a:xfrm>
          <a:prstGeom prst="rect">
            <a:avLst/>
          </a:prstGeom>
          <a:noFill/>
        </p:spPr>
        <p:txBody>
          <a:bodyPr wrap="square" rtlCol="0">
            <a:spAutoFit/>
          </a:bodyPr>
          <a:lstStyle/>
          <a:p>
            <a:r>
              <a:rPr lang="en-IN" dirty="0"/>
              <a:t>No</a:t>
            </a:r>
          </a:p>
        </p:txBody>
      </p:sp>
      <p:cxnSp>
        <p:nvCxnSpPr>
          <p:cNvPr id="16" name="Straight Arrow Connector 15">
            <a:extLst>
              <a:ext uri="{FF2B5EF4-FFF2-40B4-BE49-F238E27FC236}">
                <a16:creationId xmlns:a16="http://schemas.microsoft.com/office/drawing/2014/main" id="{F4DBFF3D-9865-59A5-D7F9-ED71984F1015}"/>
              </a:ext>
            </a:extLst>
          </p:cNvPr>
          <p:cNvCxnSpPr>
            <a:stCxn id="6" idx="3"/>
          </p:cNvCxnSpPr>
          <p:nvPr/>
        </p:nvCxnSpPr>
        <p:spPr>
          <a:xfrm flipV="1">
            <a:off x="2752725" y="4133849"/>
            <a:ext cx="149542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D7F3B5F7-BAE8-860D-A721-EFB467488D60}"/>
              </a:ext>
            </a:extLst>
          </p:cNvPr>
          <p:cNvSpPr/>
          <p:nvPr/>
        </p:nvSpPr>
        <p:spPr>
          <a:xfrm>
            <a:off x="4248150" y="3571874"/>
            <a:ext cx="2085975" cy="1123950"/>
          </a:xfrm>
          <a:prstGeom prst="rect">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Checking If there is any outlier present in dataset, I my case I have outliers </a:t>
            </a:r>
          </a:p>
        </p:txBody>
      </p:sp>
      <p:sp>
        <p:nvSpPr>
          <p:cNvPr id="18" name="Rectangle 17">
            <a:extLst>
              <a:ext uri="{FF2B5EF4-FFF2-40B4-BE49-F238E27FC236}">
                <a16:creationId xmlns:a16="http://schemas.microsoft.com/office/drawing/2014/main" id="{9CDB8AB9-F1E3-4544-0040-EB2D19B89794}"/>
              </a:ext>
            </a:extLst>
          </p:cNvPr>
          <p:cNvSpPr/>
          <p:nvPr/>
        </p:nvSpPr>
        <p:spPr>
          <a:xfrm>
            <a:off x="4248149" y="5353048"/>
            <a:ext cx="2085975" cy="1352549"/>
          </a:xfrm>
          <a:prstGeom prst="rect">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Remove the outliers from dataset</a:t>
            </a:r>
          </a:p>
        </p:txBody>
      </p:sp>
      <p:sp>
        <p:nvSpPr>
          <p:cNvPr id="19" name="TextBox 18">
            <a:extLst>
              <a:ext uri="{FF2B5EF4-FFF2-40B4-BE49-F238E27FC236}">
                <a16:creationId xmlns:a16="http://schemas.microsoft.com/office/drawing/2014/main" id="{A78FBED5-78B1-6A87-F96D-C11B64527475}"/>
              </a:ext>
            </a:extLst>
          </p:cNvPr>
          <p:cNvSpPr txBox="1"/>
          <p:nvPr/>
        </p:nvSpPr>
        <p:spPr>
          <a:xfrm>
            <a:off x="4548188" y="4788455"/>
            <a:ext cx="638173" cy="369332"/>
          </a:xfrm>
          <a:prstGeom prst="rect">
            <a:avLst/>
          </a:prstGeom>
          <a:noFill/>
        </p:spPr>
        <p:txBody>
          <a:bodyPr wrap="square" rtlCol="0">
            <a:spAutoFit/>
          </a:bodyPr>
          <a:lstStyle/>
          <a:p>
            <a:r>
              <a:rPr lang="en-IN" dirty="0"/>
              <a:t>Yes</a:t>
            </a:r>
          </a:p>
        </p:txBody>
      </p:sp>
      <p:cxnSp>
        <p:nvCxnSpPr>
          <p:cNvPr id="20" name="Straight Arrow Connector 19">
            <a:extLst>
              <a:ext uri="{FF2B5EF4-FFF2-40B4-BE49-F238E27FC236}">
                <a16:creationId xmlns:a16="http://schemas.microsoft.com/office/drawing/2014/main" id="{34C931B0-618B-6EAA-012C-F578D2535DB4}"/>
              </a:ext>
            </a:extLst>
          </p:cNvPr>
          <p:cNvCxnSpPr/>
          <p:nvPr/>
        </p:nvCxnSpPr>
        <p:spPr>
          <a:xfrm>
            <a:off x="5291136" y="4686298"/>
            <a:ext cx="0" cy="66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or: Elbow 21">
            <a:extLst>
              <a:ext uri="{FF2B5EF4-FFF2-40B4-BE49-F238E27FC236}">
                <a16:creationId xmlns:a16="http://schemas.microsoft.com/office/drawing/2014/main" id="{C5BDF2B3-84C9-4687-C943-09C83D92FB27}"/>
              </a:ext>
            </a:extLst>
          </p:cNvPr>
          <p:cNvCxnSpPr>
            <a:cxnSpLocks/>
          </p:cNvCxnSpPr>
          <p:nvPr/>
        </p:nvCxnSpPr>
        <p:spPr>
          <a:xfrm flipV="1">
            <a:off x="2740815" y="4695823"/>
            <a:ext cx="1495425" cy="13382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24" name="Scroll: Horizontal 23">
            <a:extLst>
              <a:ext uri="{FF2B5EF4-FFF2-40B4-BE49-F238E27FC236}">
                <a16:creationId xmlns:a16="http://schemas.microsoft.com/office/drawing/2014/main" id="{0CD5CB8D-492B-76CD-EB41-7C577D03B1E5}"/>
              </a:ext>
            </a:extLst>
          </p:cNvPr>
          <p:cNvSpPr/>
          <p:nvPr/>
        </p:nvSpPr>
        <p:spPr>
          <a:xfrm>
            <a:off x="7829550" y="2682358"/>
            <a:ext cx="2538411" cy="2533650"/>
          </a:xfrm>
          <a:prstGeom prst="horizontalScroll">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is ready to used in machine learning model</a:t>
            </a:r>
          </a:p>
        </p:txBody>
      </p:sp>
      <p:cxnSp>
        <p:nvCxnSpPr>
          <p:cNvPr id="26" name="Straight Arrow Connector 25">
            <a:extLst>
              <a:ext uri="{FF2B5EF4-FFF2-40B4-BE49-F238E27FC236}">
                <a16:creationId xmlns:a16="http://schemas.microsoft.com/office/drawing/2014/main" id="{F20F709A-4069-DA82-7686-C0C76436E567}"/>
              </a:ext>
            </a:extLst>
          </p:cNvPr>
          <p:cNvCxnSpPr>
            <a:stCxn id="17" idx="3"/>
          </p:cNvCxnSpPr>
          <p:nvPr/>
        </p:nvCxnSpPr>
        <p:spPr>
          <a:xfrm>
            <a:off x="6334125" y="4133849"/>
            <a:ext cx="14954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Connector: Elbow 27">
            <a:extLst>
              <a:ext uri="{FF2B5EF4-FFF2-40B4-BE49-F238E27FC236}">
                <a16:creationId xmlns:a16="http://schemas.microsoft.com/office/drawing/2014/main" id="{ABB80AB3-26C9-C240-BF3E-4AF30BD68F48}"/>
              </a:ext>
            </a:extLst>
          </p:cNvPr>
          <p:cNvCxnSpPr>
            <a:cxnSpLocks/>
          </p:cNvCxnSpPr>
          <p:nvPr/>
        </p:nvCxnSpPr>
        <p:spPr>
          <a:xfrm flipV="1">
            <a:off x="6334123" y="4911207"/>
            <a:ext cx="2676526" cy="1000124"/>
          </a:xfrm>
          <a:prstGeom prst="bentConnector3">
            <a:avLst>
              <a:gd name="adj1" fmla="val 9982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307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IN" dirty="0"/>
              <a:t>		 </a:t>
            </a:r>
            <a:r>
              <a:rPr lang="en-US" dirty="0">
                <a:latin typeface="Rockwell Extra Bold" panose="02060903040505020403" pitchFamily="18" charset="0"/>
              </a:rPr>
              <a:t>Model Development</a:t>
            </a:r>
            <a:endParaRPr lang="en-IN" dirty="0">
              <a:latin typeface="Rockwell Extra Bold" panose="02060903040505020403" pitchFamily="18" charset="0"/>
            </a:endParaRPr>
          </a:p>
        </p:txBody>
      </p:sp>
      <p:sp>
        <p:nvSpPr>
          <p:cNvPr id="4" name="Oval 3">
            <a:extLst>
              <a:ext uri="{FF2B5EF4-FFF2-40B4-BE49-F238E27FC236}">
                <a16:creationId xmlns:a16="http://schemas.microsoft.com/office/drawing/2014/main" id="{4EE46436-A8B2-B02D-57C5-BFE43B0B2479}"/>
              </a:ext>
            </a:extLst>
          </p:cNvPr>
          <p:cNvSpPr/>
          <p:nvPr/>
        </p:nvSpPr>
        <p:spPr>
          <a:xfrm>
            <a:off x="2104271" y="1690688"/>
            <a:ext cx="1152525" cy="662991"/>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1</a:t>
            </a:r>
          </a:p>
        </p:txBody>
      </p:sp>
      <p:sp>
        <p:nvSpPr>
          <p:cNvPr id="5" name="Oval 4">
            <a:extLst>
              <a:ext uri="{FF2B5EF4-FFF2-40B4-BE49-F238E27FC236}">
                <a16:creationId xmlns:a16="http://schemas.microsoft.com/office/drawing/2014/main" id="{80B20171-3BF0-7068-483B-7F692AAC48A8}"/>
              </a:ext>
            </a:extLst>
          </p:cNvPr>
          <p:cNvSpPr/>
          <p:nvPr/>
        </p:nvSpPr>
        <p:spPr>
          <a:xfrm>
            <a:off x="1666120" y="2559155"/>
            <a:ext cx="2028825" cy="914400"/>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k-Nearest Neighbors </a:t>
            </a:r>
            <a:endParaRPr lang="en-IN" dirty="0">
              <a:solidFill>
                <a:schemeClr val="tx1"/>
              </a:solidFill>
            </a:endParaRPr>
          </a:p>
        </p:txBody>
      </p:sp>
      <p:sp>
        <p:nvSpPr>
          <p:cNvPr id="6" name="Rectangle 5">
            <a:extLst>
              <a:ext uri="{FF2B5EF4-FFF2-40B4-BE49-F238E27FC236}">
                <a16:creationId xmlns:a16="http://schemas.microsoft.com/office/drawing/2014/main" id="{B42A8B5E-97DF-FEB7-5CCE-C4215F7DA7E8}"/>
              </a:ext>
            </a:extLst>
          </p:cNvPr>
          <p:cNvSpPr/>
          <p:nvPr/>
        </p:nvSpPr>
        <p:spPr>
          <a:xfrm>
            <a:off x="1405185" y="3679031"/>
            <a:ext cx="2550694" cy="2930315"/>
          </a:xfrm>
          <a:prstGeom prst="rect">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IN" dirty="0">
                <a:solidFill>
                  <a:srgbClr val="242424"/>
                </a:solidFill>
                <a:latin typeface="Arial MT"/>
              </a:rPr>
              <a:t>Libraries</a:t>
            </a:r>
          </a:p>
          <a:p>
            <a:pPr marL="342900" indent="-342900">
              <a:buAutoNum type="arabicParenR"/>
            </a:pPr>
            <a:r>
              <a:rPr lang="en-IN" dirty="0">
                <a:solidFill>
                  <a:srgbClr val="242424"/>
                </a:solidFill>
                <a:latin typeface="Arial MT"/>
              </a:rPr>
              <a:t>Train, Test and split</a:t>
            </a:r>
          </a:p>
          <a:p>
            <a:pPr marL="342900" indent="-342900">
              <a:buAutoNum type="arabicParenR"/>
            </a:pPr>
            <a:r>
              <a:rPr lang="en-IN" dirty="0">
                <a:solidFill>
                  <a:srgbClr val="242424"/>
                </a:solidFill>
                <a:latin typeface="Arial MT"/>
              </a:rPr>
              <a:t>Take 60 % for Tain and 40 % for test</a:t>
            </a:r>
          </a:p>
          <a:p>
            <a:pPr marL="342900" indent="-342900">
              <a:buAutoNum type="arabicParenR"/>
            </a:pPr>
            <a:r>
              <a:rPr lang="en-IN" dirty="0">
                <a:solidFill>
                  <a:srgbClr val="242424"/>
                </a:solidFill>
                <a:latin typeface="Arial MT"/>
              </a:rPr>
              <a:t>Take user input values of K</a:t>
            </a:r>
          </a:p>
          <a:p>
            <a:pPr marL="342900" indent="-342900">
              <a:buAutoNum type="arabicParenR"/>
            </a:pPr>
            <a:r>
              <a:rPr lang="en-IN" dirty="0">
                <a:solidFill>
                  <a:srgbClr val="242424"/>
                </a:solidFill>
                <a:latin typeface="Arial MT"/>
              </a:rPr>
              <a:t>Apply the KNN model</a:t>
            </a:r>
          </a:p>
          <a:p>
            <a:pPr marL="342900" indent="-342900">
              <a:buAutoNum type="arabicParenR"/>
            </a:pPr>
            <a:r>
              <a:rPr lang="en-IN" dirty="0">
                <a:solidFill>
                  <a:srgbClr val="242424"/>
                </a:solidFill>
                <a:latin typeface="Arial MT"/>
              </a:rPr>
              <a:t>Fit and predict the KNN model  </a:t>
            </a:r>
          </a:p>
          <a:p>
            <a:endParaRPr lang="en-IN" dirty="0">
              <a:solidFill>
                <a:srgbClr val="242424"/>
              </a:solidFill>
              <a:latin typeface="Arial MT"/>
            </a:endParaRPr>
          </a:p>
        </p:txBody>
      </p:sp>
      <p:sp>
        <p:nvSpPr>
          <p:cNvPr id="10" name="Oval 9">
            <a:extLst>
              <a:ext uri="{FF2B5EF4-FFF2-40B4-BE49-F238E27FC236}">
                <a16:creationId xmlns:a16="http://schemas.microsoft.com/office/drawing/2014/main" id="{42C6D785-6C37-3044-54D1-451691C4ECEE}"/>
              </a:ext>
            </a:extLst>
          </p:cNvPr>
          <p:cNvSpPr/>
          <p:nvPr/>
        </p:nvSpPr>
        <p:spPr>
          <a:xfrm>
            <a:off x="5376862" y="1690688"/>
            <a:ext cx="1152525" cy="662991"/>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2</a:t>
            </a:r>
          </a:p>
        </p:txBody>
      </p:sp>
      <p:sp>
        <p:nvSpPr>
          <p:cNvPr id="11" name="Oval 10">
            <a:extLst>
              <a:ext uri="{FF2B5EF4-FFF2-40B4-BE49-F238E27FC236}">
                <a16:creationId xmlns:a16="http://schemas.microsoft.com/office/drawing/2014/main" id="{FDE2BB7F-2B6F-5B7E-9594-3185985DF55A}"/>
              </a:ext>
            </a:extLst>
          </p:cNvPr>
          <p:cNvSpPr/>
          <p:nvPr/>
        </p:nvSpPr>
        <p:spPr>
          <a:xfrm>
            <a:off x="4938712" y="2562907"/>
            <a:ext cx="2028824" cy="914400"/>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K-means clustering </a:t>
            </a:r>
            <a:endParaRPr lang="en-IN" dirty="0">
              <a:solidFill>
                <a:schemeClr val="tx1"/>
              </a:solidFill>
            </a:endParaRPr>
          </a:p>
        </p:txBody>
      </p:sp>
      <p:sp>
        <p:nvSpPr>
          <p:cNvPr id="12" name="Rectangle 11">
            <a:extLst>
              <a:ext uri="{FF2B5EF4-FFF2-40B4-BE49-F238E27FC236}">
                <a16:creationId xmlns:a16="http://schemas.microsoft.com/office/drawing/2014/main" id="{54EDE189-E738-784F-2708-AF9A6A9182EC}"/>
              </a:ext>
            </a:extLst>
          </p:cNvPr>
          <p:cNvSpPr/>
          <p:nvPr/>
        </p:nvSpPr>
        <p:spPr>
          <a:xfrm>
            <a:off x="4677777" y="3679030"/>
            <a:ext cx="2550694" cy="2930315"/>
          </a:xfrm>
          <a:prstGeom prst="rect">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IN" dirty="0">
                <a:solidFill>
                  <a:srgbClr val="242424"/>
                </a:solidFill>
                <a:latin typeface="Arial MT"/>
              </a:rPr>
              <a:t>Libraries</a:t>
            </a:r>
          </a:p>
          <a:p>
            <a:pPr marL="342900" indent="-342900">
              <a:buAutoNum type="arabicParenR"/>
            </a:pPr>
            <a:r>
              <a:rPr lang="en-IN" dirty="0">
                <a:solidFill>
                  <a:srgbClr val="242424"/>
                </a:solidFill>
                <a:latin typeface="Arial MT"/>
              </a:rPr>
              <a:t>Train, Test and split</a:t>
            </a:r>
          </a:p>
          <a:p>
            <a:pPr marL="342900" indent="-342900">
              <a:buAutoNum type="arabicParenR"/>
            </a:pPr>
            <a:r>
              <a:rPr lang="en-IN" dirty="0">
                <a:solidFill>
                  <a:srgbClr val="242424"/>
                </a:solidFill>
                <a:latin typeface="Arial MT"/>
              </a:rPr>
              <a:t>Take 60 % for Tain and 40 % for test</a:t>
            </a:r>
          </a:p>
          <a:p>
            <a:pPr marL="342900" indent="-342900">
              <a:buAutoNum type="arabicParenR"/>
            </a:pPr>
            <a:r>
              <a:rPr lang="en-IN" dirty="0">
                <a:solidFill>
                  <a:srgbClr val="242424"/>
                </a:solidFill>
                <a:latin typeface="Arial MT"/>
              </a:rPr>
              <a:t>Calculate distance with Elbow method</a:t>
            </a:r>
          </a:p>
          <a:p>
            <a:pPr marL="342900" indent="-342900">
              <a:buAutoNum type="arabicParenR"/>
            </a:pPr>
            <a:r>
              <a:rPr lang="en-IN" dirty="0">
                <a:solidFill>
                  <a:srgbClr val="242424"/>
                </a:solidFill>
                <a:latin typeface="Arial MT"/>
              </a:rPr>
              <a:t>Apply the K-Mean model</a:t>
            </a:r>
          </a:p>
          <a:p>
            <a:pPr marL="342900" indent="-342900">
              <a:buAutoNum type="arabicParenR"/>
            </a:pPr>
            <a:r>
              <a:rPr lang="en-IN" dirty="0">
                <a:solidFill>
                  <a:srgbClr val="242424"/>
                </a:solidFill>
                <a:latin typeface="Arial MT"/>
              </a:rPr>
              <a:t>Fit and predict the k-mean model  </a:t>
            </a:r>
          </a:p>
          <a:p>
            <a:pPr marL="342900" indent="-342900">
              <a:buAutoNum type="arabicParenR"/>
            </a:pPr>
            <a:endParaRPr lang="en-IN" dirty="0">
              <a:solidFill>
                <a:srgbClr val="242424"/>
              </a:solidFill>
              <a:latin typeface="Arial MT"/>
            </a:endParaRPr>
          </a:p>
        </p:txBody>
      </p:sp>
      <p:sp>
        <p:nvSpPr>
          <p:cNvPr id="13" name="Oval 12">
            <a:extLst>
              <a:ext uri="{FF2B5EF4-FFF2-40B4-BE49-F238E27FC236}">
                <a16:creationId xmlns:a16="http://schemas.microsoft.com/office/drawing/2014/main" id="{18898204-63BE-D3D0-0C8E-D38325294474}"/>
              </a:ext>
            </a:extLst>
          </p:cNvPr>
          <p:cNvSpPr/>
          <p:nvPr/>
        </p:nvSpPr>
        <p:spPr>
          <a:xfrm>
            <a:off x="8495546" y="1690688"/>
            <a:ext cx="1152525" cy="662991"/>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3</a:t>
            </a:r>
          </a:p>
        </p:txBody>
      </p:sp>
      <p:sp>
        <p:nvSpPr>
          <p:cNvPr id="14" name="Oval 13">
            <a:extLst>
              <a:ext uri="{FF2B5EF4-FFF2-40B4-BE49-F238E27FC236}">
                <a16:creationId xmlns:a16="http://schemas.microsoft.com/office/drawing/2014/main" id="{C208A211-168F-C57A-5A59-7B37AEDC7B04}"/>
              </a:ext>
            </a:extLst>
          </p:cNvPr>
          <p:cNvSpPr/>
          <p:nvPr/>
        </p:nvSpPr>
        <p:spPr>
          <a:xfrm>
            <a:off x="8057396" y="2559155"/>
            <a:ext cx="2028824" cy="914400"/>
          </a:xfrm>
          <a:prstGeom prst="ellipse">
            <a:avLst/>
          </a:prstGeom>
          <a:solidFill>
            <a:schemeClr val="accent1">
              <a:lumMod val="7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 </a:t>
            </a:r>
            <a:endParaRPr lang="en-IN" dirty="0">
              <a:solidFill>
                <a:schemeClr val="tx1"/>
              </a:solidFill>
            </a:endParaRPr>
          </a:p>
        </p:txBody>
      </p:sp>
      <p:sp>
        <p:nvSpPr>
          <p:cNvPr id="17" name="Rectangle 16">
            <a:extLst>
              <a:ext uri="{FF2B5EF4-FFF2-40B4-BE49-F238E27FC236}">
                <a16:creationId xmlns:a16="http://schemas.microsoft.com/office/drawing/2014/main" id="{F53EB4A0-2576-2F39-A3C4-9371E5D26923}"/>
              </a:ext>
            </a:extLst>
          </p:cNvPr>
          <p:cNvSpPr/>
          <p:nvPr/>
        </p:nvSpPr>
        <p:spPr>
          <a:xfrm>
            <a:off x="7950369" y="3702154"/>
            <a:ext cx="2550694" cy="2907191"/>
          </a:xfrm>
          <a:prstGeom prst="rect">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IN" dirty="0">
                <a:solidFill>
                  <a:srgbClr val="242424"/>
                </a:solidFill>
                <a:latin typeface="Arial MT"/>
              </a:rPr>
              <a:t>Libraries</a:t>
            </a:r>
          </a:p>
          <a:p>
            <a:pPr marL="342900" indent="-342900">
              <a:buAutoNum type="arabicParenR"/>
            </a:pPr>
            <a:r>
              <a:rPr lang="en-IN" dirty="0">
                <a:solidFill>
                  <a:srgbClr val="242424"/>
                </a:solidFill>
                <a:latin typeface="Arial MT"/>
              </a:rPr>
              <a:t>Train, Test and split</a:t>
            </a:r>
          </a:p>
          <a:p>
            <a:pPr marL="342900" indent="-342900">
              <a:buAutoNum type="arabicParenR"/>
            </a:pPr>
            <a:r>
              <a:rPr lang="en-IN" dirty="0">
                <a:solidFill>
                  <a:srgbClr val="242424"/>
                </a:solidFill>
                <a:latin typeface="Arial MT"/>
              </a:rPr>
              <a:t>Take 60 % for Tain and 40 % for test</a:t>
            </a:r>
          </a:p>
          <a:p>
            <a:pPr marL="342900" indent="-342900">
              <a:buAutoNum type="arabicParenR"/>
            </a:pPr>
            <a:r>
              <a:rPr lang="en-IN" dirty="0">
                <a:solidFill>
                  <a:srgbClr val="242424"/>
                </a:solidFill>
                <a:latin typeface="Arial MT"/>
              </a:rPr>
              <a:t>Apply the Linear regression model</a:t>
            </a:r>
          </a:p>
          <a:p>
            <a:pPr marL="342900" indent="-342900">
              <a:buAutoNum type="arabicParenR"/>
            </a:pPr>
            <a:r>
              <a:rPr lang="en-IN" dirty="0">
                <a:solidFill>
                  <a:srgbClr val="242424"/>
                </a:solidFill>
                <a:latin typeface="Arial MT"/>
              </a:rPr>
              <a:t>Fit and predict the Linear regression model.  </a:t>
            </a:r>
          </a:p>
          <a:p>
            <a:pPr marL="342900" indent="-342900">
              <a:buAutoNum type="arabicParenR"/>
            </a:pPr>
            <a:endParaRPr lang="en-IN" dirty="0">
              <a:solidFill>
                <a:srgbClr val="242424"/>
              </a:solidFill>
              <a:latin typeface="Arial MT"/>
            </a:endParaRPr>
          </a:p>
        </p:txBody>
      </p:sp>
    </p:spTree>
    <p:extLst>
      <p:ext uri="{BB962C8B-B14F-4D97-AF65-F5344CB8AC3E}">
        <p14:creationId xmlns:p14="http://schemas.microsoft.com/office/powerpoint/2010/main" val="209545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IN" dirty="0">
                <a:latin typeface="Rockwell Extra Bold" panose="02060903040505020403" pitchFamily="18" charset="0"/>
              </a:rPr>
              <a:t>		 	Model Evaluation</a:t>
            </a:r>
          </a:p>
        </p:txBody>
      </p:sp>
      <p:sp>
        <p:nvSpPr>
          <p:cNvPr id="9" name="Oval 8">
            <a:extLst>
              <a:ext uri="{FF2B5EF4-FFF2-40B4-BE49-F238E27FC236}">
                <a16:creationId xmlns:a16="http://schemas.microsoft.com/office/drawing/2014/main" id="{C0A4B188-9243-05FB-09F3-F46CBDC631A0}"/>
              </a:ext>
            </a:extLst>
          </p:cNvPr>
          <p:cNvSpPr/>
          <p:nvPr/>
        </p:nvSpPr>
        <p:spPr>
          <a:xfrm>
            <a:off x="2104271" y="1690688"/>
            <a:ext cx="1152525" cy="662991"/>
          </a:xfrm>
          <a:prstGeom prst="ellipse">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1</a:t>
            </a:r>
          </a:p>
        </p:txBody>
      </p:sp>
      <p:sp>
        <p:nvSpPr>
          <p:cNvPr id="10" name="Oval 9">
            <a:extLst>
              <a:ext uri="{FF2B5EF4-FFF2-40B4-BE49-F238E27FC236}">
                <a16:creationId xmlns:a16="http://schemas.microsoft.com/office/drawing/2014/main" id="{6C461D8E-7163-C359-EF0E-9328A2B2CE34}"/>
              </a:ext>
            </a:extLst>
          </p:cNvPr>
          <p:cNvSpPr/>
          <p:nvPr/>
        </p:nvSpPr>
        <p:spPr>
          <a:xfrm>
            <a:off x="1666120" y="2559155"/>
            <a:ext cx="2028825" cy="914400"/>
          </a:xfrm>
          <a:prstGeom prst="ellipse">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k-Nearest Neighbors </a:t>
            </a:r>
            <a:endParaRPr lang="en-IN" dirty="0">
              <a:solidFill>
                <a:schemeClr val="tx1"/>
              </a:solidFill>
            </a:endParaRPr>
          </a:p>
        </p:txBody>
      </p:sp>
      <p:sp>
        <p:nvSpPr>
          <p:cNvPr id="11" name="Oval 10">
            <a:extLst>
              <a:ext uri="{FF2B5EF4-FFF2-40B4-BE49-F238E27FC236}">
                <a16:creationId xmlns:a16="http://schemas.microsoft.com/office/drawing/2014/main" id="{7D436CAE-37A4-9546-ED92-572427F8616F}"/>
              </a:ext>
            </a:extLst>
          </p:cNvPr>
          <p:cNvSpPr/>
          <p:nvPr/>
        </p:nvSpPr>
        <p:spPr>
          <a:xfrm>
            <a:off x="5376862" y="1690688"/>
            <a:ext cx="1152525" cy="662991"/>
          </a:xfrm>
          <a:prstGeom prst="ellipse">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2</a:t>
            </a:r>
          </a:p>
        </p:txBody>
      </p:sp>
      <p:sp>
        <p:nvSpPr>
          <p:cNvPr id="12" name="Oval 11">
            <a:extLst>
              <a:ext uri="{FF2B5EF4-FFF2-40B4-BE49-F238E27FC236}">
                <a16:creationId xmlns:a16="http://schemas.microsoft.com/office/drawing/2014/main" id="{A48226C1-BDD8-93AE-469C-C9A8F5F0D354}"/>
              </a:ext>
            </a:extLst>
          </p:cNvPr>
          <p:cNvSpPr/>
          <p:nvPr/>
        </p:nvSpPr>
        <p:spPr>
          <a:xfrm>
            <a:off x="4938712" y="2562907"/>
            <a:ext cx="2028824" cy="914400"/>
          </a:xfrm>
          <a:prstGeom prst="ellipse">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K-means clustering </a:t>
            </a:r>
            <a:endParaRPr lang="en-IN" dirty="0">
              <a:solidFill>
                <a:schemeClr val="tx1"/>
              </a:solidFill>
            </a:endParaRPr>
          </a:p>
        </p:txBody>
      </p:sp>
      <p:sp>
        <p:nvSpPr>
          <p:cNvPr id="13" name="Oval 12">
            <a:extLst>
              <a:ext uri="{FF2B5EF4-FFF2-40B4-BE49-F238E27FC236}">
                <a16:creationId xmlns:a16="http://schemas.microsoft.com/office/drawing/2014/main" id="{CFE17B8E-D1CF-7F59-1637-E68BADE414EF}"/>
              </a:ext>
            </a:extLst>
          </p:cNvPr>
          <p:cNvSpPr/>
          <p:nvPr/>
        </p:nvSpPr>
        <p:spPr>
          <a:xfrm>
            <a:off x="8495546" y="1690688"/>
            <a:ext cx="1152525" cy="662991"/>
          </a:xfrm>
          <a:prstGeom prst="ellipse">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3</a:t>
            </a:r>
          </a:p>
        </p:txBody>
      </p:sp>
      <p:sp>
        <p:nvSpPr>
          <p:cNvPr id="14" name="Oval 13">
            <a:extLst>
              <a:ext uri="{FF2B5EF4-FFF2-40B4-BE49-F238E27FC236}">
                <a16:creationId xmlns:a16="http://schemas.microsoft.com/office/drawing/2014/main" id="{1F953064-8E4F-87FC-AC76-CA4138888912}"/>
              </a:ext>
            </a:extLst>
          </p:cNvPr>
          <p:cNvSpPr/>
          <p:nvPr/>
        </p:nvSpPr>
        <p:spPr>
          <a:xfrm>
            <a:off x="8057396" y="2559155"/>
            <a:ext cx="2028824" cy="914400"/>
          </a:xfrm>
          <a:prstGeom prst="ellipse">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 </a:t>
            </a:r>
            <a:endParaRPr lang="en-IN" dirty="0">
              <a:solidFill>
                <a:schemeClr val="tx1"/>
              </a:solidFill>
            </a:endParaRPr>
          </a:p>
        </p:txBody>
      </p:sp>
      <p:sp>
        <p:nvSpPr>
          <p:cNvPr id="15" name="Rectangle 14">
            <a:extLst>
              <a:ext uri="{FF2B5EF4-FFF2-40B4-BE49-F238E27FC236}">
                <a16:creationId xmlns:a16="http://schemas.microsoft.com/office/drawing/2014/main" id="{35819C06-37AE-BE64-FB2D-00F7E0FD839E}"/>
              </a:ext>
            </a:extLst>
          </p:cNvPr>
          <p:cNvSpPr/>
          <p:nvPr/>
        </p:nvSpPr>
        <p:spPr>
          <a:xfrm>
            <a:off x="1411954" y="3841749"/>
            <a:ext cx="2614863" cy="2318419"/>
          </a:xfrm>
          <a:prstGeom prst="rect">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242424"/>
                </a:solidFill>
                <a:latin typeface="Arial MT"/>
              </a:rPr>
              <a:t>Take 15 values of K and found that onwards 6 model provide good accuracy about 99.9% and using confusion matrix to check the number of false and true valse.</a:t>
            </a:r>
          </a:p>
        </p:txBody>
      </p:sp>
      <p:sp>
        <p:nvSpPr>
          <p:cNvPr id="22" name="Rectangle 21">
            <a:extLst>
              <a:ext uri="{FF2B5EF4-FFF2-40B4-BE49-F238E27FC236}">
                <a16:creationId xmlns:a16="http://schemas.microsoft.com/office/drawing/2014/main" id="{70D102E1-3D8C-DDF5-5FF4-E859BFAD9DB8}"/>
              </a:ext>
            </a:extLst>
          </p:cNvPr>
          <p:cNvSpPr/>
          <p:nvPr/>
        </p:nvSpPr>
        <p:spPr>
          <a:xfrm>
            <a:off x="4645692" y="3793287"/>
            <a:ext cx="2614863" cy="2699588"/>
          </a:xfrm>
          <a:prstGeom prst="rect">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242424"/>
                </a:solidFill>
                <a:latin typeface="Arial MT"/>
              </a:rPr>
              <a:t>Take 1 to 11 values of WCSS and found that onwards 4 model provide good accuracy about 99.1% and using confusion matrix to check the number of false and true valse.</a:t>
            </a:r>
          </a:p>
          <a:p>
            <a:r>
              <a:rPr lang="en-IN" dirty="0">
                <a:solidFill>
                  <a:srgbClr val="242424"/>
                </a:solidFill>
                <a:latin typeface="Arial MT"/>
              </a:rPr>
              <a:t>silhouette_score Ise about 0.824</a:t>
            </a:r>
          </a:p>
        </p:txBody>
      </p:sp>
      <p:sp>
        <p:nvSpPr>
          <p:cNvPr id="23" name="Rectangle 22">
            <a:extLst>
              <a:ext uri="{FF2B5EF4-FFF2-40B4-BE49-F238E27FC236}">
                <a16:creationId xmlns:a16="http://schemas.microsoft.com/office/drawing/2014/main" id="{54DDDBE4-23B4-E02A-59F1-57930E85447A}"/>
              </a:ext>
            </a:extLst>
          </p:cNvPr>
          <p:cNvSpPr/>
          <p:nvPr/>
        </p:nvSpPr>
        <p:spPr>
          <a:xfrm>
            <a:off x="7764376" y="3793287"/>
            <a:ext cx="2614863" cy="2318419"/>
          </a:xfrm>
          <a:prstGeom prst="rect">
            <a:avLst/>
          </a:prstGeom>
          <a:solidFill>
            <a:schemeClr val="accent1">
              <a:lumMod val="75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242424"/>
                </a:solidFill>
                <a:latin typeface="Arial MT"/>
              </a:rPr>
              <a:t>The accuracy of linear regression after creating new variable is about 1, which is very accurate.</a:t>
            </a:r>
          </a:p>
        </p:txBody>
      </p:sp>
      <p:sp>
        <p:nvSpPr>
          <p:cNvPr id="4" name="TextBox 3">
            <a:extLst>
              <a:ext uri="{FF2B5EF4-FFF2-40B4-BE49-F238E27FC236}">
                <a16:creationId xmlns:a16="http://schemas.microsoft.com/office/drawing/2014/main" id="{D1B487A3-8B10-3070-34CC-055FCB3C3A37}"/>
              </a:ext>
            </a:extLst>
          </p:cNvPr>
          <p:cNvSpPr txBox="1"/>
          <p:nvPr/>
        </p:nvSpPr>
        <p:spPr>
          <a:xfrm>
            <a:off x="208019" y="6359085"/>
            <a:ext cx="6097554" cy="338554"/>
          </a:xfrm>
          <a:prstGeom prst="rect">
            <a:avLst/>
          </a:prstGeom>
          <a:noFill/>
        </p:spPr>
        <p:txBody>
          <a:bodyPr wrap="square">
            <a:spAutoFit/>
          </a:bodyPr>
          <a:lstStyle/>
          <a:p>
            <a:pPr marL="1079500" lvl="2" indent="0" algn="just">
              <a:spcBef>
                <a:spcPts val="95"/>
              </a:spcBef>
              <a:buNone/>
            </a:pPr>
            <a:r>
              <a:rPr lang="en-US" sz="800" dirty="0">
                <a:solidFill>
                  <a:srgbClr val="242424"/>
                </a:solidFill>
                <a:latin typeface="Arial MT"/>
                <a:hlinkClick r:id="rId3"/>
              </a:rPr>
              <a:t>https://colab.research.google.com/drive/1Q7yTiGxSUh1cPAUS-u149FDXZulCTyek#scrollTo=Rnqd2078XSzc</a:t>
            </a:r>
            <a:endParaRPr lang="en-US" sz="800" dirty="0">
              <a:solidFill>
                <a:srgbClr val="242424"/>
              </a:solidFill>
              <a:latin typeface="Arial MT"/>
            </a:endParaRPr>
          </a:p>
        </p:txBody>
      </p:sp>
    </p:spTree>
    <p:extLst>
      <p:ext uri="{BB962C8B-B14F-4D97-AF65-F5344CB8AC3E}">
        <p14:creationId xmlns:p14="http://schemas.microsoft.com/office/powerpoint/2010/main" val="21198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US" dirty="0">
                <a:latin typeface="Rockwell Extra Bold" panose="02060903040505020403" pitchFamily="18" charset="0"/>
              </a:rPr>
              <a:t>				Findings</a:t>
            </a:r>
            <a:endParaRPr lang="en-IN" dirty="0">
              <a:latin typeface="Rockwell Extra Bold" panose="02060903040505020403" pitchFamily="18" charset="0"/>
            </a:endParaRPr>
          </a:p>
        </p:txBody>
      </p:sp>
      <p:sp>
        <p:nvSpPr>
          <p:cNvPr id="5" name="Content Placeholder 4">
            <a:extLst>
              <a:ext uri="{FF2B5EF4-FFF2-40B4-BE49-F238E27FC236}">
                <a16:creationId xmlns:a16="http://schemas.microsoft.com/office/drawing/2014/main" id="{9293A5ED-D2D2-A12C-D6E2-EFE77145AEA8}"/>
              </a:ext>
            </a:extLst>
          </p:cNvPr>
          <p:cNvSpPr>
            <a:spLocks noGrp="1"/>
          </p:cNvSpPr>
          <p:nvPr>
            <p:ph idx="1"/>
          </p:nvPr>
        </p:nvSpPr>
        <p:spPr/>
        <p:txBody>
          <a:bodyPr>
            <a:normAutofit fontScale="85000" lnSpcReduction="10000"/>
          </a:bodyPr>
          <a:lstStyle/>
          <a:p>
            <a:pPr algn="l"/>
            <a:r>
              <a:rPr lang="en-US" dirty="0">
                <a:latin typeface="Roboto" panose="02000000000000000000" pitchFamily="2" charset="0"/>
              </a:rPr>
              <a:t>Case </a:t>
            </a:r>
            <a:r>
              <a:rPr lang="en-US" b="0" i="0" dirty="0">
                <a:effectLst/>
                <a:latin typeface="Roboto" panose="02000000000000000000" pitchFamily="2" charset="0"/>
              </a:rPr>
              <a:t>1: Using a classification model, we can predict whether a transaction is fraudulent based on its features, as not all transactions are fraudulent.</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Case 2: We can verify if a user was alerted prior to a fraud occurrence by using a clustering model. By grouping transactions into clusters based on transaction characteristics, we can see if a person received a Flagged Fraud alert.</a:t>
            </a:r>
          </a:p>
          <a:p>
            <a:pPr marL="0" indent="0" algn="l">
              <a:buNone/>
            </a:pPr>
            <a:endParaRPr lang="en-US" b="0" i="0" dirty="0">
              <a:effectLst/>
              <a:latin typeface="Roboto" panose="02000000000000000000" pitchFamily="2" charset="0"/>
            </a:endParaRPr>
          </a:p>
          <a:p>
            <a:pPr algn="l"/>
            <a:r>
              <a:rPr lang="en-US" b="0" i="0" dirty="0">
                <a:effectLst/>
                <a:latin typeface="Roboto" panose="02000000000000000000" pitchFamily="2" charset="0"/>
              </a:rPr>
              <a:t>Case 3: A linear regression model is used to examine patterns of fraudulent transactions within individual accounts, comparing attributes to determine which transactions fell victim to fraud and which did not, aiding in the understanding of fraudulent transaction patterns.</a:t>
            </a:r>
          </a:p>
          <a:p>
            <a:endParaRPr lang="en-IN" dirty="0"/>
          </a:p>
        </p:txBody>
      </p:sp>
    </p:spTree>
    <p:extLst>
      <p:ext uri="{BB962C8B-B14F-4D97-AF65-F5344CB8AC3E}">
        <p14:creationId xmlns:p14="http://schemas.microsoft.com/office/powerpoint/2010/main" val="2779563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1037</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Arial MT</vt:lpstr>
      <vt:lpstr>Calibri</vt:lpstr>
      <vt:lpstr>Calibri Light</vt:lpstr>
      <vt:lpstr>Roboto</vt:lpstr>
      <vt:lpstr>Rockwell Extra Bold</vt:lpstr>
      <vt:lpstr>Times New Roman</vt:lpstr>
      <vt:lpstr>Office Theme</vt:lpstr>
      <vt:lpstr>PowerPoint Presentation</vt:lpstr>
      <vt:lpstr>             Introduction</vt:lpstr>
      <vt:lpstr>   Problem Statement</vt:lpstr>
      <vt:lpstr>   Dataset Description</vt:lpstr>
      <vt:lpstr>           Methodology</vt:lpstr>
      <vt:lpstr>  Data Preprocessing</vt:lpstr>
      <vt:lpstr>   Model Development</vt:lpstr>
      <vt:lpstr>    Model Evaluation</vt:lpstr>
      <vt:lpstr>    Findings</vt:lpstr>
      <vt:lpstr>   Conclusions</vt:lpstr>
      <vt:lpst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Gurdit singh</dc:creator>
  <cp:lastModifiedBy>Gurdit singh</cp:lastModifiedBy>
  <cp:revision>1</cp:revision>
  <dcterms:created xsi:type="dcterms:W3CDTF">2024-01-13T23:52:10Z</dcterms:created>
  <dcterms:modified xsi:type="dcterms:W3CDTF">2024-01-15T13:11:09Z</dcterms:modified>
</cp:coreProperties>
</file>