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EE5C-1956-7E4F-AD8C-AA323F2ED365}" type="datetimeFigureOut">
              <a:rPr kumimoji="1" lang="zh-CN" altLang="en-US" smtClean="0"/>
              <a:t>14-12-8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6EF3A-9830-624C-B5E5-A675E0493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74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List all students which</a:t>
            </a:r>
            <a:r>
              <a:rPr kumimoji="1" lang="en-US" altLang="zh-CN" baseline="0" dirty="0" smtClean="0"/>
              <a:t> had been graded according to specific subject.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EF3A-9830-624C-B5E5-A675E049309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48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All students which</a:t>
            </a:r>
            <a:r>
              <a:rPr kumimoji="1" lang="en-US" altLang="zh-CN" baseline="0" dirty="0" smtClean="0"/>
              <a:t> had posted feedbacks to specific subject.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EF3A-9830-624C-B5E5-A675E049309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520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Here, user can post a feedback, list</a:t>
            </a:r>
            <a:r>
              <a:rPr kumimoji="1" lang="en-US" altLang="zh-CN" baseline="0" dirty="0" smtClean="0"/>
              <a:t> all feedbacks, list all his own feedbacks as well as search feedbacks according to specific subject.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EF3A-9830-624C-B5E5-A675E049309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325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Here, user can add a </a:t>
            </a:r>
            <a:r>
              <a:rPr kumimoji="1" lang="en-US" altLang="zh-CN" dirty="0" err="1" smtClean="0"/>
              <a:t>sujbect</a:t>
            </a:r>
            <a:r>
              <a:rPr kumimoji="1" lang="en-US" altLang="zh-CN" dirty="0" smtClean="0"/>
              <a:t> to</a:t>
            </a:r>
            <a:r>
              <a:rPr kumimoji="1" lang="en-US" altLang="zh-CN" baseline="0" dirty="0" smtClean="0"/>
              <a:t> a course as well ass delete a subject from a </a:t>
            </a:r>
            <a:r>
              <a:rPr kumimoji="1" lang="en-US" altLang="zh-CN" baseline="0" dirty="0" err="1" smtClean="0"/>
              <a:t>couse.after</a:t>
            </a:r>
            <a:r>
              <a:rPr kumimoji="1" lang="en-US" altLang="zh-CN" baseline="0" dirty="0" smtClean="0"/>
              <a:t> a subject add to a course, it will not be appear on the add </a:t>
            </a:r>
            <a:r>
              <a:rPr kumimoji="1" lang="en-US" altLang="zh-CN" baseline="0" dirty="0" err="1" smtClean="0"/>
              <a:t>menuS</a:t>
            </a:r>
            <a:r>
              <a:rPr kumimoji="1" lang="en-US" altLang="zh-CN" baseline="0" dirty="0" smtClean="0"/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EF3A-9830-624C-B5E5-A675E049309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40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List</a:t>
            </a:r>
            <a:r>
              <a:rPr kumimoji="1" lang="en-US" altLang="zh-CN" baseline="0" dirty="0" smtClean="0"/>
              <a:t> feedbacks according to specific subject.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EF3A-9830-624C-B5E5-A675E049309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05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Post a feedback.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EF3A-9830-624C-B5E5-A675E049309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25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List all categories according to specific subject.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EF3A-9830-624C-B5E5-A675E049309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626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List students</a:t>
            </a:r>
            <a:r>
              <a:rPr kumimoji="1" lang="en-US" altLang="zh-CN" baseline="0" dirty="0" smtClean="0"/>
              <a:t> which are no feedbacks and have </a:t>
            </a:r>
            <a:r>
              <a:rPr kumimoji="1" lang="en-US" altLang="zh-CN" baseline="0" dirty="0" err="1" smtClean="0"/>
              <a:t>feedbacked</a:t>
            </a:r>
            <a:r>
              <a:rPr kumimoji="1" lang="en-US" altLang="zh-CN" baseline="0" dirty="0" smtClean="0"/>
              <a:t> specific subject as well as have been </a:t>
            </a:r>
            <a:r>
              <a:rPr kumimoji="1" lang="en-US" altLang="zh-CN" baseline="0" dirty="0" err="1" smtClean="0"/>
              <a:t>granded</a:t>
            </a:r>
            <a:r>
              <a:rPr kumimoji="1" lang="en-US" altLang="zh-CN" baseline="0" dirty="0" smtClean="0"/>
              <a:t> according to </a:t>
            </a:r>
            <a:r>
              <a:rPr kumimoji="1" lang="en-US" altLang="zh-CN" baseline="0" smtClean="0"/>
              <a:t>specific subject..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6EF3A-9830-624C-B5E5-A675E049309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24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6326-C075-834F-900D-9CFC26EBEBC5}" type="datetimeFigureOut">
              <a:rPr kumimoji="1" lang="zh-CN" altLang="en-US" smtClean="0"/>
              <a:t>14-12-8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D6F5-4180-8145-AEF2-0B6A42535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92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6326-C075-834F-900D-9CFC26EBEBC5}" type="datetimeFigureOut">
              <a:rPr kumimoji="1" lang="zh-CN" altLang="en-US" smtClean="0"/>
              <a:t>14-12-8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D6F5-4180-8145-AEF2-0B6A42535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5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6326-C075-834F-900D-9CFC26EBEBC5}" type="datetimeFigureOut">
              <a:rPr kumimoji="1" lang="zh-CN" altLang="en-US" smtClean="0"/>
              <a:t>14-12-8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D6F5-4180-8145-AEF2-0B6A42535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6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6326-C075-834F-900D-9CFC26EBEBC5}" type="datetimeFigureOut">
              <a:rPr kumimoji="1" lang="zh-CN" altLang="en-US" smtClean="0"/>
              <a:t>14-12-8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D6F5-4180-8145-AEF2-0B6A42535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34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6326-C075-834F-900D-9CFC26EBEBC5}" type="datetimeFigureOut">
              <a:rPr kumimoji="1" lang="zh-CN" altLang="en-US" smtClean="0"/>
              <a:t>14-12-8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D6F5-4180-8145-AEF2-0B6A42535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313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6326-C075-834F-900D-9CFC26EBEBC5}" type="datetimeFigureOut">
              <a:rPr kumimoji="1" lang="zh-CN" altLang="en-US" smtClean="0"/>
              <a:t>14-12-8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D6F5-4180-8145-AEF2-0B6A42535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8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6326-C075-834F-900D-9CFC26EBEBC5}" type="datetimeFigureOut">
              <a:rPr kumimoji="1" lang="zh-CN" altLang="en-US" smtClean="0"/>
              <a:t>14-12-8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D6F5-4180-8145-AEF2-0B6A42535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01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6326-C075-834F-900D-9CFC26EBEBC5}" type="datetimeFigureOut">
              <a:rPr kumimoji="1" lang="zh-CN" altLang="en-US" smtClean="0"/>
              <a:t>14-12-8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D6F5-4180-8145-AEF2-0B6A42535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34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6326-C075-834F-900D-9CFC26EBEBC5}" type="datetimeFigureOut">
              <a:rPr kumimoji="1" lang="zh-CN" altLang="en-US" smtClean="0"/>
              <a:t>14-12-8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D6F5-4180-8145-AEF2-0B6A42535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513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6326-C075-834F-900D-9CFC26EBEBC5}" type="datetimeFigureOut">
              <a:rPr kumimoji="1" lang="zh-CN" altLang="en-US" smtClean="0"/>
              <a:t>14-12-8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D6F5-4180-8145-AEF2-0B6A42535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443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6326-C075-834F-900D-9CFC26EBEBC5}" type="datetimeFigureOut">
              <a:rPr kumimoji="1" lang="zh-CN" altLang="en-US" smtClean="0"/>
              <a:t>14-12-8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D6F5-4180-8145-AEF2-0B6A42535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000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96326-C075-834F-900D-9CFC26EBEBC5}" type="datetimeFigureOut">
              <a:rPr kumimoji="1" lang="zh-CN" altLang="en-US" smtClean="0"/>
              <a:t>14-12-8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0D6F5-4180-8145-AEF2-0B6A42535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35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58036"/>
            <a:ext cx="7772400" cy="348076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Name:Daiyu</a:t>
            </a:r>
            <a:r>
              <a:rPr kumimoji="1" lang="en-US" altLang="zh-CN" dirty="0" smtClean="0"/>
              <a:t> Zhang</a:t>
            </a:r>
            <a:br>
              <a:rPr kumimoji="1" lang="en-US" altLang="zh-CN" dirty="0" smtClean="0"/>
            </a:br>
            <a:r>
              <a:rPr kumimoji="1" lang="en-US" altLang="zh-CN" dirty="0" smtClean="0"/>
              <a:t>StudentId:20061805</a:t>
            </a:r>
            <a:br>
              <a:rPr kumimoji="1" lang="en-US" altLang="zh-CN" dirty="0" smtClean="0"/>
            </a:br>
            <a:r>
              <a:rPr kumimoji="1" lang="en-US" altLang="zh-CN" dirty="0" smtClean="0"/>
              <a:t>Course:SSD4</a:t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module:web</a:t>
            </a:r>
            <a:r>
              <a:rPr kumimoji="1" lang="en-US" altLang="zh-CN" dirty="0" smtClean="0"/>
              <a:t> programming</a:t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75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pic>
        <p:nvPicPr>
          <p:cNvPr id="4" name="内容占位符 3" descr="屏幕快照 2014-12-08 下午7.48.4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" b="14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5957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pic>
        <p:nvPicPr>
          <p:cNvPr id="5" name="内容占位符 4" descr="屏幕快照 2014-12-08 下午7.48.5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651" b="-19651"/>
          <a:stretch>
            <a:fillRect/>
          </a:stretch>
        </p:blipFill>
        <p:spPr>
          <a:xfrm>
            <a:off x="457200" y="0"/>
            <a:ext cx="8229600" cy="6126163"/>
          </a:xfrm>
        </p:spPr>
      </p:pic>
    </p:spTree>
    <p:extLst>
      <p:ext uri="{BB962C8B-B14F-4D97-AF65-F5344CB8AC3E}">
        <p14:creationId xmlns:p14="http://schemas.microsoft.com/office/powerpoint/2010/main" val="158323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i="1" u="sng" dirty="0"/>
              <a:t>Student Feedback Web Application.</a:t>
            </a:r>
            <a:r>
              <a:rPr lang="zh-CN" altLang="zh-CN" dirty="0"/>
              <a:t/>
            </a:r>
            <a:br>
              <a:rPr lang="zh-CN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web application for managing student feedback on the subjects they have studied.</a:t>
            </a:r>
            <a:r>
              <a:rPr lang="zh-CN" altLang="zh-CN" dirty="0" smtClean="0">
                <a:effectLst/>
              </a:rPr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88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457200" y="0"/>
            <a:ext cx="8229600" cy="27463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   </a:t>
            </a:r>
            <a:endParaRPr kumimoji="1" lang="zh-CN" altLang="en-US" dirty="0"/>
          </a:p>
        </p:txBody>
      </p:sp>
      <p:pic>
        <p:nvPicPr>
          <p:cNvPr id="4" name="Picture 7" descr="feedback4.jpg"/>
          <p:cNvPicPr>
            <a:picLocks noGrp="1"/>
          </p:cNvPicPr>
          <p:nvPr>
            <p:ph idx="1"/>
          </p:nvPr>
        </p:nvPicPr>
        <p:blipFill>
          <a:blip r:embed="rId2"/>
          <a:srcRect l="-20449" r="-20449"/>
          <a:stretch>
            <a:fillRect/>
          </a:stretch>
        </p:blipFill>
        <p:spPr>
          <a:xfrm>
            <a:off x="457200" y="651933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6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screenshots</a:t>
            </a:r>
            <a:endParaRPr kumimoji="1" lang="zh-CN" altLang="en-US" dirty="0"/>
          </a:p>
        </p:txBody>
      </p:sp>
      <p:pic>
        <p:nvPicPr>
          <p:cNvPr id="4" name="内容占位符 3" descr="屏幕快照 2014-12-08 下午7.49.08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0" r="57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823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pic>
        <p:nvPicPr>
          <p:cNvPr id="4" name="内容占位符 3" descr="屏幕快照 2014-12-08 下午7.49.19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" b="5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745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  </a:t>
            </a:r>
            <a:endParaRPr kumimoji="1" lang="zh-CN" altLang="en-US" dirty="0"/>
          </a:p>
        </p:txBody>
      </p:sp>
      <p:pic>
        <p:nvPicPr>
          <p:cNvPr id="4" name="内容占位符 3" descr="屏幕快照 2014-12-08 下午7.50.2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8" b="201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849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pic>
        <p:nvPicPr>
          <p:cNvPr id="4" name="内容占位符 3" descr="屏幕快照 2014-12-08 下午7.47.34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65" r="-226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691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4" name="内容占位符 3" descr="屏幕快照 2014-12-08 下午7.48.1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" r="5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232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  </a:t>
            </a:r>
            <a:endParaRPr kumimoji="1" lang="zh-CN" altLang="en-US" dirty="0"/>
          </a:p>
        </p:txBody>
      </p:sp>
      <p:pic>
        <p:nvPicPr>
          <p:cNvPr id="4" name="内容占位符 3" descr="屏幕快照 2014-12-08 下午7.48.2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38" r="-464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201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165</Words>
  <Application>Microsoft Macintosh PowerPoint</Application>
  <PresentationFormat>全屏显示(4:3)</PresentationFormat>
  <Paragraphs>28</Paragraphs>
  <Slides>11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Name:Daiyu Zhang StudentId:20061805 Course:SSD4 module:web programming  </vt:lpstr>
      <vt:lpstr>Student Feedback Web Application. </vt:lpstr>
      <vt:lpstr>   </vt:lpstr>
      <vt:lpstr>screenshots</vt:lpstr>
      <vt:lpstr>  </vt:lpstr>
      <vt:lpstr>   </vt:lpstr>
      <vt:lpstr>  </vt:lpstr>
      <vt:lpstr> </vt:lpstr>
      <vt:lpstr>   </vt:lpstr>
      <vt:lpstr>  </vt:lpstr>
      <vt:lpstr>  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Name:Daiyu Zhang StudentId:20061805 Course:SSD4 module:web programming  </dc:title>
  <dc:creator>daiyuzhang 11</dc:creator>
  <cp:lastModifiedBy>daiyuzhang 11</cp:lastModifiedBy>
  <cp:revision>14</cp:revision>
  <dcterms:created xsi:type="dcterms:W3CDTF">2014-12-08T19:39:09Z</dcterms:created>
  <dcterms:modified xsi:type="dcterms:W3CDTF">2014-12-08T20:15:29Z</dcterms:modified>
</cp:coreProperties>
</file>