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66" r:id="rId5"/>
    <p:sldId id="270" r:id="rId6"/>
    <p:sldId id="271" r:id="rId7"/>
    <p:sldId id="273" r:id="rId8"/>
    <p:sldId id="278" r:id="rId9"/>
    <p:sldId id="274" r:id="rId10"/>
    <p:sldId id="275" r:id="rId11"/>
    <p:sldId id="276" r:id="rId12"/>
    <p:sldId id="258" r:id="rId13"/>
    <p:sldId id="260" r:id="rId14"/>
    <p:sldId id="268" r:id="rId15"/>
    <p:sldId id="267" r:id="rId16"/>
    <p:sldId id="26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08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9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8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9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4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0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3239-1E22-4D6E-AA10-3D3E6F1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>
                <a:solidFill>
                  <a:schemeClr val="tx1"/>
                </a:solidFill>
              </a:rPr>
              <a:t>HTTP, HTTPS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0C06E-6632-4B69-AD72-DA9EB3EF8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1413</a:t>
            </a:r>
            <a:r>
              <a:rPr lang="ko-KR" altLang="en-US" dirty="0" err="1"/>
              <a:t>이강혁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3A2F-84FC-4400-9431-C44FC63F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E664-01A9-45B4-AC2E-A52A292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 err="1"/>
              <a:t>reqeust</a:t>
            </a:r>
            <a:r>
              <a:rPr lang="ko-KR" altLang="en-US" dirty="0"/>
              <a:t>의 실제 </a:t>
            </a:r>
            <a:r>
              <a:rPr lang="ko-KR" altLang="en-US" dirty="0" err="1"/>
              <a:t>메세지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가 없는 </a:t>
            </a:r>
            <a:r>
              <a:rPr lang="en-US" altLang="ko-KR" dirty="0"/>
              <a:t>request</a:t>
            </a:r>
            <a:r>
              <a:rPr lang="ko-KR" altLang="en-US" dirty="0"/>
              <a:t>도 많다</a:t>
            </a:r>
          </a:p>
        </p:txBody>
      </p:sp>
    </p:spTree>
    <p:extLst>
      <p:ext uri="{BB962C8B-B14F-4D97-AF65-F5344CB8AC3E}">
        <p14:creationId xmlns:p14="http://schemas.microsoft.com/office/powerpoint/2010/main" val="12012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D6C98-13AD-40F4-83A4-D61B564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Response</a:t>
            </a:r>
            <a:r>
              <a:rPr lang="ko-KR" altLang="en-US" sz="4800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15D67-7137-4616-A0BA-007E8125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Status Line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상태를 간략하게 나타내 주는 부분</a:t>
            </a:r>
            <a:br>
              <a:rPr lang="ko-KR" altLang="en-US" dirty="0"/>
            </a:br>
            <a:r>
              <a:rPr lang="ko-KR" altLang="en-US" dirty="0"/>
              <a:t>     </a:t>
            </a:r>
            <a:r>
              <a:rPr lang="en-US" altLang="ko-KR" dirty="0"/>
              <a:t>(3</a:t>
            </a:r>
            <a:r>
              <a:rPr lang="ko-KR" altLang="en-US" dirty="0"/>
              <a:t>부분으로 구성되어 있다</a:t>
            </a:r>
            <a:r>
              <a:rPr lang="en-US" altLang="ko-KR" dirty="0"/>
              <a:t>)</a:t>
            </a:r>
          </a:p>
          <a:p>
            <a:r>
              <a:rPr lang="en-US" altLang="ko-KR" sz="2400" dirty="0"/>
              <a:t>Headers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</a:t>
            </a:r>
            <a:r>
              <a:rPr lang="en-US" altLang="ko-KR" dirty="0"/>
              <a:t>headers</a:t>
            </a:r>
            <a:r>
              <a:rPr lang="ko-KR" altLang="en-US" dirty="0"/>
              <a:t>와 동일하다</a:t>
            </a:r>
            <a:endParaRPr lang="en-US" altLang="ko-KR" sz="2400" dirty="0"/>
          </a:p>
          <a:p>
            <a:r>
              <a:rPr lang="en-US" altLang="ko-KR" sz="2400" dirty="0"/>
              <a:t>Body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와 일반적으로 동일하다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(Request</a:t>
            </a:r>
            <a:r>
              <a:rPr lang="ko-KR" altLang="en-US" dirty="0"/>
              <a:t>와 마찬가지로 모든 </a:t>
            </a:r>
            <a:r>
              <a:rPr lang="en-US" altLang="ko-KR" dirty="0"/>
              <a:t>response</a:t>
            </a:r>
            <a:r>
              <a:rPr lang="ko-KR" altLang="en-US" dirty="0"/>
              <a:t>가 </a:t>
            </a:r>
            <a:r>
              <a:rPr lang="en-US" altLang="ko-KR" dirty="0"/>
              <a:t>body</a:t>
            </a:r>
            <a:r>
              <a:rPr lang="ko-KR" altLang="en-US" dirty="0"/>
              <a:t>가 있지는 않다</a:t>
            </a:r>
            <a:r>
              <a:rPr lang="en-US" altLang="ko-KR" dirty="0"/>
              <a:t>)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00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5E88D-D023-48B0-80BE-B8DA0D8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tx1"/>
                </a:solidFill>
              </a:rPr>
              <a:t>(Hyper Text Transfer Protocol over Secure Socket Layer)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99FD9-27C1-484E-87D5-F05128D4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와 역할은 같다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기존의 </a:t>
            </a:r>
            <a:r>
              <a:rPr lang="en-US" altLang="ko-KR" dirty="0"/>
              <a:t>http</a:t>
            </a:r>
            <a:r>
              <a:rPr lang="ko-KR" altLang="en-US" dirty="0"/>
              <a:t>의 단점인 제</a:t>
            </a:r>
            <a:r>
              <a:rPr lang="en-US" altLang="ko-KR" dirty="0"/>
              <a:t>3</a:t>
            </a:r>
            <a:r>
              <a:rPr lang="ko-KR" altLang="en-US" dirty="0"/>
              <a:t>자가 서버의 내용을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볼 수 있다는 점을 암호화를 통해 막아준다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443</a:t>
            </a:r>
            <a:r>
              <a:rPr lang="ko-KR" altLang="en-US" dirty="0"/>
              <a:t>번 포트를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대칭키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비대칭키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32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A0BD-0D5E-4929-82D8-B7A8645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686A2-96F6-41E2-84D1-8848986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6BF81-A482-4AFA-897E-437A90885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5015" r="16381" b="14749"/>
          <a:stretch/>
        </p:blipFill>
        <p:spPr>
          <a:xfrm>
            <a:off x="803530" y="2160589"/>
            <a:ext cx="6187546" cy="3400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12E4D-CC4D-4971-90F5-2859CF0C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76" y="2058892"/>
            <a:ext cx="2022616" cy="35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B249-379B-4FC7-81DC-36E03B0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비대칭키의 암호화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D6EEC8-AD20-4A73-8673-012D54AD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9063" r="13715" b="24379"/>
          <a:stretch/>
        </p:blipFill>
        <p:spPr>
          <a:xfrm>
            <a:off x="1098765" y="2044329"/>
            <a:ext cx="8175237" cy="3524435"/>
          </a:xfrm>
        </p:spPr>
      </p:pic>
    </p:spTree>
    <p:extLst>
      <p:ext uri="{BB962C8B-B14F-4D97-AF65-F5344CB8AC3E}">
        <p14:creationId xmlns:p14="http://schemas.microsoft.com/office/powerpoint/2010/main" val="35013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E640F-BE7B-441F-96A5-50B3E7C3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비대칭키의 암호화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F7230D-2AE1-4B25-BD5B-797532B4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5" y="2160588"/>
            <a:ext cx="8330588" cy="3881437"/>
          </a:xfr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5758585-07B6-4CD7-85E0-08F0E6D8BD63}"/>
              </a:ext>
            </a:extLst>
          </p:cNvPr>
          <p:cNvSpPr/>
          <p:nvPr/>
        </p:nvSpPr>
        <p:spPr>
          <a:xfrm rot="10800000">
            <a:off x="3758184" y="5257800"/>
            <a:ext cx="365760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D29B6-B783-4BFA-ADBC-ADB394FF18D1}"/>
              </a:ext>
            </a:extLst>
          </p:cNvPr>
          <p:cNvSpPr txBox="1"/>
          <p:nvPr/>
        </p:nvSpPr>
        <p:spPr>
          <a:xfrm>
            <a:off x="6205491" y="2121763"/>
            <a:ext cx="6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유저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659D-EA48-4049-9D45-781E0618E9B3}"/>
              </a:ext>
            </a:extLst>
          </p:cNvPr>
          <p:cNvSpPr txBox="1"/>
          <p:nvPr/>
        </p:nvSpPr>
        <p:spPr>
          <a:xfrm>
            <a:off x="6150745" y="5530788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87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A0BD-0D5E-4929-82D8-B7A8645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en-US" altLang="ko-KR" dirty="0"/>
              <a:t>,</a:t>
            </a:r>
            <a:r>
              <a:rPr lang="ko-KR" altLang="en-US" dirty="0"/>
              <a:t> 비대칭키의 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79A4CD-CDE0-417D-B853-8BD1F17F8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78" y="1520508"/>
            <a:ext cx="4411980" cy="44119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4E217-E693-4A3F-BF54-8914E015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03" y="2285918"/>
            <a:ext cx="4494530" cy="2641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7442B-D7F5-4984-9DF6-521C53CF1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" b="8435"/>
          <a:stretch/>
        </p:blipFill>
        <p:spPr>
          <a:xfrm>
            <a:off x="2519680" y="1666199"/>
            <a:ext cx="6106160" cy="3881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D229C9-762A-4766-B70F-CF7C167ED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811890"/>
            <a:ext cx="5260793" cy="37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9CE3-7268-4C72-BBD9-9E0DC7D2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r>
              <a:rPr lang="ko-KR" altLang="en-US" dirty="0"/>
              <a:t>동작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0C0707-3CF5-4CD9-A116-E7EC7771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6963"/>
            <a:ext cx="8330588" cy="38814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BB954-4159-4CCB-AF15-0598B3D0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" y="1750003"/>
            <a:ext cx="12192000" cy="568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035F7E-3ABB-4F2F-AA9C-5B620E85AF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003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94B07-6F20-429C-94E1-AC42E71E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0" y="1762760"/>
            <a:ext cx="6096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E93AE-1F8C-433F-9419-32490E367C5F}"/>
              </a:ext>
            </a:extLst>
          </p:cNvPr>
          <p:cNvSpPr txBox="1"/>
          <p:nvPr/>
        </p:nvSpPr>
        <p:spPr>
          <a:xfrm>
            <a:off x="2804160" y="406400"/>
            <a:ext cx="674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090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ABE4F-C604-403E-B01E-101BF257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37FE-F9D0-4CFC-B754-915381F0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753D-9083-4FEA-9450-AF18656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tx1"/>
                </a:solidFill>
              </a:rPr>
              <a:t>(Hyper Text Transfer Protocol)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75C5-4C60-4376-84C6-F645EB41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서버와 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  <a:r>
              <a:rPr lang="ko-KR" altLang="en-US" dirty="0"/>
              <a:t>간의 소통</a:t>
            </a:r>
            <a:r>
              <a:rPr lang="en-US" altLang="ko-KR" dirty="0"/>
              <a:t>(</a:t>
            </a:r>
            <a:r>
              <a:rPr lang="ko-KR" altLang="en-US" dirty="0"/>
              <a:t>주고받기</a:t>
            </a:r>
            <a:r>
              <a:rPr lang="en-US" altLang="ko-KR" dirty="0"/>
              <a:t>)</a:t>
            </a:r>
            <a:r>
              <a:rPr lang="ko-KR" altLang="en-US" dirty="0"/>
              <a:t>을 할 수 있는 프로토콜</a:t>
            </a:r>
            <a:r>
              <a:rPr lang="en-US" altLang="ko-KR" dirty="0"/>
              <a:t>(</a:t>
            </a:r>
            <a:r>
              <a:rPr lang="ko-KR" altLang="en-US" dirty="0"/>
              <a:t>규약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</a:t>
            </a:r>
            <a:r>
              <a:rPr lang="ko-KR" altLang="en-US" dirty="0"/>
              <a:t>는 기본 포트 </a:t>
            </a:r>
            <a:r>
              <a:rPr lang="en-US" altLang="ko-KR" dirty="0"/>
              <a:t>80</a:t>
            </a:r>
            <a:r>
              <a:rPr lang="ko-KR" altLang="en-US" dirty="0"/>
              <a:t>으로 생략할 수 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ex) http://www.google.com = http://www.google.com:80</a:t>
            </a:r>
          </a:p>
          <a:p>
            <a:r>
              <a:rPr lang="en-US" altLang="ko-KR" dirty="0"/>
              <a:t>WWW(World-Wide-Web) </a:t>
            </a:r>
            <a:r>
              <a:rPr lang="ko-KR" altLang="en-US" dirty="0"/>
              <a:t>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08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BB4506-224B-4777-80E6-5CBA757B9E26}"/>
              </a:ext>
            </a:extLst>
          </p:cNvPr>
          <p:cNvSpPr txBox="1"/>
          <p:nvPr/>
        </p:nvSpPr>
        <p:spPr>
          <a:xfrm>
            <a:off x="2938432" y="2287633"/>
            <a:ext cx="417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80</a:t>
            </a:r>
            <a:r>
              <a:rPr lang="ko-KR" altLang="en-US" sz="3200" dirty="0"/>
              <a:t>번 포트를 쓸까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456E5-D99D-44F7-810B-91F355A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http</a:t>
            </a:r>
            <a:r>
              <a:rPr lang="ko-KR" altLang="en-US" dirty="0"/>
              <a:t>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AA55-C5B2-4BEF-80E2-7DC5EF08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16" y="3006163"/>
            <a:ext cx="8583375" cy="511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D3C1F5-F501-4D7D-8DDA-DE8E044F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3712"/>
            <a:ext cx="8596668" cy="845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A4776-937F-4184-B7A9-698989EA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9" y="3651870"/>
            <a:ext cx="8521590" cy="1452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6ACD-78F1-4353-8BDF-5F58FBE2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03" y="2789483"/>
            <a:ext cx="5053000" cy="19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48DB-323A-4E1F-A38C-CC47838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의 통신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F004-7143-4BE7-87D8-7D6369B8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요청</a:t>
            </a:r>
            <a:r>
              <a:rPr lang="en-US" altLang="ko-KR" dirty="0"/>
              <a:t>/</a:t>
            </a:r>
            <a:r>
              <a:rPr lang="ko-KR" altLang="en-US" dirty="0"/>
              <a:t>응답 </a:t>
            </a:r>
            <a:r>
              <a:rPr lang="en-US" altLang="ko-KR" dirty="0"/>
              <a:t>(request/response) </a:t>
            </a:r>
            <a:r>
              <a:rPr lang="ko-KR" altLang="en-US" dirty="0"/>
              <a:t>구조가 기본 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34BEB-6F24-4D31-AFD2-FEA2C9DD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5" t="19330" r="30170" b="34567"/>
          <a:stretch/>
        </p:blipFill>
        <p:spPr>
          <a:xfrm>
            <a:off x="1726441" y="2885243"/>
            <a:ext cx="6774352" cy="3000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9CB894-825E-40EB-8B14-484531978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24956" r="29489" b="36911"/>
          <a:stretch/>
        </p:blipFill>
        <p:spPr>
          <a:xfrm>
            <a:off x="1308058" y="2885243"/>
            <a:ext cx="7192735" cy="25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B49ABA-AB71-4F1D-A23F-D94EACDB0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 t="33938" r="19675" b="39537"/>
          <a:stretch/>
        </p:blipFill>
        <p:spPr>
          <a:xfrm>
            <a:off x="720511" y="3073619"/>
            <a:ext cx="8688665" cy="22061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466A5A-4D26-4C1A-A7A7-B217F4D7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</a:t>
            </a:r>
            <a:r>
              <a:rPr lang="en-US" altLang="ko-KR" dirty="0"/>
              <a:t>Stateless</a:t>
            </a:r>
            <a:r>
              <a:rPr lang="ko-KR" altLang="en-US" dirty="0"/>
              <a:t>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48E-97B4-4DC5-8A09-441090E5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저장하지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2182A-567C-4999-9762-B4D9C7908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6" t="27671" r="18850" b="27947"/>
          <a:stretch/>
        </p:blipFill>
        <p:spPr>
          <a:xfrm>
            <a:off x="720511" y="2606041"/>
            <a:ext cx="8154528" cy="3291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453FA2-89C9-40FF-B21D-781D0A33E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5" y="2462560"/>
            <a:ext cx="3048000" cy="304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B8119F-D892-4070-852A-B2130014F3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0" t="25532" r="19422" b="30201"/>
          <a:stretch/>
        </p:blipFill>
        <p:spPr>
          <a:xfrm>
            <a:off x="720511" y="2488555"/>
            <a:ext cx="7982034" cy="3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B324-D453-44A9-9606-3C210041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HTTP </a:t>
            </a:r>
            <a:r>
              <a:rPr lang="ko-KR" altLang="en-US" sz="4800" dirty="0"/>
              <a:t>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FC16-6EDE-4259-B40E-5543CC10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Requset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-Start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0" indent="0">
              <a:buNone/>
            </a:pPr>
            <a:r>
              <a:rPr lang="en-US" altLang="ko-KR" dirty="0"/>
              <a:t>-Headers</a:t>
            </a:r>
          </a:p>
          <a:p>
            <a:pPr marL="0" indent="0">
              <a:buNone/>
            </a:pPr>
            <a:r>
              <a:rPr lang="en-US" altLang="ko-KR" dirty="0"/>
              <a:t>-Body</a:t>
            </a:r>
          </a:p>
          <a:p>
            <a:r>
              <a:rPr lang="en-US" altLang="ko-KR" dirty="0"/>
              <a:t>Response</a:t>
            </a:r>
          </a:p>
          <a:p>
            <a:pPr marL="0" indent="0">
              <a:buNone/>
            </a:pPr>
            <a:r>
              <a:rPr lang="en-US" altLang="ko-KR" dirty="0"/>
              <a:t>-Status Line</a:t>
            </a:r>
          </a:p>
          <a:p>
            <a:pPr marL="0" indent="0">
              <a:buNone/>
            </a:pPr>
            <a:r>
              <a:rPr lang="en-US" altLang="ko-KR" dirty="0"/>
              <a:t>-Headers</a:t>
            </a:r>
          </a:p>
          <a:p>
            <a:pPr marL="0" indent="0">
              <a:buNone/>
            </a:pPr>
            <a:r>
              <a:rPr lang="en-US" altLang="ko-KR" dirty="0"/>
              <a:t>-Body</a:t>
            </a:r>
          </a:p>
        </p:txBody>
      </p:sp>
    </p:spTree>
    <p:extLst>
      <p:ext uri="{BB962C8B-B14F-4D97-AF65-F5344CB8AC3E}">
        <p14:creationId xmlns:p14="http://schemas.microsoft.com/office/powerpoint/2010/main" val="16688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B324-D453-44A9-9606-3C210041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FC16-6EDE-4259-B40E-5543CC10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가 의도한 </a:t>
            </a:r>
            <a:r>
              <a:rPr lang="en-US" altLang="ko-KR" dirty="0"/>
              <a:t>action</a:t>
            </a:r>
            <a:r>
              <a:rPr lang="ko-KR" altLang="en-US" dirty="0"/>
              <a:t>을 정의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request</a:t>
            </a:r>
            <a:r>
              <a:rPr lang="ko-KR" altLang="en-US" dirty="0"/>
              <a:t>가 전송되는 목표 </a:t>
            </a:r>
            <a:r>
              <a:rPr lang="en-US" altLang="ko-KR" dirty="0" err="1"/>
              <a:t>uri</a:t>
            </a:r>
            <a:endParaRPr lang="en-US" altLang="ko-KR" dirty="0"/>
          </a:p>
          <a:p>
            <a:r>
              <a:rPr lang="ko-KR" altLang="en-US" dirty="0"/>
              <a:t>사용되는 </a:t>
            </a:r>
            <a:r>
              <a:rPr lang="en-US" altLang="ko-KR" dirty="0"/>
              <a:t>HTTP </a:t>
            </a:r>
            <a:r>
              <a:rPr lang="ko-KR" altLang="en-US" dirty="0"/>
              <a:t>버전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C2F0-8FF7-4E1C-BCAB-B483397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B6453-44D5-4A94-80A2-CD6FEFB8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에 대한 추가 정보</a:t>
            </a:r>
            <a:r>
              <a:rPr lang="en-US" altLang="ko-KR" dirty="0"/>
              <a:t>(</a:t>
            </a:r>
            <a:r>
              <a:rPr lang="en-US" altLang="ko-KR" dirty="0" err="1"/>
              <a:t>addtional</a:t>
            </a:r>
            <a:r>
              <a:rPr lang="en-US" altLang="ko-KR" dirty="0"/>
              <a:t> information)</a:t>
            </a:r>
            <a:r>
              <a:rPr lang="ko-KR" altLang="en-US" dirty="0"/>
              <a:t>를 담고 있는 부분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Header</a:t>
            </a:r>
            <a:r>
              <a:rPr lang="ko-KR" altLang="en-US" dirty="0"/>
              <a:t>도 크게 세 부분으로 나뉨</a:t>
            </a:r>
            <a:endParaRPr lang="en-US" altLang="ko-KR" dirty="0"/>
          </a:p>
          <a:p>
            <a:r>
              <a:rPr lang="en-US" altLang="ko-KR" dirty="0"/>
              <a:t>(general headers, request headers, entity headers)</a:t>
            </a:r>
          </a:p>
        </p:txBody>
      </p:sp>
    </p:spTree>
    <p:extLst>
      <p:ext uri="{BB962C8B-B14F-4D97-AF65-F5344CB8AC3E}">
        <p14:creationId xmlns:p14="http://schemas.microsoft.com/office/powerpoint/2010/main" val="41483785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307</Words>
  <Application>Microsoft Office PowerPoint</Application>
  <PresentationFormat>와이드스크린</PresentationFormat>
  <Paragraphs>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HY그래픽M</vt:lpstr>
      <vt:lpstr>맑은 고딕</vt:lpstr>
      <vt:lpstr>Arial</vt:lpstr>
      <vt:lpstr>Trebuchet MS</vt:lpstr>
      <vt:lpstr>Wingdings 3</vt:lpstr>
      <vt:lpstr>패싯</vt:lpstr>
      <vt:lpstr>HTTP, HTTPS</vt:lpstr>
      <vt:lpstr>목차</vt:lpstr>
      <vt:lpstr>HTTP (Hyper Text Transfer Protocol)</vt:lpstr>
      <vt:lpstr>왜 http는…</vt:lpstr>
      <vt:lpstr>HTTP의 통신 방식</vt:lpstr>
      <vt:lpstr>HTTP는 Stateless이다</vt:lpstr>
      <vt:lpstr>HTTP 구조</vt:lpstr>
      <vt:lpstr>Start Line</vt:lpstr>
      <vt:lpstr>headers</vt:lpstr>
      <vt:lpstr>body</vt:lpstr>
      <vt:lpstr>Response구조</vt:lpstr>
      <vt:lpstr>HTTPS (Hyper Text Transfer Protocol over Secure Socket Layer)</vt:lpstr>
      <vt:lpstr>암호화의 방법</vt:lpstr>
      <vt:lpstr>비대칭키의 암호화</vt:lpstr>
      <vt:lpstr>비대칭키의 암호화</vt:lpstr>
      <vt:lpstr>대칭키, 비대칭키의 차이점</vt:lpstr>
      <vt:lpstr>HTTPS동작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I studied</dc:title>
  <dc:creator>DSM2022</dc:creator>
  <cp:lastModifiedBy>DSM2022</cp:lastModifiedBy>
  <cp:revision>41</cp:revision>
  <dcterms:created xsi:type="dcterms:W3CDTF">2022-04-10T23:06:27Z</dcterms:created>
  <dcterms:modified xsi:type="dcterms:W3CDTF">2022-04-12T04:32:32Z</dcterms:modified>
</cp:coreProperties>
</file>