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Source Sans Pro Light"/>
      <p:regular r:id="rId15"/>
      <p:bold r:id="rId16"/>
      <p:italic r:id="rId17"/>
      <p:boldItalic r:id="rId18"/>
    </p:embeddedFont>
    <p:embeddedFont>
      <p:font typeface="Montserrat"/>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SourceSansProLight-regular.fntdata"/><Relationship Id="rId14" Type="http://schemas.openxmlformats.org/officeDocument/2006/relationships/slide" Target="slides/slide10.xml"/><Relationship Id="rId17" Type="http://schemas.openxmlformats.org/officeDocument/2006/relationships/font" Target="fonts/SourceSansProLight-italic.fntdata"/><Relationship Id="rId16" Type="http://schemas.openxmlformats.org/officeDocument/2006/relationships/font" Target="fonts/SourceSansProLight-bold.fntdata"/><Relationship Id="rId19" Type="http://schemas.openxmlformats.org/officeDocument/2006/relationships/font" Target="fonts/Montserrat-regular.fntdata"/><Relationship Id="rId18" Type="http://schemas.openxmlformats.org/officeDocument/2006/relationships/font" Target="fonts/SourceSansPro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11" name="Shape 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p:nvPr>
            <p:ph type="ctrTitle"/>
          </p:nvPr>
        </p:nvSpPr>
        <p:spPr>
          <a:xfrm>
            <a:off x="1139200" y="645550"/>
            <a:ext cx="6865800" cy="19263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60" name="Shape 60"/>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Shape 61"/>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spTree>
      <p:nvGrpSpPr>
        <p:cNvPr id="62" name="Shape 62"/>
        <p:cNvGrpSpPr/>
        <p:nvPr/>
      </p:nvGrpSpPr>
      <p:grpSpPr>
        <a:xfrm>
          <a:off x="0" y="0"/>
          <a:ext cx="0" cy="0"/>
          <a:chOff x="0" y="0"/>
          <a:chExt cx="0" cy="0"/>
        </a:xfrm>
      </p:grpSpPr>
      <p:sp>
        <p:nvSpPr>
          <p:cNvPr id="63" name="Shape 63"/>
          <p:cNvSpPr/>
          <p:nvPr/>
        </p:nvSpPr>
        <p:spPr>
          <a:xfrm flipH="1" rot="10800000">
            <a:off x="-25" y="1289850"/>
            <a:ext cx="9144000" cy="38568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64" name="Shape 64"/>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rtl="0">
              <a:spcBef>
                <a:spcPts val="0"/>
              </a:spcBef>
              <a:buNone/>
              <a:defRPr>
                <a:solidFill>
                  <a:srgbClr val="00BEF2"/>
                </a:solidFill>
              </a:defRPr>
            </a:lvl1pPr>
            <a:lvl2pPr lvl="1" rtl="0">
              <a:spcBef>
                <a:spcPts val="0"/>
              </a:spcBef>
              <a:buNone/>
              <a:defRPr>
                <a:solidFill>
                  <a:srgbClr val="00BEF2"/>
                </a:solidFill>
              </a:defRPr>
            </a:lvl2pPr>
            <a:lvl3pPr lvl="2" rtl="0">
              <a:spcBef>
                <a:spcPts val="0"/>
              </a:spcBef>
              <a:buNone/>
              <a:defRPr>
                <a:solidFill>
                  <a:srgbClr val="00BEF2"/>
                </a:solidFill>
              </a:defRPr>
            </a:lvl3pPr>
            <a:lvl4pPr lvl="3" rtl="0">
              <a:spcBef>
                <a:spcPts val="0"/>
              </a:spcBef>
              <a:buNone/>
              <a:defRPr>
                <a:solidFill>
                  <a:srgbClr val="00BEF2"/>
                </a:solidFill>
              </a:defRPr>
            </a:lvl4pPr>
            <a:lvl5pPr lvl="4" rtl="0">
              <a:spcBef>
                <a:spcPts val="0"/>
              </a:spcBef>
              <a:buNone/>
              <a:defRPr>
                <a:solidFill>
                  <a:srgbClr val="00BEF2"/>
                </a:solidFill>
              </a:defRPr>
            </a:lvl5pPr>
            <a:lvl6pPr lvl="5" rtl="0">
              <a:spcBef>
                <a:spcPts val="0"/>
              </a:spcBef>
              <a:buNone/>
              <a:defRPr>
                <a:solidFill>
                  <a:srgbClr val="00BEF2"/>
                </a:solidFill>
              </a:defRPr>
            </a:lvl6pPr>
            <a:lvl7pPr lvl="6" rtl="0">
              <a:spcBef>
                <a:spcPts val="0"/>
              </a:spcBef>
              <a:buNone/>
              <a:defRPr>
                <a:solidFill>
                  <a:srgbClr val="00BEF2"/>
                </a:solidFill>
              </a:defRPr>
            </a:lvl7pPr>
            <a:lvl8pPr lvl="7" rtl="0">
              <a:spcBef>
                <a:spcPts val="0"/>
              </a:spcBef>
              <a:buNone/>
              <a:defRPr>
                <a:solidFill>
                  <a:srgbClr val="00BEF2"/>
                </a:solidFill>
              </a:defRPr>
            </a:lvl8pPr>
            <a:lvl9pPr lvl="8" rtl="0">
              <a:spcBef>
                <a:spcPts val="0"/>
              </a:spcBef>
              <a:buNone/>
              <a:defRPr>
                <a:solidFill>
                  <a:srgbClr val="00BEF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Shape 14"/>
          <p:cNvSpPr/>
          <p:nvPr/>
        </p:nvSpPr>
        <p:spPr>
          <a:xfrm>
            <a:off x="-25" y="0"/>
            <a:ext cx="9144000" cy="25716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15" name="Shape 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Shape 16"/>
          <p:cNvSpPr txBox="1"/>
          <p:nvPr>
            <p:ph type="ctrTitle"/>
          </p:nvPr>
        </p:nvSpPr>
        <p:spPr>
          <a:xfrm>
            <a:off x="1154400" y="2726350"/>
            <a:ext cx="6835200" cy="1159800"/>
          </a:xfrm>
          <a:prstGeom prst="rect">
            <a:avLst/>
          </a:prstGeom>
        </p:spPr>
        <p:txBody>
          <a:bodyPr anchorCtr="0" anchor="t" bIns="91425" lIns="91425" spcFirstLastPara="1" rIns="91425" wrap="square" tIns="91425"/>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p:txBody>
      </p:sp>
      <p:sp>
        <p:nvSpPr>
          <p:cNvPr id="17" name="Shape 17"/>
          <p:cNvSpPr txBox="1"/>
          <p:nvPr>
            <p:ph idx="1" type="subTitle"/>
          </p:nvPr>
        </p:nvSpPr>
        <p:spPr>
          <a:xfrm>
            <a:off x="1154400" y="3221050"/>
            <a:ext cx="6835200" cy="784800"/>
          </a:xfrm>
          <a:prstGeom prst="rect">
            <a:avLst/>
          </a:prstGeom>
        </p:spPr>
        <p:txBody>
          <a:bodyPr anchorCtr="0" anchor="t" bIns="91425" lIns="91425" spcFirstLastPara="1" rIns="91425" wrap="square" tIns="91425"/>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Shape 19"/>
          <p:cNvSpPr/>
          <p:nvPr/>
        </p:nvSpPr>
        <p:spPr>
          <a:xfrm>
            <a:off x="-25" y="1320125"/>
            <a:ext cx="9144000" cy="3823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20" name="Shape 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Shape 21"/>
          <p:cNvSpPr txBox="1"/>
          <p:nvPr>
            <p:ph idx="1" type="body"/>
          </p:nvPr>
        </p:nvSpPr>
        <p:spPr>
          <a:xfrm>
            <a:off x="1602475" y="1320125"/>
            <a:ext cx="5939100" cy="31758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i="1">
                <a:solidFill>
                  <a:srgbClr val="FFFFFF"/>
                </a:solidFill>
              </a:defRPr>
            </a:lvl1pPr>
            <a:lvl2pPr indent="-381000" lvl="1" marL="914400" rtl="0" algn="ctr">
              <a:spcBef>
                <a:spcPts val="0"/>
              </a:spcBef>
              <a:spcAft>
                <a:spcPts val="0"/>
              </a:spcAft>
              <a:buClr>
                <a:srgbClr val="FFFFFF"/>
              </a:buClr>
              <a:buSzPts val="2400"/>
              <a:buChar char="»"/>
              <a:defRPr i="1">
                <a:solidFill>
                  <a:srgbClr val="FFFFFF"/>
                </a:solidFill>
              </a:defRPr>
            </a:lvl2pPr>
            <a:lvl3pPr indent="-381000" lvl="2" marL="1371600" rtl="0" algn="ctr">
              <a:spcBef>
                <a:spcPts val="0"/>
              </a:spcBef>
              <a:spcAft>
                <a:spcPts val="0"/>
              </a:spcAft>
              <a:buClr>
                <a:srgbClr val="FFFFFF"/>
              </a:buClr>
              <a:buSzPts val="2400"/>
              <a:buChar char="»"/>
              <a:defRPr i="1">
                <a:solidFill>
                  <a:srgbClr val="FFFFFF"/>
                </a:solidFill>
              </a:defRPr>
            </a:lvl3pPr>
            <a:lvl4pPr indent="-381000" lvl="3" marL="1828800" rtl="0" algn="ctr">
              <a:spcBef>
                <a:spcPts val="0"/>
              </a:spcBef>
              <a:spcAft>
                <a:spcPts val="0"/>
              </a:spcAft>
              <a:buClr>
                <a:srgbClr val="FFFFFF"/>
              </a:buClr>
              <a:buSzPts val="2400"/>
              <a:buChar char="●"/>
              <a:defRPr i="1">
                <a:solidFill>
                  <a:srgbClr val="FFFFFF"/>
                </a:solidFill>
              </a:defRPr>
            </a:lvl4pPr>
            <a:lvl5pPr indent="-381000" lvl="4" marL="2286000" rtl="0" algn="ctr">
              <a:spcBef>
                <a:spcPts val="0"/>
              </a:spcBef>
              <a:spcAft>
                <a:spcPts val="0"/>
              </a:spcAft>
              <a:buClr>
                <a:srgbClr val="FFFFFF"/>
              </a:buClr>
              <a:buSzPts val="2400"/>
              <a:buChar char="○"/>
              <a:defRPr i="1">
                <a:solidFill>
                  <a:srgbClr val="FFFFFF"/>
                </a:solidFill>
              </a:defRPr>
            </a:lvl5pPr>
            <a:lvl6pPr indent="-381000" lvl="5" marL="2743200" rtl="0" algn="ctr">
              <a:spcBef>
                <a:spcPts val="0"/>
              </a:spcBef>
              <a:spcAft>
                <a:spcPts val="0"/>
              </a:spcAft>
              <a:buClr>
                <a:srgbClr val="FFFFFF"/>
              </a:buClr>
              <a:buSzPts val="2400"/>
              <a:buChar char="■"/>
              <a:defRPr i="1">
                <a:solidFill>
                  <a:srgbClr val="FFFFFF"/>
                </a:solidFill>
              </a:defRPr>
            </a:lvl6pPr>
            <a:lvl7pPr indent="-381000" lvl="6" marL="3200400" rtl="0" algn="ctr">
              <a:spcBef>
                <a:spcPts val="0"/>
              </a:spcBef>
              <a:spcAft>
                <a:spcPts val="0"/>
              </a:spcAft>
              <a:buClr>
                <a:srgbClr val="FFFFFF"/>
              </a:buClr>
              <a:buSzPts val="2400"/>
              <a:buChar char="●"/>
              <a:defRPr i="1">
                <a:solidFill>
                  <a:srgbClr val="FFFFFF"/>
                </a:solidFill>
              </a:defRPr>
            </a:lvl7pPr>
            <a:lvl8pPr indent="-381000" lvl="7" marL="3657600" rtl="0" algn="ctr">
              <a:spcBef>
                <a:spcPts val="0"/>
              </a:spcBef>
              <a:spcAft>
                <a:spcPts val="0"/>
              </a:spcAft>
              <a:buClr>
                <a:srgbClr val="FFFFFF"/>
              </a:buClr>
              <a:buSzPts val="2400"/>
              <a:buChar char="○"/>
              <a:defRPr i="1">
                <a:solidFill>
                  <a:srgbClr val="FFFFFF"/>
                </a:solidFill>
              </a:defRPr>
            </a:lvl8pPr>
            <a:lvl9pPr indent="-381000" lvl="8" marL="4114800" algn="ctr">
              <a:spcBef>
                <a:spcPts val="0"/>
              </a:spcBef>
              <a:spcAft>
                <a:spcPts val="0"/>
              </a:spcAft>
              <a:buClr>
                <a:srgbClr val="FFFFFF"/>
              </a:buClr>
              <a:buSzPts val="2400"/>
              <a:buChar char="■"/>
              <a:defRPr i="1">
                <a:solidFill>
                  <a:srgbClr val="FFFFFF"/>
                </a:solidFill>
              </a:defRPr>
            </a:lvl9pPr>
          </a:lstStyle>
          <a:p/>
        </p:txBody>
      </p:sp>
      <p:sp>
        <p:nvSpPr>
          <p:cNvPr id="22" name="Shape 22"/>
          <p:cNvSpPr txBox="1"/>
          <p:nvPr/>
        </p:nvSpPr>
        <p:spPr>
          <a:xfrm>
            <a:off x="3593400" y="468974"/>
            <a:ext cx="19572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Shape 23"/>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spcBef>
                <a:spcPts val="0"/>
              </a:spcBef>
              <a:buNone/>
              <a:defRPr/>
            </a:lvl1pPr>
            <a:lvl2pPr lvl="1" rtl="0" algn="ctr">
              <a:spcBef>
                <a:spcPts val="0"/>
              </a:spcBef>
              <a:buNone/>
              <a:defRPr/>
            </a:lvl2pPr>
            <a:lvl3pPr lvl="2" rtl="0" algn="ctr">
              <a:spcBef>
                <a:spcPts val="0"/>
              </a:spcBef>
              <a:buNone/>
              <a:defRPr/>
            </a:lvl3pPr>
            <a:lvl4pPr lvl="3" rtl="0" algn="ctr">
              <a:spcBef>
                <a:spcPts val="0"/>
              </a:spcBef>
              <a:buNone/>
              <a:defRPr/>
            </a:lvl4pPr>
            <a:lvl5pPr lvl="4" rtl="0" algn="ctr">
              <a:spcBef>
                <a:spcPts val="0"/>
              </a:spcBef>
              <a:buNone/>
              <a:defRPr/>
            </a:lvl5pPr>
            <a:lvl6pPr lvl="5" rtl="0" algn="ctr">
              <a:spcBef>
                <a:spcPts val="0"/>
              </a:spcBef>
              <a:buNone/>
              <a:defRPr/>
            </a:lvl6pPr>
            <a:lvl7pPr lvl="6" rtl="0" algn="ctr">
              <a:spcBef>
                <a:spcPts val="0"/>
              </a:spcBef>
              <a:buNone/>
              <a:defRPr/>
            </a:lvl7pPr>
            <a:lvl8pPr lvl="7" rtl="0" algn="ctr">
              <a:spcBef>
                <a:spcPts val="0"/>
              </a:spcBef>
              <a:buNone/>
              <a:defRPr/>
            </a:lvl8pPr>
            <a:lvl9pPr lvl="8" rtl="0" algn="ctr">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26" name="Shape 2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Shape 28"/>
          <p:cNvSpPr txBox="1"/>
          <p:nvPr>
            <p:ph idx="1" type="body"/>
          </p:nvPr>
        </p:nvSpPr>
        <p:spPr>
          <a:xfrm>
            <a:off x="1010200" y="1434950"/>
            <a:ext cx="7131300" cy="27801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9" name="Shape 2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32" name="Shape 32"/>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Shape 34"/>
          <p:cNvSpPr txBox="1"/>
          <p:nvPr>
            <p:ph idx="1" type="body"/>
          </p:nvPr>
        </p:nvSpPr>
        <p:spPr>
          <a:xfrm>
            <a:off x="1010200" y="1443000"/>
            <a:ext cx="3461400" cy="27645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Shape 35"/>
          <p:cNvSpPr txBox="1"/>
          <p:nvPr>
            <p:ph idx="2" type="body"/>
          </p:nvPr>
        </p:nvSpPr>
        <p:spPr>
          <a:xfrm>
            <a:off x="4680125" y="1443000"/>
            <a:ext cx="3461400" cy="27645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Shape 3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7" name="Shape 37"/>
        <p:cNvGrpSpPr/>
        <p:nvPr/>
      </p:nvGrpSpPr>
      <p:grpSpPr>
        <a:xfrm>
          <a:off x="0" y="0"/>
          <a:ext cx="0" cy="0"/>
          <a:chOff x="0" y="0"/>
          <a:chExt cx="0" cy="0"/>
        </a:xfrm>
      </p:grpSpPr>
      <p:sp>
        <p:nvSpPr>
          <p:cNvPr id="38" name="Shape 38"/>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39" name="Shape 3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Shape 40"/>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Shape 41"/>
          <p:cNvSpPr txBox="1"/>
          <p:nvPr>
            <p:ph idx="1" type="body"/>
          </p:nvPr>
        </p:nvSpPr>
        <p:spPr>
          <a:xfrm>
            <a:off x="101020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2" name="Shape 42"/>
          <p:cNvSpPr txBox="1"/>
          <p:nvPr>
            <p:ph idx="2" type="body"/>
          </p:nvPr>
        </p:nvSpPr>
        <p:spPr>
          <a:xfrm>
            <a:off x="342655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Shape 43"/>
          <p:cNvSpPr txBox="1"/>
          <p:nvPr>
            <p:ph idx="3" type="body"/>
          </p:nvPr>
        </p:nvSpPr>
        <p:spPr>
          <a:xfrm>
            <a:off x="5842900" y="1458421"/>
            <a:ext cx="2298600" cy="2855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Shape 4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47" name="Shape 47"/>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p:nvPr>
            <p:ph type="title"/>
          </p:nvPr>
        </p:nvSpPr>
        <p:spPr>
          <a:xfrm>
            <a:off x="1010200" y="648725"/>
            <a:ext cx="7131300" cy="671400"/>
          </a:xfrm>
          <a:prstGeom prst="rect">
            <a:avLst/>
          </a:prstGeom>
        </p:spPr>
        <p:txBody>
          <a:bodyPr anchorCtr="0" anchor="b" bIns="91425" lIns="91425" spcFirstLastPara="1" rIns="91425" wrap="square" tIns="91425"/>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Shape 4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
    <p:spTree>
      <p:nvGrpSpPr>
        <p:cNvPr id="50" name="Shape 50"/>
        <p:cNvGrpSpPr/>
        <p:nvPr/>
      </p:nvGrpSpPr>
      <p:grpSpPr>
        <a:xfrm>
          <a:off x="0" y="0"/>
          <a:ext cx="0" cy="0"/>
          <a:chOff x="0" y="0"/>
          <a:chExt cx="0" cy="0"/>
        </a:xfrm>
      </p:grpSpPr>
      <p:pic>
        <p:nvPicPr>
          <p:cNvPr descr="marco.png" id="51" name="Shape 5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Shape 52"/>
          <p:cNvSpPr txBox="1"/>
          <p:nvPr>
            <p:ph idx="12" type="sldNum"/>
          </p:nvPr>
        </p:nvSpPr>
        <p:spPr>
          <a:xfrm>
            <a:off x="637950" y="0"/>
            <a:ext cx="7860600" cy="637800"/>
          </a:xfrm>
          <a:prstGeom prst="rect">
            <a:avLst/>
          </a:prstGeom>
        </p:spPr>
        <p:txBody>
          <a:bodyPr anchorCtr="0" anchor="b" bIns="91425" lIns="91425" spcFirstLastPara="1" rIns="91425" wrap="square" tIns="91425">
            <a:noAutofit/>
          </a:bodyPr>
          <a:lstStyle>
            <a:lvl1pPr lvl="0" rtl="0" algn="ctr">
              <a:spcBef>
                <a:spcPts val="0"/>
              </a:spcBef>
              <a:buNone/>
              <a:defRPr/>
            </a:lvl1pPr>
            <a:lvl2pPr lvl="1" rtl="0" algn="ctr">
              <a:spcBef>
                <a:spcPts val="0"/>
              </a:spcBef>
              <a:buNone/>
              <a:defRPr/>
            </a:lvl2pPr>
            <a:lvl3pPr lvl="2" rtl="0" algn="ctr">
              <a:spcBef>
                <a:spcPts val="0"/>
              </a:spcBef>
              <a:buNone/>
              <a:defRPr/>
            </a:lvl3pPr>
            <a:lvl4pPr lvl="3" rtl="0" algn="ctr">
              <a:spcBef>
                <a:spcPts val="0"/>
              </a:spcBef>
              <a:buNone/>
              <a:defRPr/>
            </a:lvl4pPr>
            <a:lvl5pPr lvl="4" rtl="0" algn="ctr">
              <a:spcBef>
                <a:spcPts val="0"/>
              </a:spcBef>
              <a:buNone/>
              <a:defRPr/>
            </a:lvl5pPr>
            <a:lvl6pPr lvl="5" rtl="0" algn="ctr">
              <a:spcBef>
                <a:spcPts val="0"/>
              </a:spcBef>
              <a:buNone/>
              <a:defRPr/>
            </a:lvl6pPr>
            <a:lvl7pPr lvl="6" rtl="0" algn="ctr">
              <a:spcBef>
                <a:spcPts val="0"/>
              </a:spcBef>
              <a:buNone/>
              <a:defRPr/>
            </a:lvl7pPr>
            <a:lvl8pPr lvl="7" rtl="0" algn="ctr">
              <a:spcBef>
                <a:spcPts val="0"/>
              </a:spcBef>
              <a:buNone/>
              <a:defRPr/>
            </a:lvl8pPr>
            <a:lvl9pPr lvl="8" rtl="0" algn="ctr">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Shape 54"/>
          <p:cNvSpPr/>
          <p:nvPr/>
        </p:nvSpPr>
        <p:spPr>
          <a:xfrm>
            <a:off x="-25" y="3825189"/>
            <a:ext cx="9144000" cy="1312500"/>
          </a:xfrm>
          <a:prstGeom prst="rect">
            <a:avLst/>
          </a:prstGeom>
          <a:solidFill>
            <a:srgbClr val="00BE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marco.png" id="55" name="Shape 55"/>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Shape 56"/>
          <p:cNvSpPr txBox="1"/>
          <p:nvPr>
            <p:ph idx="1" type="body"/>
          </p:nvPr>
        </p:nvSpPr>
        <p:spPr>
          <a:xfrm>
            <a:off x="782250" y="3825200"/>
            <a:ext cx="7609200" cy="671400"/>
          </a:xfrm>
          <a:prstGeom prst="rect">
            <a:avLst/>
          </a:prstGeom>
        </p:spPr>
        <p:txBody>
          <a:bodyPr anchorCtr="0" anchor="ctr" bIns="91425" lIns="91425" spcFirstLastPara="1" rIns="91425" wrap="square" tIns="91425"/>
          <a:lstStyle>
            <a:lvl1pPr indent="-228600" lvl="0" marL="457200">
              <a:spcBef>
                <a:spcPts val="360"/>
              </a:spcBef>
              <a:spcAft>
                <a:spcPts val="0"/>
              </a:spcAft>
              <a:buClr>
                <a:srgbClr val="FFFFFF"/>
              </a:buClr>
              <a:buSzPts val="1400"/>
              <a:buNone/>
              <a:defRPr sz="1400">
                <a:solidFill>
                  <a:srgbClr val="FFFFFF"/>
                </a:solidFill>
              </a:defRPr>
            </a:lvl1pPr>
          </a:lstStyle>
          <a:p/>
        </p:txBody>
      </p:sp>
      <p:sp>
        <p:nvSpPr>
          <p:cNvPr id="57" name="Shape 57"/>
          <p:cNvSpPr txBox="1"/>
          <p:nvPr>
            <p:ph idx="12" type="sldNum"/>
          </p:nvPr>
        </p:nvSpPr>
        <p:spPr>
          <a:xfrm>
            <a:off x="7842625" y="648725"/>
            <a:ext cx="548700" cy="414600"/>
          </a:xfrm>
          <a:prstGeom prst="rect">
            <a:avLst/>
          </a:prstGeom>
        </p:spPr>
        <p:txBody>
          <a:bodyPr anchorCtr="0" anchor="b" bIns="91425" lIns="91425" spcFirstLastPara="1" rIns="91425" wrap="square" tIns="91425">
            <a:noAutofit/>
          </a:bodyPr>
          <a:lstStyle>
            <a:lvl1pPr lvl="0">
              <a:spcBef>
                <a:spcPts val="0"/>
              </a:spcBef>
              <a:buNone/>
              <a:defRPr>
                <a:solidFill>
                  <a:srgbClr val="00BEF2"/>
                </a:solidFill>
              </a:defRPr>
            </a:lvl1pPr>
            <a:lvl2pPr lvl="1">
              <a:spcBef>
                <a:spcPts val="0"/>
              </a:spcBef>
              <a:buNone/>
              <a:defRPr>
                <a:solidFill>
                  <a:srgbClr val="00BEF2"/>
                </a:solidFill>
              </a:defRPr>
            </a:lvl2pPr>
            <a:lvl3pPr lvl="2">
              <a:spcBef>
                <a:spcPts val="0"/>
              </a:spcBef>
              <a:buNone/>
              <a:defRPr>
                <a:solidFill>
                  <a:srgbClr val="00BEF2"/>
                </a:solidFill>
              </a:defRPr>
            </a:lvl3pPr>
            <a:lvl4pPr lvl="3">
              <a:spcBef>
                <a:spcPts val="0"/>
              </a:spcBef>
              <a:buNone/>
              <a:defRPr>
                <a:solidFill>
                  <a:srgbClr val="00BEF2"/>
                </a:solidFill>
              </a:defRPr>
            </a:lvl4pPr>
            <a:lvl5pPr lvl="4">
              <a:spcBef>
                <a:spcPts val="0"/>
              </a:spcBef>
              <a:buNone/>
              <a:defRPr>
                <a:solidFill>
                  <a:srgbClr val="00BEF2"/>
                </a:solidFill>
              </a:defRPr>
            </a:lvl5pPr>
            <a:lvl6pPr lvl="5">
              <a:spcBef>
                <a:spcPts val="0"/>
              </a:spcBef>
              <a:buNone/>
              <a:defRPr>
                <a:solidFill>
                  <a:srgbClr val="00BEF2"/>
                </a:solidFill>
              </a:defRPr>
            </a:lvl6pPr>
            <a:lvl7pPr lvl="6">
              <a:spcBef>
                <a:spcPts val="0"/>
              </a:spcBef>
              <a:buNone/>
              <a:defRPr>
                <a:solidFill>
                  <a:srgbClr val="00BEF2"/>
                </a:solidFill>
              </a:defRPr>
            </a:lvl7pPr>
            <a:lvl8pPr lvl="7">
              <a:spcBef>
                <a:spcPts val="0"/>
              </a:spcBef>
              <a:buNone/>
              <a:defRPr>
                <a:solidFill>
                  <a:srgbClr val="00BEF2"/>
                </a:solidFill>
              </a:defRPr>
            </a:lvl8pPr>
            <a:lvl9pPr lvl="8">
              <a:spcBef>
                <a:spcPts val="0"/>
              </a:spcBef>
              <a:buNone/>
              <a:defRPr>
                <a:solidFill>
                  <a:srgbClr val="00BEF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10200" y="648725"/>
            <a:ext cx="7131300" cy="671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p:txBody>
      </p:sp>
      <p:sp>
        <p:nvSpPr>
          <p:cNvPr id="7" name="Shape 7"/>
          <p:cNvSpPr txBox="1"/>
          <p:nvPr>
            <p:ph idx="1" type="body"/>
          </p:nvPr>
        </p:nvSpPr>
        <p:spPr>
          <a:xfrm>
            <a:off x="1010200" y="1434950"/>
            <a:ext cx="7131300" cy="27801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indent="-381000" lvl="1" marL="914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indent="-381000" lvl="2" marL="1371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indent="-381000" lvl="3" marL="1828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indent="-381000" lvl="4" marL="2286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indent="-381000" lvl="5" marL="27432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indent="-381000" lvl="6" marL="32004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indent="-381000" lvl="7" marL="36576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indent="-381000" lvl="8" marL="41148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7766425" y="648725"/>
            <a:ext cx="548700" cy="671400"/>
          </a:xfrm>
          <a:prstGeom prst="rect">
            <a:avLst/>
          </a:prstGeom>
          <a:noFill/>
          <a:ln>
            <a:noFill/>
          </a:ln>
        </p:spPr>
        <p:txBody>
          <a:bodyPr anchorCtr="0" anchor="b" bIns="91425" lIns="91425" spcFirstLastPara="1" rIns="91425" wrap="square" tIns="91425">
            <a:noAutofit/>
          </a:bodyPr>
          <a:lstStyle>
            <a:lvl1pPr lvl="0" algn="r">
              <a:spcBef>
                <a:spcPts val="0"/>
              </a:spcBef>
              <a:buNone/>
              <a:defRPr sz="1200">
                <a:solidFill>
                  <a:srgbClr val="FFFFFF"/>
                </a:solidFill>
                <a:latin typeface="Montserrat"/>
                <a:ea typeface="Montserrat"/>
                <a:cs typeface="Montserrat"/>
                <a:sym typeface="Montserrat"/>
              </a:defRPr>
            </a:lvl1pPr>
            <a:lvl2pPr lvl="1" algn="r">
              <a:spcBef>
                <a:spcPts val="0"/>
              </a:spcBef>
              <a:buNone/>
              <a:defRPr sz="1200">
                <a:solidFill>
                  <a:srgbClr val="FFFFFF"/>
                </a:solidFill>
                <a:latin typeface="Montserrat"/>
                <a:ea typeface="Montserrat"/>
                <a:cs typeface="Montserrat"/>
                <a:sym typeface="Montserrat"/>
              </a:defRPr>
            </a:lvl2pPr>
            <a:lvl3pPr lvl="2" algn="r">
              <a:spcBef>
                <a:spcPts val="0"/>
              </a:spcBef>
              <a:buNone/>
              <a:defRPr sz="1200">
                <a:solidFill>
                  <a:srgbClr val="FFFFFF"/>
                </a:solidFill>
                <a:latin typeface="Montserrat"/>
                <a:ea typeface="Montserrat"/>
                <a:cs typeface="Montserrat"/>
                <a:sym typeface="Montserrat"/>
              </a:defRPr>
            </a:lvl3pPr>
            <a:lvl4pPr lvl="3" algn="r">
              <a:spcBef>
                <a:spcPts val="0"/>
              </a:spcBef>
              <a:buNone/>
              <a:defRPr sz="1200">
                <a:solidFill>
                  <a:srgbClr val="FFFFFF"/>
                </a:solidFill>
                <a:latin typeface="Montserrat"/>
                <a:ea typeface="Montserrat"/>
                <a:cs typeface="Montserrat"/>
                <a:sym typeface="Montserrat"/>
              </a:defRPr>
            </a:lvl4pPr>
            <a:lvl5pPr lvl="4" algn="r">
              <a:spcBef>
                <a:spcPts val="0"/>
              </a:spcBef>
              <a:buNone/>
              <a:defRPr sz="1200">
                <a:solidFill>
                  <a:srgbClr val="FFFFFF"/>
                </a:solidFill>
                <a:latin typeface="Montserrat"/>
                <a:ea typeface="Montserrat"/>
                <a:cs typeface="Montserrat"/>
                <a:sym typeface="Montserrat"/>
              </a:defRPr>
            </a:lvl5pPr>
            <a:lvl6pPr lvl="5" algn="r">
              <a:spcBef>
                <a:spcPts val="0"/>
              </a:spcBef>
              <a:buNone/>
              <a:defRPr sz="1200">
                <a:solidFill>
                  <a:srgbClr val="FFFFFF"/>
                </a:solidFill>
                <a:latin typeface="Montserrat"/>
                <a:ea typeface="Montserrat"/>
                <a:cs typeface="Montserrat"/>
                <a:sym typeface="Montserrat"/>
              </a:defRPr>
            </a:lvl6pPr>
            <a:lvl7pPr lvl="6" algn="r">
              <a:spcBef>
                <a:spcPts val="0"/>
              </a:spcBef>
              <a:buNone/>
              <a:defRPr sz="1200">
                <a:solidFill>
                  <a:srgbClr val="FFFFFF"/>
                </a:solidFill>
                <a:latin typeface="Montserrat"/>
                <a:ea typeface="Montserrat"/>
                <a:cs typeface="Montserrat"/>
                <a:sym typeface="Montserrat"/>
              </a:defRPr>
            </a:lvl7pPr>
            <a:lvl8pPr lvl="7" algn="r">
              <a:spcBef>
                <a:spcPts val="0"/>
              </a:spcBef>
              <a:buNone/>
              <a:defRPr sz="1200">
                <a:solidFill>
                  <a:srgbClr val="FFFFFF"/>
                </a:solidFill>
                <a:latin typeface="Montserrat"/>
                <a:ea typeface="Montserrat"/>
                <a:cs typeface="Montserrat"/>
                <a:sym typeface="Montserrat"/>
              </a:defRPr>
            </a:lvl8pPr>
            <a:lvl9pPr lvl="8" algn="r">
              <a:spcBef>
                <a:spcPts val="0"/>
              </a:spcBef>
              <a:buNone/>
              <a:defRPr sz="1200">
                <a:solidFill>
                  <a:srgbClr val="FFFFFF"/>
                </a:solidFill>
                <a:latin typeface="Montserrat"/>
                <a:ea typeface="Montserrat"/>
                <a:cs typeface="Montserrat"/>
                <a:sym typeface="Montserra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idx="4294967295" type="ctrTitle"/>
          </p:nvPr>
        </p:nvSpPr>
        <p:spPr>
          <a:xfrm>
            <a:off x="1240750" y="2796550"/>
            <a:ext cx="3289200" cy="784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TRAIN</a:t>
            </a:r>
            <a:endParaRPr sz="4800"/>
          </a:p>
        </p:txBody>
      </p:sp>
      <p:sp>
        <p:nvSpPr>
          <p:cNvPr id="71" name="Shape 71"/>
          <p:cNvSpPr txBox="1"/>
          <p:nvPr>
            <p:ph idx="4294967295" type="subTitle"/>
          </p:nvPr>
        </p:nvSpPr>
        <p:spPr>
          <a:xfrm>
            <a:off x="1240750" y="3411550"/>
            <a:ext cx="32892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Your personal mental-care application</a:t>
            </a:r>
            <a:endParaRPr sz="1400"/>
          </a:p>
        </p:txBody>
      </p:sp>
      <p:sp>
        <p:nvSpPr>
          <p:cNvPr id="72" name="Shape 72"/>
          <p:cNvSpPr txBox="1"/>
          <p:nvPr>
            <p:ph idx="4294967295" type="ctrTitle"/>
          </p:nvPr>
        </p:nvSpPr>
        <p:spPr>
          <a:xfrm>
            <a:off x="1240750" y="2462951"/>
            <a:ext cx="3289200" cy="6960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6000">
                <a:solidFill>
                  <a:schemeClr val="lt1"/>
                </a:solidFill>
              </a:rPr>
              <a:t>BRAIN</a:t>
            </a:r>
            <a:endParaRPr sz="6000"/>
          </a:p>
        </p:txBody>
      </p:sp>
      <p:pic>
        <p:nvPicPr>
          <p:cNvPr id="73" name="Shape 73"/>
          <p:cNvPicPr preferRelativeResize="0"/>
          <p:nvPr/>
        </p:nvPicPr>
        <p:blipFill>
          <a:blip r:embed="rId3">
            <a:alphaModFix/>
          </a:blip>
          <a:stretch>
            <a:fillRect/>
          </a:stretch>
        </p:blipFill>
        <p:spPr>
          <a:xfrm>
            <a:off x="5787645" y="1647093"/>
            <a:ext cx="2069124" cy="232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subTitle"/>
          </p:nvPr>
        </p:nvSpPr>
        <p:spPr>
          <a:xfrm>
            <a:off x="4622742" y="3041243"/>
            <a:ext cx="4410300" cy="78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en" sz="1400">
                <a:solidFill>
                  <a:srgbClr val="00BEF2"/>
                </a:solidFill>
                <a:latin typeface="Montserrat"/>
                <a:ea typeface="Montserrat"/>
                <a:cs typeface="Montserrat"/>
                <a:sym typeface="Montserrat"/>
              </a:rPr>
              <a:t>MRIDUL SHARMA</a:t>
            </a:r>
            <a:br>
              <a:rPr b="1" lang="en" sz="1400">
                <a:solidFill>
                  <a:srgbClr val="00BEF2"/>
                </a:solidFill>
                <a:latin typeface="Montserrat"/>
                <a:ea typeface="Montserrat"/>
                <a:cs typeface="Montserrat"/>
                <a:sym typeface="Montserrat"/>
              </a:rPr>
            </a:br>
            <a:r>
              <a:rPr b="1" lang="en" sz="1400">
                <a:solidFill>
                  <a:srgbClr val="25516C"/>
                </a:solidFill>
              </a:rPr>
              <a:t>@</a:t>
            </a:r>
            <a:r>
              <a:rPr b="1" lang="en" sz="1400">
                <a:solidFill>
                  <a:srgbClr val="25516C"/>
                </a:solidFill>
              </a:rPr>
              <a:t>mridul.sharma.92123</a:t>
            </a:r>
            <a:r>
              <a:rPr b="1" lang="en" sz="1400">
                <a:solidFill>
                  <a:srgbClr val="25516C"/>
                </a:solidFill>
              </a:rPr>
              <a:t> </a:t>
            </a:r>
            <a:r>
              <a:rPr lang="en" sz="1400">
                <a:solidFill>
                  <a:srgbClr val="25516C"/>
                </a:solidFill>
                <a:latin typeface="Source Sans Pro Light"/>
                <a:ea typeface="Source Sans Pro Light"/>
                <a:cs typeface="Source Sans Pro Light"/>
                <a:sym typeface="Source Sans Pro Light"/>
              </a:rPr>
              <a:t>on LinkedIn/Facebook</a:t>
            </a:r>
            <a:br>
              <a:rPr lang="en" sz="1400">
                <a:solidFill>
                  <a:srgbClr val="25516C"/>
                </a:solidFill>
                <a:latin typeface="Source Sans Pro Light"/>
                <a:ea typeface="Source Sans Pro Light"/>
                <a:cs typeface="Source Sans Pro Light"/>
                <a:sym typeface="Source Sans Pro Light"/>
              </a:rPr>
            </a:br>
            <a:r>
              <a:rPr b="1" lang="en" sz="1400">
                <a:solidFill>
                  <a:srgbClr val="25516C"/>
                </a:solidFill>
              </a:rPr>
              <a:t>@</a:t>
            </a:r>
            <a:r>
              <a:rPr b="1" lang="en" sz="1400">
                <a:solidFill>
                  <a:srgbClr val="25516C"/>
                </a:solidFill>
              </a:rPr>
              <a:t>mridulsharma2203</a:t>
            </a:r>
            <a:r>
              <a:rPr lang="en" sz="1400">
                <a:solidFill>
                  <a:srgbClr val="25516C"/>
                </a:solidFill>
                <a:latin typeface="Source Sans Pro Light"/>
                <a:ea typeface="Source Sans Pro Light"/>
                <a:cs typeface="Source Sans Pro Light"/>
                <a:sym typeface="Source Sans Pro Light"/>
              </a:rPr>
              <a:t> on Instagram</a:t>
            </a:r>
            <a:endParaRPr sz="1400">
              <a:solidFill>
                <a:srgbClr val="25516C"/>
              </a:solidFill>
              <a:latin typeface="Source Sans Pro Light"/>
              <a:ea typeface="Source Sans Pro Light"/>
              <a:cs typeface="Source Sans Pro Light"/>
              <a:sym typeface="Source Sans Pro Light"/>
            </a:endParaRPr>
          </a:p>
        </p:txBody>
      </p:sp>
      <p:sp>
        <p:nvSpPr>
          <p:cNvPr id="141" name="Shape 141"/>
          <p:cNvSpPr txBox="1"/>
          <p:nvPr>
            <p:ph idx="1" type="subTitle"/>
          </p:nvPr>
        </p:nvSpPr>
        <p:spPr>
          <a:xfrm>
            <a:off x="753450" y="3056900"/>
            <a:ext cx="4410300" cy="78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en" sz="1400">
                <a:solidFill>
                  <a:srgbClr val="00BEF2"/>
                </a:solidFill>
                <a:latin typeface="Montserrat"/>
                <a:ea typeface="Montserrat"/>
                <a:cs typeface="Montserrat"/>
                <a:sym typeface="Montserrat"/>
              </a:rPr>
              <a:t>GUREK SINGH</a:t>
            </a:r>
            <a:br>
              <a:rPr lang="en" sz="1400">
                <a:solidFill>
                  <a:srgbClr val="25516C"/>
                </a:solidFill>
                <a:latin typeface="Source Sans Pro Light"/>
                <a:ea typeface="Source Sans Pro Light"/>
                <a:cs typeface="Source Sans Pro Light"/>
                <a:sym typeface="Source Sans Pro Light"/>
              </a:rPr>
            </a:br>
            <a:r>
              <a:rPr b="1" lang="en" sz="1400">
                <a:solidFill>
                  <a:srgbClr val="25516C"/>
                </a:solidFill>
              </a:rPr>
              <a:t>@gureks </a:t>
            </a:r>
            <a:r>
              <a:rPr lang="en" sz="1400">
                <a:solidFill>
                  <a:srgbClr val="25516C"/>
                </a:solidFill>
                <a:latin typeface="Source Sans Pro Light"/>
                <a:ea typeface="Source Sans Pro Light"/>
                <a:cs typeface="Source Sans Pro Light"/>
                <a:sym typeface="Source Sans Pro Light"/>
              </a:rPr>
              <a:t>on Github/LinkedIn/Facebook/Twitter</a:t>
            </a:r>
            <a:br>
              <a:rPr lang="en" sz="1400">
                <a:solidFill>
                  <a:srgbClr val="25516C"/>
                </a:solidFill>
                <a:latin typeface="Source Sans Pro Light"/>
                <a:ea typeface="Source Sans Pro Light"/>
                <a:cs typeface="Source Sans Pro Light"/>
                <a:sym typeface="Source Sans Pro Light"/>
              </a:rPr>
            </a:br>
            <a:r>
              <a:rPr b="1" lang="en" sz="1400">
                <a:solidFill>
                  <a:srgbClr val="25516C"/>
                </a:solidFill>
              </a:rPr>
              <a:t>@IllegalSardar </a:t>
            </a:r>
            <a:r>
              <a:rPr lang="en" sz="1400">
                <a:solidFill>
                  <a:srgbClr val="25516C"/>
                </a:solidFill>
                <a:latin typeface="Source Sans Pro Light"/>
                <a:ea typeface="Source Sans Pro Light"/>
                <a:cs typeface="Source Sans Pro Light"/>
                <a:sym typeface="Source Sans Pro Light"/>
              </a:rPr>
              <a:t>on Instagram/Snapchat/Dribble</a:t>
            </a:r>
            <a:endParaRPr sz="1400">
              <a:solidFill>
                <a:srgbClr val="25516C"/>
              </a:solidFill>
              <a:latin typeface="Source Sans Pro Light"/>
              <a:ea typeface="Source Sans Pro Light"/>
              <a:cs typeface="Source Sans Pro Light"/>
              <a:sym typeface="Source Sans Pro Light"/>
            </a:endParaRPr>
          </a:p>
        </p:txBody>
      </p:sp>
      <p:sp>
        <p:nvSpPr>
          <p:cNvPr id="142" name="Shape 142"/>
          <p:cNvSpPr txBox="1"/>
          <p:nvPr>
            <p:ph idx="4294967295"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54400" y="1946925"/>
            <a:ext cx="6835200" cy="621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Montserrat"/>
                <a:ea typeface="Montserrat"/>
                <a:cs typeface="Montserrat"/>
                <a:sym typeface="Montserrat"/>
              </a:rPr>
              <a:t>G4884R5</a:t>
            </a:r>
            <a:endParaRPr b="1" sz="6000">
              <a:solidFill>
                <a:srgbClr val="FFFFFF"/>
              </a:solidFill>
              <a:latin typeface="Montserrat"/>
              <a:ea typeface="Montserrat"/>
              <a:cs typeface="Montserrat"/>
              <a:sym typeface="Montserrat"/>
            </a:endParaRPr>
          </a:p>
        </p:txBody>
      </p:sp>
      <p:sp>
        <p:nvSpPr>
          <p:cNvPr id="144" name="Shape 144"/>
          <p:cNvSpPr txBox="1"/>
          <p:nvPr/>
        </p:nvSpPr>
        <p:spPr>
          <a:xfrm>
            <a:off x="1154400" y="1063225"/>
            <a:ext cx="6835200" cy="8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Montserrat"/>
                <a:ea typeface="Montserrat"/>
                <a:cs typeface="Montserrat"/>
                <a:sym typeface="Montserrat"/>
              </a:rPr>
              <a:t>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996392" y="648725"/>
            <a:ext cx="71313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PROBLEM STATEMENT</a:t>
            </a:r>
            <a:endParaRPr sz="2400"/>
          </a:p>
        </p:txBody>
      </p:sp>
      <p:sp>
        <p:nvSpPr>
          <p:cNvPr id="79" name="Shape 7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0" name="Shape 80"/>
          <p:cNvSpPr txBox="1"/>
          <p:nvPr>
            <p:ph idx="1" type="body"/>
          </p:nvPr>
        </p:nvSpPr>
        <p:spPr>
          <a:xfrm>
            <a:off x="1010200" y="1690575"/>
            <a:ext cx="7131300" cy="24408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We are presently living in a world of social boast but mental despair. </a:t>
            </a:r>
            <a:endParaRPr sz="1800"/>
          </a:p>
          <a:p>
            <a:pPr indent="-342900" lvl="0" marL="457200" rtl="0">
              <a:spcBef>
                <a:spcPts val="0"/>
              </a:spcBef>
              <a:spcAft>
                <a:spcPts val="0"/>
              </a:spcAft>
              <a:buSzPts val="1800"/>
              <a:buChar char="-"/>
            </a:pPr>
            <a:r>
              <a:rPr lang="en" sz="1800"/>
              <a:t>In the past few years there has been a sharp rise in bad emotional health of people (especially youth) all over the globe. </a:t>
            </a:r>
            <a:endParaRPr sz="1800"/>
          </a:p>
          <a:p>
            <a:pPr indent="-342900" lvl="0" marL="457200" rtl="0">
              <a:spcBef>
                <a:spcPts val="0"/>
              </a:spcBef>
              <a:spcAft>
                <a:spcPts val="0"/>
              </a:spcAft>
              <a:buSzPts val="1800"/>
              <a:buChar char="-"/>
            </a:pPr>
            <a:r>
              <a:rPr lang="en" sz="1800"/>
              <a:t>People aren't open or comfortable enough to consult a psychiatrist given their social reputation. </a:t>
            </a:r>
            <a:endParaRPr sz="1800"/>
          </a:p>
          <a:p>
            <a:pPr indent="-342900" lvl="0" marL="457200" rtl="0">
              <a:spcBef>
                <a:spcPts val="0"/>
              </a:spcBef>
              <a:spcAft>
                <a:spcPts val="0"/>
              </a:spcAft>
              <a:buSzPts val="1800"/>
              <a:buChar char="-"/>
            </a:pPr>
            <a:r>
              <a:rPr lang="en" sz="1800"/>
              <a:t>Most of them are not even aware, of how the grave issue is.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5516C"/>
        </a:solidFill>
      </p:bgPr>
    </p:bg>
    <p:spTree>
      <p:nvGrpSpPr>
        <p:cNvPr id="84" name="Shape 84"/>
        <p:cNvGrpSpPr/>
        <p:nvPr/>
      </p:nvGrpSpPr>
      <p:grpSpPr>
        <a:xfrm>
          <a:off x="0" y="0"/>
          <a:ext cx="0" cy="0"/>
          <a:chOff x="0" y="0"/>
          <a:chExt cx="0" cy="0"/>
        </a:xfrm>
      </p:grpSpPr>
      <p:sp>
        <p:nvSpPr>
          <p:cNvPr id="85" name="Shape 85"/>
          <p:cNvSpPr txBox="1"/>
          <p:nvPr>
            <p:ph idx="4294967295" type="subTitle"/>
          </p:nvPr>
        </p:nvSpPr>
        <p:spPr>
          <a:xfrm>
            <a:off x="1377575" y="2916255"/>
            <a:ext cx="6388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people suffer from depression in India as of 2015.</a:t>
            </a:r>
            <a:endParaRPr sz="1800">
              <a:solidFill>
                <a:srgbClr val="FFFFFF"/>
              </a:solidFill>
            </a:endParaRPr>
          </a:p>
        </p:txBody>
      </p:sp>
      <p:sp>
        <p:nvSpPr>
          <p:cNvPr id="86" name="Shape 86"/>
          <p:cNvSpPr txBox="1"/>
          <p:nvPr>
            <p:ph idx="4294967295" type="ctrTitle"/>
          </p:nvPr>
        </p:nvSpPr>
        <p:spPr>
          <a:xfrm>
            <a:off x="1377575" y="2040550"/>
            <a:ext cx="63888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00BEF2"/>
                </a:solidFill>
              </a:rPr>
              <a:t>56,675,969</a:t>
            </a:r>
            <a:endParaRPr sz="7200">
              <a:solidFill>
                <a:srgbClr val="00BEF2"/>
              </a:solidFill>
            </a:endParaRPr>
          </a:p>
        </p:txBody>
      </p:sp>
      <p:sp>
        <p:nvSpPr>
          <p:cNvPr id="87" name="Shape 87"/>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8" name="Shape 88"/>
          <p:cNvSpPr txBox="1"/>
          <p:nvPr>
            <p:ph idx="4294967295" type="subTitle"/>
          </p:nvPr>
        </p:nvSpPr>
        <p:spPr>
          <a:xfrm>
            <a:off x="6820000" y="3988328"/>
            <a:ext cx="1758000" cy="381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rPr>
              <a:t>*Source : WHO</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671900" y="1443000"/>
            <a:ext cx="3698400" cy="2764500"/>
          </a:xfrm>
          <a:prstGeom prst="rect">
            <a:avLst/>
          </a:prstGeom>
        </p:spPr>
        <p:txBody>
          <a:bodyPr anchorCtr="0" anchor="t" bIns="91425" lIns="91425" spcFirstLastPara="1" rIns="91425" wrap="square" tIns="91425">
            <a:noAutofit/>
          </a:bodyPr>
          <a:lstStyle/>
          <a:p>
            <a:pPr indent="-304800" lvl="0" marL="457200" rtl="0">
              <a:spcBef>
                <a:spcPts val="600"/>
              </a:spcBef>
              <a:spcAft>
                <a:spcPts val="0"/>
              </a:spcAft>
              <a:buSzPts val="1200"/>
              <a:buChar char="-"/>
            </a:pPr>
            <a:r>
              <a:rPr lang="en" sz="1200"/>
              <a:t>A PWA working alongside a headgear, relaying real time information about the user's brain activity to detect depression and it’s extent.</a:t>
            </a:r>
            <a:endParaRPr sz="1200"/>
          </a:p>
          <a:p>
            <a:pPr indent="-304800" lvl="0" marL="457200" rtl="0">
              <a:spcBef>
                <a:spcPts val="0"/>
              </a:spcBef>
              <a:spcAft>
                <a:spcPts val="0"/>
              </a:spcAft>
              <a:buSzPts val="1200"/>
              <a:buChar char="-"/>
            </a:pPr>
            <a:r>
              <a:rPr lang="en" sz="1200"/>
              <a:t>The application recognises the severity of the issue and suggests warnings to evade similar circumstances.</a:t>
            </a:r>
            <a:endParaRPr sz="1200"/>
          </a:p>
          <a:p>
            <a:pPr indent="-304800" lvl="0" marL="457200" rtl="0">
              <a:spcBef>
                <a:spcPts val="0"/>
              </a:spcBef>
              <a:spcAft>
                <a:spcPts val="0"/>
              </a:spcAft>
              <a:buSzPts val="1200"/>
              <a:buChar char="-"/>
            </a:pPr>
            <a:r>
              <a:rPr lang="en" sz="1200"/>
              <a:t>If the “sadness quotient” goes below a certain threshold then the user is given a psychiatric recommendation, the following day, via notification.</a:t>
            </a:r>
            <a:endParaRPr sz="1200"/>
          </a:p>
          <a:p>
            <a:pPr indent="-304800" lvl="0" marL="457200" rtl="0">
              <a:spcBef>
                <a:spcPts val="0"/>
              </a:spcBef>
              <a:spcAft>
                <a:spcPts val="0"/>
              </a:spcAft>
              <a:buSzPts val="1200"/>
              <a:buChar char="-"/>
            </a:pPr>
            <a:r>
              <a:rPr lang="en" sz="1200"/>
              <a:t>A mail would be sent to all the confidants to update the severity of the issue.</a:t>
            </a:r>
            <a:endParaRPr sz="1200"/>
          </a:p>
        </p:txBody>
      </p:sp>
      <p:sp>
        <p:nvSpPr>
          <p:cNvPr id="94" name="Shape 9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solidFill>
                  <a:schemeClr val="lt1"/>
                </a:solidFill>
              </a:rPr>
              <a:t>OUR SOLUTION</a:t>
            </a:r>
            <a:endParaRPr/>
          </a:p>
        </p:txBody>
      </p:sp>
      <p:sp>
        <p:nvSpPr>
          <p:cNvPr id="95" name="Shape 95"/>
          <p:cNvSpPr txBox="1"/>
          <p:nvPr>
            <p:ph idx="2" type="body"/>
          </p:nvPr>
        </p:nvSpPr>
        <p:spPr>
          <a:xfrm>
            <a:off x="4266700" y="1443000"/>
            <a:ext cx="3874800" cy="2764500"/>
          </a:xfrm>
          <a:prstGeom prst="rect">
            <a:avLst/>
          </a:prstGeom>
        </p:spPr>
        <p:txBody>
          <a:bodyPr anchorCtr="0" anchor="t" bIns="91425" lIns="91425" spcFirstLastPara="1" rIns="91425" wrap="square" tIns="91425">
            <a:noAutofit/>
          </a:bodyPr>
          <a:lstStyle/>
          <a:p>
            <a:pPr indent="-304800" lvl="0" marL="457200">
              <a:spcBef>
                <a:spcPts val="600"/>
              </a:spcBef>
              <a:spcAft>
                <a:spcPts val="0"/>
              </a:spcAft>
              <a:buSzPts val="1200"/>
              <a:buChar char="-"/>
            </a:pPr>
            <a:r>
              <a:rPr lang="en" sz="1200"/>
              <a:t>A user can view his monthly stress calendar and can be suggested measures, like music, to avoid the latter.</a:t>
            </a:r>
            <a:endParaRPr sz="1200"/>
          </a:p>
          <a:p>
            <a:pPr indent="-304800" lvl="0" marL="457200" rtl="0">
              <a:spcBef>
                <a:spcPts val="0"/>
              </a:spcBef>
              <a:spcAft>
                <a:spcPts val="0"/>
              </a:spcAft>
              <a:buSzPts val="1200"/>
              <a:buChar char="-"/>
            </a:pPr>
            <a:r>
              <a:rPr lang="en" sz="1200"/>
              <a:t>This stress calender can also be downloaded by therapists using the user’s credentials for more efficient/faster conditioning.</a:t>
            </a:r>
            <a:endParaRPr sz="1200"/>
          </a:p>
          <a:p>
            <a:pPr indent="-304800" lvl="0" marL="457200" rtl="0">
              <a:spcBef>
                <a:spcPts val="0"/>
              </a:spcBef>
              <a:spcAft>
                <a:spcPts val="0"/>
              </a:spcAft>
              <a:buSzPts val="1200"/>
              <a:buChar char="-"/>
            </a:pPr>
            <a:r>
              <a:rPr lang="en" sz="1200"/>
              <a:t>Our solution could be sold to corporates to supplement the HRA, to have a check on Employee Stress Calendars whose inputs would help them improvise the work distribution.</a:t>
            </a:r>
            <a:endParaRPr sz="1200"/>
          </a:p>
          <a:p>
            <a:pPr indent="-304800" lvl="0" marL="457200" rtl="0">
              <a:spcBef>
                <a:spcPts val="0"/>
              </a:spcBef>
              <a:spcAft>
                <a:spcPts val="0"/>
              </a:spcAft>
              <a:buSzPts val="1200"/>
              <a:buChar char="-"/>
            </a:pPr>
            <a:r>
              <a:rPr lang="en" sz="1200"/>
              <a:t>It can also be used for social experiments to recognise different impact scales of various life scenarios on the mind, body and soul</a:t>
            </a:r>
            <a:endParaRPr sz="1200"/>
          </a:p>
        </p:txBody>
      </p:sp>
      <p:sp>
        <p:nvSpPr>
          <p:cNvPr id="96" name="Shape 96"/>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subTitle"/>
          </p:nvPr>
        </p:nvSpPr>
        <p:spPr>
          <a:xfrm>
            <a:off x="1154400" y="2599688"/>
            <a:ext cx="6835200" cy="78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600">
                <a:solidFill>
                  <a:srgbClr val="25516C"/>
                </a:solidFill>
                <a:latin typeface="Source Sans Pro Light"/>
                <a:ea typeface="Source Sans Pro Light"/>
                <a:cs typeface="Source Sans Pro Light"/>
                <a:sym typeface="Source Sans Pro Light"/>
              </a:rPr>
              <a:t>According to a research done by IEEE, brain waves can be used to extract EEG signals which could further be used for Emotional Recognition. The idea is to use the statistics/data recordings of the headset and get an estimate of how "Sad" the person is. These inputs from the cap would now be plotted alongside regular activity and the person would be notified if a particular moment is getting too heavy for him.</a:t>
            </a:r>
            <a:endParaRPr>
              <a:solidFill>
                <a:srgbClr val="25516C"/>
              </a:solidFill>
            </a:endParaRPr>
          </a:p>
        </p:txBody>
      </p:sp>
      <p:sp>
        <p:nvSpPr>
          <p:cNvPr id="102" name="Shape 102"/>
          <p:cNvSpPr txBox="1"/>
          <p:nvPr>
            <p:ph idx="4294967295"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3" name="Shape 103"/>
          <p:cNvSpPr txBox="1"/>
          <p:nvPr/>
        </p:nvSpPr>
        <p:spPr>
          <a:xfrm>
            <a:off x="1154400" y="865750"/>
            <a:ext cx="6481500" cy="1702500"/>
          </a:xfrm>
          <a:prstGeom prst="rect">
            <a:avLst/>
          </a:prstGeom>
          <a:noFill/>
          <a:ln>
            <a:noFill/>
          </a:ln>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 sz="3600">
                <a:solidFill>
                  <a:srgbClr val="FFFFFF"/>
                </a:solidFill>
                <a:latin typeface="Montserrat"/>
                <a:ea typeface="Montserrat"/>
                <a:cs typeface="Montserrat"/>
                <a:sym typeface="Montserrat"/>
              </a:rPr>
              <a:t>THOUGHT PROCESS</a:t>
            </a:r>
            <a:endParaRPr b="1" sz="36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Shape 108"/>
          <p:cNvSpPr txBox="1"/>
          <p:nvPr>
            <p:ph idx="4294967295" type="title"/>
          </p:nvPr>
        </p:nvSpPr>
        <p:spPr>
          <a:xfrm>
            <a:off x="651300" y="3842050"/>
            <a:ext cx="7841400" cy="7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solidFill>
                  <a:srgbClr val="25516C"/>
                </a:solidFill>
              </a:rPr>
              <a:t>How we do this</a:t>
            </a:r>
            <a:r>
              <a:rPr b="0" lang="en">
                <a:solidFill>
                  <a:srgbClr val="25516C"/>
                </a:solidFill>
              </a:rPr>
              <a:t>?</a:t>
            </a:r>
            <a:endParaRPr b="0">
              <a:solidFill>
                <a:srgbClr val="25516C"/>
              </a:solidFill>
            </a:endParaRPr>
          </a:p>
          <a:p>
            <a:pPr indent="0" lvl="0" marL="0" rtl="0" algn="ctr">
              <a:spcBef>
                <a:spcPts val="0"/>
              </a:spcBef>
              <a:spcAft>
                <a:spcPts val="0"/>
              </a:spcAft>
              <a:buNone/>
            </a:pPr>
            <a:r>
              <a:rPr lang="en">
                <a:solidFill>
                  <a:srgbClr val="25516C"/>
                </a:solidFill>
              </a:rPr>
              <a:t>MUSE</a:t>
            </a:r>
            <a:r>
              <a:rPr lang="en">
                <a:solidFill>
                  <a:srgbClr val="25516C"/>
                </a:solidFill>
              </a:rPr>
              <a:t>. - the brain sensing headband</a:t>
            </a:r>
            <a:endParaRPr>
              <a:solidFill>
                <a:srgbClr val="25516C"/>
              </a:solidFill>
            </a:endParaRPr>
          </a:p>
        </p:txBody>
      </p:sp>
      <p:sp>
        <p:nvSpPr>
          <p:cNvPr id="109" name="Shape 109"/>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1010200" y="648725"/>
            <a:ext cx="71313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chemeClr val="lt1"/>
                </a:solidFill>
              </a:rPr>
              <a:t>IMPLEMENTATION</a:t>
            </a:r>
            <a:endParaRPr/>
          </a:p>
        </p:txBody>
      </p:sp>
      <p:sp>
        <p:nvSpPr>
          <p:cNvPr id="115" name="Shape 115"/>
          <p:cNvSpPr txBox="1"/>
          <p:nvPr>
            <p:ph idx="1" type="body"/>
          </p:nvPr>
        </p:nvSpPr>
        <p:spPr>
          <a:xfrm>
            <a:off x="595439" y="1486275"/>
            <a:ext cx="2673300" cy="2855400"/>
          </a:xfrm>
          <a:prstGeom prst="rect">
            <a:avLst/>
          </a:prstGeom>
        </p:spPr>
        <p:txBody>
          <a:bodyPr anchorCtr="0" anchor="t" bIns="91425" lIns="91425" spcFirstLastPara="1" rIns="91425" wrap="square" tIns="91425">
            <a:noAutofit/>
          </a:bodyPr>
          <a:lstStyle/>
          <a:p>
            <a:pPr indent="-304800" lvl="0" marL="457200" rtl="0">
              <a:spcBef>
                <a:spcPts val="600"/>
              </a:spcBef>
              <a:spcAft>
                <a:spcPts val="0"/>
              </a:spcAft>
              <a:buSzPts val="1200"/>
              <a:buChar char="-"/>
            </a:pPr>
            <a:r>
              <a:rPr lang="en" sz="1200"/>
              <a:t>We read a few papers on feature extraction for prediction of emotions using EEG waves and tried to incorporate some of their viable options in our model.</a:t>
            </a:r>
            <a:endParaRPr sz="1200"/>
          </a:p>
          <a:p>
            <a:pPr indent="-304800" lvl="0" marL="457200" rtl="0">
              <a:spcBef>
                <a:spcPts val="0"/>
              </a:spcBef>
              <a:spcAft>
                <a:spcPts val="0"/>
              </a:spcAft>
              <a:buSzPts val="1200"/>
              <a:buChar char="-"/>
            </a:pPr>
            <a:r>
              <a:rPr lang="en" sz="1200"/>
              <a:t>We subsequently preprocessed the data and extracted the main features and finally fed the latter to the classifiers to update a user’s sadness quotient on a daily basis.</a:t>
            </a:r>
            <a:endParaRPr sz="1200"/>
          </a:p>
        </p:txBody>
      </p:sp>
      <p:sp>
        <p:nvSpPr>
          <p:cNvPr id="116" name="Shape 116"/>
          <p:cNvSpPr txBox="1"/>
          <p:nvPr>
            <p:ph idx="2" type="body"/>
          </p:nvPr>
        </p:nvSpPr>
        <p:spPr>
          <a:xfrm>
            <a:off x="3148226" y="1486297"/>
            <a:ext cx="2673300" cy="2855400"/>
          </a:xfrm>
          <a:prstGeom prst="rect">
            <a:avLst/>
          </a:prstGeom>
        </p:spPr>
        <p:txBody>
          <a:bodyPr anchorCtr="0" anchor="t" bIns="91425" lIns="91425" spcFirstLastPara="1" rIns="91425" wrap="square" tIns="91425">
            <a:noAutofit/>
          </a:bodyPr>
          <a:lstStyle/>
          <a:p>
            <a:pPr indent="-304800" lvl="0" marL="457200" rtl="0">
              <a:spcBef>
                <a:spcPts val="600"/>
              </a:spcBef>
              <a:spcAft>
                <a:spcPts val="0"/>
              </a:spcAft>
              <a:buSzPts val="1200"/>
              <a:buChar char="-"/>
            </a:pPr>
            <a:r>
              <a:rPr lang="en" sz="1200"/>
              <a:t>Next, we modified the label space (given in the DEAP Dataset), in an attempt to extract meaningful information (when a person depressed, happy, sad, etc) based on the valency, arousal, dominance and liking matrix as given in the Dataset.</a:t>
            </a:r>
            <a:endParaRPr sz="1200"/>
          </a:p>
          <a:p>
            <a:pPr indent="0" lvl="0" marL="0" rtl="0">
              <a:spcBef>
                <a:spcPts val="600"/>
              </a:spcBef>
              <a:spcAft>
                <a:spcPts val="0"/>
              </a:spcAft>
              <a:buNone/>
            </a:pPr>
            <a:r>
              <a:t/>
            </a:r>
            <a:endParaRPr b="1">
              <a:solidFill>
                <a:srgbClr val="00BEF2"/>
              </a:solidFill>
            </a:endParaRPr>
          </a:p>
        </p:txBody>
      </p:sp>
      <p:sp>
        <p:nvSpPr>
          <p:cNvPr id="117" name="Shape 117"/>
          <p:cNvSpPr txBox="1"/>
          <p:nvPr>
            <p:ph idx="3" type="body"/>
          </p:nvPr>
        </p:nvSpPr>
        <p:spPr>
          <a:xfrm>
            <a:off x="5710150" y="1458425"/>
            <a:ext cx="2583600" cy="2855400"/>
          </a:xfrm>
          <a:prstGeom prst="rect">
            <a:avLst/>
          </a:prstGeom>
        </p:spPr>
        <p:txBody>
          <a:bodyPr anchorCtr="0" anchor="t" bIns="91425" lIns="91425" spcFirstLastPara="1" rIns="91425" wrap="square" tIns="91425">
            <a:noAutofit/>
          </a:bodyPr>
          <a:lstStyle/>
          <a:p>
            <a:pPr indent="-304800" lvl="0" marL="457200">
              <a:spcBef>
                <a:spcPts val="600"/>
              </a:spcBef>
              <a:spcAft>
                <a:spcPts val="0"/>
              </a:spcAft>
              <a:buSzPts val="1200"/>
              <a:buChar char="-"/>
            </a:pPr>
            <a:r>
              <a:rPr lang="en" sz="1200"/>
              <a:t>We designed a progressive web application using Flask and modern web technologies to create an accessible and user friendly interface.</a:t>
            </a:r>
            <a:endParaRPr sz="1200"/>
          </a:p>
          <a:p>
            <a:pPr indent="-304800" lvl="0" marL="457200" rtl="0">
              <a:spcBef>
                <a:spcPts val="0"/>
              </a:spcBef>
              <a:spcAft>
                <a:spcPts val="0"/>
              </a:spcAft>
              <a:buSzPts val="1200"/>
              <a:buChar char="-"/>
            </a:pPr>
            <a:r>
              <a:rPr lang="en" sz="1200"/>
              <a:t>The user interface was specifically designed to be simple, minimal yet appealing to the eye. The main components are highlighted specifically and insights are the main focus.</a:t>
            </a:r>
            <a:endParaRPr sz="1200"/>
          </a:p>
        </p:txBody>
      </p:sp>
      <p:sp>
        <p:nvSpPr>
          <p:cNvPr id="118" name="Shape 118"/>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3789550" y="970219"/>
            <a:ext cx="3855147" cy="3001276"/>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3950875" y="1129600"/>
            <a:ext cx="3532500" cy="2255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25516C"/>
                </a:solidFill>
                <a:latin typeface="Source Sans Pro"/>
                <a:ea typeface="Source Sans Pro"/>
                <a:cs typeface="Source Sans Pro"/>
                <a:sym typeface="Source Sans Pro"/>
              </a:rPr>
              <a:t>Place your screenshot here</a:t>
            </a:r>
            <a:endParaRPr sz="1000">
              <a:solidFill>
                <a:srgbClr val="25516C"/>
              </a:solidFill>
              <a:latin typeface="Source Sans Pro"/>
              <a:ea typeface="Source Sans Pro"/>
              <a:cs typeface="Source Sans Pro"/>
              <a:sym typeface="Source Sans Pro"/>
            </a:endParaRPr>
          </a:p>
        </p:txBody>
      </p:sp>
      <p:sp>
        <p:nvSpPr>
          <p:cNvPr id="125" name="Shape 125"/>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fld id="{00000000-1234-1234-1234-123412341234}" type="slidenum">
              <a:rPr lang="en">
                <a:solidFill>
                  <a:srgbClr val="00BEF2"/>
                </a:solidFill>
              </a:rPr>
              <a:t>‹#›</a:t>
            </a:fld>
            <a:endParaRPr>
              <a:solidFill>
                <a:srgbClr val="00BEF2"/>
              </a:solidFill>
            </a:endParaRPr>
          </a:p>
        </p:txBody>
      </p:sp>
      <p:sp>
        <p:nvSpPr>
          <p:cNvPr id="126" name="Shape 126"/>
          <p:cNvSpPr txBox="1"/>
          <p:nvPr>
            <p:ph idx="4294967295" type="body"/>
          </p:nvPr>
        </p:nvSpPr>
        <p:spPr>
          <a:xfrm>
            <a:off x="1254750" y="1556575"/>
            <a:ext cx="2378100" cy="1952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6000">
                <a:solidFill>
                  <a:schemeClr val="lt1"/>
                </a:solidFill>
                <a:latin typeface="Montserrat"/>
                <a:ea typeface="Montserrat"/>
                <a:cs typeface="Montserrat"/>
                <a:sym typeface="Montserrat"/>
              </a:rPr>
              <a:t>TIME!</a:t>
            </a:r>
            <a:endParaRPr b="1" sz="1400">
              <a:solidFill>
                <a:srgbClr val="FFFFFF"/>
              </a:solidFill>
              <a:latin typeface="Montserrat"/>
              <a:ea typeface="Montserrat"/>
              <a:cs typeface="Montserrat"/>
              <a:sym typeface="Montserrat"/>
            </a:endParaRPr>
          </a:p>
        </p:txBody>
      </p:sp>
      <p:pic>
        <p:nvPicPr>
          <p:cNvPr id="127" name="Shape 127"/>
          <p:cNvPicPr preferRelativeResize="0"/>
          <p:nvPr/>
        </p:nvPicPr>
        <p:blipFill rotWithShape="1">
          <a:blip r:embed="rId3">
            <a:alphaModFix/>
          </a:blip>
          <a:srcRect b="0" l="0" r="0" t="9477"/>
          <a:stretch/>
        </p:blipFill>
        <p:spPr>
          <a:xfrm>
            <a:off x="3950200" y="1320125"/>
            <a:ext cx="3532500" cy="1820425"/>
          </a:xfrm>
          <a:prstGeom prst="rect">
            <a:avLst/>
          </a:prstGeom>
          <a:noFill/>
          <a:ln>
            <a:noFill/>
          </a:ln>
        </p:spPr>
      </p:pic>
      <p:sp>
        <p:nvSpPr>
          <p:cNvPr id="128" name="Shape 128"/>
          <p:cNvSpPr txBox="1"/>
          <p:nvPr/>
        </p:nvSpPr>
        <p:spPr>
          <a:xfrm>
            <a:off x="869925" y="1954100"/>
            <a:ext cx="3000000" cy="924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4800">
                <a:solidFill>
                  <a:schemeClr val="lt1"/>
                </a:solidFill>
                <a:latin typeface="Montserrat"/>
                <a:ea typeface="Montserrat"/>
                <a:cs typeface="Montserrat"/>
                <a:sym typeface="Montserrat"/>
              </a:rPr>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996392" y="648725"/>
            <a:ext cx="71313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FUTURE POSSIBILITIES</a:t>
            </a:r>
            <a:endParaRPr sz="2400"/>
          </a:p>
        </p:txBody>
      </p:sp>
      <p:sp>
        <p:nvSpPr>
          <p:cNvPr id="134" name="Shape 134"/>
          <p:cNvSpPr txBox="1"/>
          <p:nvPr>
            <p:ph idx="12" type="sldNum"/>
          </p:nvPr>
        </p:nvSpPr>
        <p:spPr>
          <a:xfrm>
            <a:off x="7766425" y="648725"/>
            <a:ext cx="548700" cy="67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5" name="Shape 135"/>
          <p:cNvSpPr txBox="1"/>
          <p:nvPr>
            <p:ph idx="1" type="body"/>
          </p:nvPr>
        </p:nvSpPr>
        <p:spPr>
          <a:xfrm>
            <a:off x="1010200" y="1690575"/>
            <a:ext cx="7131300" cy="24408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We could have trained the classifier for a bit longer to get better results.</a:t>
            </a:r>
            <a:endParaRPr sz="1800"/>
          </a:p>
          <a:p>
            <a:pPr indent="-342900" lvl="0" marL="457200" rtl="0">
              <a:spcBef>
                <a:spcPts val="0"/>
              </a:spcBef>
              <a:spcAft>
                <a:spcPts val="0"/>
              </a:spcAft>
              <a:buSzPts val="1800"/>
              <a:buChar char="-"/>
            </a:pPr>
            <a:r>
              <a:rPr lang="en" sz="1800"/>
              <a:t>We could merge fitbit data with our app for more comprehensive evaluation.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