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32404050" cy="43205400"/>
  <p:notesSz cx="6858000" cy="9144000"/>
  <p:defaultTextStyle>
    <a:defPPr>
      <a:defRPr lang="he-IL"/>
    </a:defPPr>
    <a:lvl1pPr algn="l" defTabSz="4319588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159000" indent="-1701800" algn="l" defTabSz="4319588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319588" indent="-3405188" algn="l" defTabSz="4319588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6480175" indent="-5108575" algn="l" defTabSz="4319588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8640763" indent="-6811963" algn="l" defTabSz="4319588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CEBA"/>
    <a:srgbClr val="CBA38B"/>
    <a:srgbClr val="AD523E"/>
    <a:srgbClr val="FFF5E4"/>
    <a:srgbClr val="FDF6E7"/>
    <a:srgbClr val="FAEBCE"/>
    <a:srgbClr val="F9E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3993" autoAdjust="0"/>
  </p:normalViewPr>
  <p:slideViewPr>
    <p:cSldViewPr>
      <p:cViewPr>
        <p:scale>
          <a:sx n="33" d="100"/>
          <a:sy n="33" d="100"/>
        </p:scale>
        <p:origin x="509" y="-374"/>
      </p:cViewPr>
      <p:guideLst>
        <p:guide orient="horz" pos="13608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7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08EE8B15-7C20-9162-9BE4-2C633F2538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9D7F308-AD7F-325D-E2E9-DED09E0851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defTabSz="4320540" rtl="1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D4F41A6-3C46-4765-B4B0-E269A1EEDFE9}" type="datetimeFigureOut">
              <a:rPr lang="he-IL"/>
              <a:pPr>
                <a:defRPr/>
              </a:pPr>
              <a:t>ג'/סיון/תשפ"ג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C4F85F5-B90B-3529-5CBE-1D64034BEB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DC1744F-BFF6-FA9A-25DB-B35AF21DC6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1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C605B1DC-A6BE-4930-9DBE-4B82715FCFC4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CC8E22A7-2538-CEF4-6895-4047E99AD7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E206807-3BDE-80B3-2E50-D5A267D46E0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defTabSz="4320540" rtl="1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D152F8B-6E66-45A8-9712-3EF1CB00A2C0}" type="datetimeFigureOut">
              <a:rPr lang="he-IL"/>
              <a:pPr>
                <a:defRPr/>
              </a:pPr>
              <a:t>ג'/סיון/תשפ"ג</a:t>
            </a:fld>
            <a:endParaRPr lang="he-IL"/>
          </a:p>
        </p:txBody>
      </p:sp>
      <p:sp>
        <p:nvSpPr>
          <p:cNvPr id="4" name="מציין מיקום של תמונת שקופית 3">
            <a:extLst>
              <a:ext uri="{FF2B5EF4-FFF2-40B4-BE49-F238E27FC236}">
                <a16:creationId xmlns:a16="http://schemas.microsoft.com/office/drawing/2014/main" id="{C733D366-5DD8-2D98-24C6-F4DE6B1584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/>
          </a:p>
        </p:txBody>
      </p:sp>
      <p:sp>
        <p:nvSpPr>
          <p:cNvPr id="5" name="מציין מיקום של הערות 4">
            <a:extLst>
              <a:ext uri="{FF2B5EF4-FFF2-40B4-BE49-F238E27FC236}">
                <a16:creationId xmlns:a16="http://schemas.microsoft.com/office/drawing/2014/main" id="{97B0D157-EB43-D8C3-83DC-8A585B051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noProof="0"/>
              <a:t>לחץ כדי לערוך סגנונות טקסט של תבנית בסיס</a:t>
            </a:r>
          </a:p>
          <a:p>
            <a:pPr lvl="1"/>
            <a:r>
              <a:rPr lang="he-IL" noProof="0"/>
              <a:t>רמה שנייה</a:t>
            </a:r>
          </a:p>
          <a:p>
            <a:pPr lvl="2"/>
            <a:r>
              <a:rPr lang="he-IL" noProof="0"/>
              <a:t>רמה שלישית</a:t>
            </a:r>
          </a:p>
          <a:p>
            <a:pPr lvl="3"/>
            <a:r>
              <a:rPr lang="he-IL" noProof="0"/>
              <a:t>רמה רביעית</a:t>
            </a:r>
          </a:p>
          <a:p>
            <a:pPr lvl="4"/>
            <a:r>
              <a:rPr lang="he-IL" noProof="0"/>
              <a:t>רמה חמישית</a:t>
            </a:r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B3EA985-AA5E-E2B4-1585-062B071628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E17C887-9363-71B2-D5C8-2A79E21B62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1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9FCF1E0C-F1E6-4AB5-BE84-F0C1CFFA8FBB}" type="slidenum">
              <a:rPr lang="he-IL" altLang="he-IL"/>
              <a:pPr/>
              <a:t>‹#›</a:t>
            </a:fld>
            <a:endParaRPr lang="he-IL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defTabSz="4319588" rtl="1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2159000" algn="r" defTabSz="4319588" rtl="1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4319588" algn="r" defTabSz="4319588" rtl="1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6480175" algn="r" defTabSz="4319588" rtl="1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8640763" algn="r" defTabSz="4319588" rtl="1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10801350" algn="r" defTabSz="4320540" rtl="1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12961620" algn="r" defTabSz="4320540" rtl="1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5121890" algn="r" defTabSz="4320540" rtl="1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7282160" algn="r" defTabSz="4320540" rtl="1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מציין מיקום של תמונת שקופית 1">
            <a:extLst>
              <a:ext uri="{FF2B5EF4-FFF2-40B4-BE49-F238E27FC236}">
                <a16:creationId xmlns:a16="http://schemas.microsoft.com/office/drawing/2014/main" id="{7DB6574D-0149-41A2-7FBF-869F56979E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מציין מיקום של הערות 2">
            <a:extLst>
              <a:ext uri="{FF2B5EF4-FFF2-40B4-BE49-F238E27FC236}">
                <a16:creationId xmlns:a16="http://schemas.microsoft.com/office/drawing/2014/main" id="{711558D0-F912-5AC6-CA14-BA1FBF4568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e-IL" altLang="he-IL"/>
          </a:p>
        </p:txBody>
      </p:sp>
      <p:sp>
        <p:nvSpPr>
          <p:cNvPr id="15364" name="מציין מיקום של מספר שקופית 3">
            <a:extLst>
              <a:ext uri="{FF2B5EF4-FFF2-40B4-BE49-F238E27FC236}">
                <a16:creationId xmlns:a16="http://schemas.microsoft.com/office/drawing/2014/main" id="{154C6A05-A977-FBF8-EFEB-4433AA15AE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5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5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5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5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5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defTabSz="4319588" rtl="1" eaLnBrk="0" fontAlgn="base" hangingPunct="0">
              <a:spcBef>
                <a:spcPct val="3000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defTabSz="4319588" rtl="1" eaLnBrk="0" fontAlgn="base" hangingPunct="0">
              <a:spcBef>
                <a:spcPct val="3000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defTabSz="4319588" rtl="1" eaLnBrk="0" fontAlgn="base" hangingPunct="0">
              <a:spcBef>
                <a:spcPct val="3000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defTabSz="4319588" rtl="1" eaLnBrk="0" fontAlgn="base" hangingPunct="0">
              <a:spcBef>
                <a:spcPct val="3000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AB378A64-19D7-4E78-B751-B8A388785CA5}" type="slidenum">
              <a:rPr lang="he-IL" altLang="he-IL" sz="1200"/>
              <a:pPr algn="l">
                <a:spcBef>
                  <a:spcPct val="0"/>
                </a:spcBef>
              </a:pPr>
              <a:t>1</a:t>
            </a:fld>
            <a:endParaRPr lang="he-IL" altLang="he-IL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78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58A0560-DEF8-165E-5B58-B4C58D09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FC26A1A-1A38-44D5-BC34-E3F93ED4D143}" type="datetimeFigureOut">
              <a:rPr lang="he-IL"/>
              <a:pPr>
                <a:defRPr/>
              </a:pPr>
              <a:t>ג'/סיון/תשפ"ג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727E139-DB0A-5D26-AF9F-607FC1FB7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4464D84-6F2B-7DA6-B36E-5C7FC3FF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panose="020F0502020204030204" pitchFamily="34" charset="0"/>
              </a:defRPr>
            </a:lvl1pPr>
          </a:lstStyle>
          <a:p>
            <a:fld id="{D23B1D2C-1466-4D89-A42B-CD6763D526BF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9768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3254782" y="10901365"/>
            <a:ext cx="25833229" cy="232249028"/>
          </a:xfrm>
          <a:prstGeom prst="rect">
            <a:avLst/>
          </a:prstGeo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5743847" y="10901365"/>
            <a:ext cx="76970870" cy="23224902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EAAF7C1-400C-4BB4-FA39-3FA221381C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32A689D-0BA9-4B11-AED0-451B016A9C5E}" type="datetimeFigureOut">
              <a:rPr lang="he-IL"/>
              <a:pPr>
                <a:defRPr/>
              </a:pPr>
              <a:t>ג'/סיון/תשפ"ג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B9C75C5-DC2F-3E99-B21F-ED7E8EC3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CF0CE90-ABD6-5A62-499E-9B893AA0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panose="020F0502020204030204" pitchFamily="34" charset="0"/>
              </a:defRPr>
            </a:lvl1pPr>
          </a:lstStyle>
          <a:p>
            <a:fld id="{5D5196BC-1444-47E0-B68F-FFB2CA97F441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08867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16C83E0-4C5C-D837-B51A-A3FD7B57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486AB55-7B27-4507-A93F-B64839EF19AD}" type="datetimeFigureOut">
              <a:rPr lang="he-IL"/>
              <a:pPr>
                <a:defRPr/>
              </a:pPr>
              <a:t>ג'/סיון/תשפ"ג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EF26CC8-10E1-0C5B-C533-7C9CB7BB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FD5538C-93D4-3C7D-93F6-DCB8F0DF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panose="020F0502020204030204" pitchFamily="34" charset="0"/>
              </a:defRPr>
            </a:lvl1pPr>
          </a:lstStyle>
          <a:p>
            <a:fld id="{589C9A41-948E-4163-8505-67368A877CFB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9964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59696" y="27763473"/>
            <a:ext cx="27543443" cy="8581073"/>
          </a:xfrm>
          <a:prstGeom prst="rect">
            <a:avLst/>
          </a:prstGeom>
        </p:spPr>
        <p:txBody>
          <a:bodyPr anchor="t"/>
          <a:lstStyle>
            <a:lvl1pPr algn="r">
              <a:defRPr sz="189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AEDDE6A-D625-B0A9-7086-55F984C690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BEA1F0F-AB82-455F-B91F-5E195F97D954}" type="datetimeFigureOut">
              <a:rPr lang="he-IL"/>
              <a:pPr>
                <a:defRPr/>
              </a:pPr>
              <a:t>ג'/סיון/תשפ"ג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BC4972D-BFBE-9F00-B247-BECB4D1A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8F0F771-BA88-0ECC-1C66-488FCBC1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panose="020F0502020204030204" pitchFamily="34" charset="0"/>
              </a:defRPr>
            </a:lvl1pPr>
          </a:lstStyle>
          <a:p>
            <a:fld id="{DBC8A428-7280-4F57-AF76-1628AE2B5697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66761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5743846" y="63507940"/>
            <a:ext cx="51402048" cy="179642453"/>
          </a:xfrm>
          <a:prstGeom prst="rect">
            <a:avLst/>
          </a:prstGeo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57685960" y="63507940"/>
            <a:ext cx="51402051" cy="179642453"/>
          </a:xfrm>
          <a:prstGeom prst="rect">
            <a:avLst/>
          </a:prstGeo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3F50B17-3F1D-D73F-ADF8-6D1F1B3743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EFD40F5-E639-4DB6-A795-1729DCD1D271}" type="datetimeFigureOut">
              <a:rPr lang="he-IL"/>
              <a:pPr>
                <a:defRPr/>
              </a:pPr>
              <a:t>ג'/סיון/תשפ"ג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27CC739-C790-2732-D5D3-F223669D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319B18A-925A-F9E5-EEEE-84A86453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panose="020F0502020204030204" pitchFamily="34" charset="0"/>
              </a:defRPr>
            </a:lvl1pPr>
          </a:lstStyle>
          <a:p>
            <a:fld id="{FA3C7363-DD19-4D96-88BE-E63B2591AE0A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68438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  <a:prstGeom prst="rect">
            <a:avLst/>
          </a:prstGeo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  <a:prstGeom prst="rect">
            <a:avLst/>
          </a:prstGeo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B060486-CF94-E2F4-D22D-3165068331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5137488-7517-4082-97FC-BE5E730B104E}" type="datetimeFigureOut">
              <a:rPr lang="he-IL"/>
              <a:pPr>
                <a:defRPr/>
              </a:pPr>
              <a:t>ג'/סיון/תשפ"ג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861339F-A7F0-BA50-E0D2-51315500C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5F82CBF-F5B6-D4CB-B42E-C4933BF6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panose="020F0502020204030204" pitchFamily="34" charset="0"/>
              </a:defRPr>
            </a:lvl1pPr>
          </a:lstStyle>
          <a:p>
            <a:fld id="{6CF6AAB3-7049-4D60-A8CF-0BEE67B0C50E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95232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E2049BB-7E47-B994-F054-E0829FE6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DB8DFFE-A9A9-4B91-AF33-482B27F09900}" type="datetimeFigureOut">
              <a:rPr lang="he-IL"/>
              <a:pPr>
                <a:defRPr/>
              </a:pPr>
              <a:t>ג'/סיון/תשפ"ג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F59CDBB-A6A9-D282-65AE-0B859AA7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02D9545-31D9-D401-47B6-72DBD0E2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panose="020F0502020204030204" pitchFamily="34" charset="0"/>
              </a:defRPr>
            </a:lvl1pPr>
          </a:lstStyle>
          <a:p>
            <a:fld id="{D0875EBC-C044-4B68-8660-B9759C8CD273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0978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404DDFA-DF64-ACDC-0827-8B1416EC04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6E39ABE-1A2A-4288-A892-571B0AA59E06}" type="datetimeFigureOut">
              <a:rPr lang="he-IL"/>
              <a:pPr>
                <a:defRPr/>
              </a:pPr>
              <a:t>ג'/סיון/תשפ"ג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1D81ABD-C2CE-7EF2-CAF3-7D9033A7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94788F9-3B06-990A-341C-90F30D76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panose="020F0502020204030204" pitchFamily="34" charset="0"/>
              </a:defRPr>
            </a:lvl1pPr>
          </a:lstStyle>
          <a:p>
            <a:fld id="{92C7DD5E-81DA-4123-B7EA-DB62DD4E7F3C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82470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4" y="1720215"/>
            <a:ext cx="10660709" cy="7320915"/>
          </a:xfrm>
          <a:prstGeom prst="rect">
            <a:avLst/>
          </a:prstGeom>
        </p:spPr>
        <p:txBody>
          <a:bodyPr anchor="b"/>
          <a:lstStyle>
            <a:lvl1pPr algn="r">
              <a:defRPr sz="95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  <a:prstGeom prst="rect">
            <a:avLst/>
          </a:prstGeo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20204" y="9041133"/>
            <a:ext cx="10660709" cy="295536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461B6A6-FA97-C63A-B3DA-B20DAAAF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F4D78B9-C8B6-4A94-9B65-053BA9E203E4}" type="datetimeFigureOut">
              <a:rPr lang="he-IL"/>
              <a:pPr>
                <a:defRPr/>
              </a:pPr>
              <a:t>ג'/סיון/תשפ"ג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D06298B-84F9-5184-8E0B-79651F6F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12FC78D-E5EF-9D74-0F41-B3B73809D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panose="020F0502020204030204" pitchFamily="34" charset="0"/>
              </a:defRPr>
            </a:lvl1pPr>
          </a:lstStyle>
          <a:p>
            <a:fld id="{BB5A2A8F-557B-4044-AB5D-AB13F4E2FA00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16262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  <a:prstGeom prst="rect">
            <a:avLst/>
          </a:prstGeom>
        </p:spPr>
        <p:txBody>
          <a:bodyPr anchor="b"/>
          <a:lstStyle>
            <a:lvl1pPr algn="r">
              <a:defRPr sz="95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6351421" y="3860483"/>
            <a:ext cx="19442430" cy="259232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5768F2E-347B-1266-6F99-912CF744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527B767-69BD-48B2-BE54-71913E26E53C}" type="datetimeFigureOut">
              <a:rPr lang="he-IL"/>
              <a:pPr>
                <a:defRPr/>
              </a:pPr>
              <a:t>ג'/סיון/תשפ"ג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DD4EA51-83B2-7FA9-08DC-97A9AA54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78DF2A5-5C6A-F7AF-FA22-D2A68E5B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>
                <a:latin typeface="Calibri" panose="020F0502020204030204" pitchFamily="34" charset="0"/>
              </a:defRPr>
            </a:lvl1pPr>
          </a:lstStyle>
          <a:p>
            <a:fld id="{D587DB8B-C1FE-4399-B384-99E1845C49FD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5263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>
            <a:extLst>
              <a:ext uri="{FF2B5EF4-FFF2-40B4-BE49-F238E27FC236}">
                <a16:creationId xmlns:a16="http://schemas.microsoft.com/office/drawing/2014/main" id="{0E776469-F9E4-B2A5-A221-DBD8661B85D9}"/>
              </a:ext>
            </a:extLst>
          </p:cNvPr>
          <p:cNvSpPr>
            <a:spLocks/>
          </p:cNvSpPr>
          <p:nvPr userDrawn="1"/>
        </p:nvSpPr>
        <p:spPr>
          <a:xfrm>
            <a:off x="0" y="-42863"/>
            <a:ext cx="32404050" cy="6480176"/>
          </a:xfrm>
          <a:prstGeom prst="rect">
            <a:avLst/>
          </a:prstGeom>
          <a:solidFill>
            <a:srgbClr val="FFF5E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4320540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pic>
        <p:nvPicPr>
          <p:cNvPr id="1027" name="Picture 2" descr="C:\Documents and Settings\adam\Desktop\Ben Gurion Logo.jpg">
            <a:extLst>
              <a:ext uri="{FF2B5EF4-FFF2-40B4-BE49-F238E27FC236}">
                <a16:creationId xmlns:a16="http://schemas.microsoft.com/office/drawing/2014/main" id="{1FB0C86B-CFE1-745F-D3CB-6646182D4F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938" y="0"/>
            <a:ext cx="21601112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4319588" rtl="1" eaLnBrk="0" fontAlgn="base" hangingPunct="0">
        <a:spcBef>
          <a:spcPct val="0"/>
        </a:spcBef>
        <a:spcAft>
          <a:spcPct val="0"/>
        </a:spcAft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319588" rtl="1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defTabSz="4319588" rtl="1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defTabSz="4319588" rtl="1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defTabSz="4319588" rtl="1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defTabSz="4319588" rtl="1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defTabSz="4319588" rtl="1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defTabSz="4319588" rtl="1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defTabSz="4319588" rtl="1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1619250" indent="-1619250" algn="r" defTabSz="4319588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963" indent="-1349375" algn="r" defTabSz="4319588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79500" algn="r" defTabSz="4319588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9675" indent="-1079500" algn="r" defTabSz="4319588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0263" indent="-1079500" algn="r" defTabSz="4319588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r" defTabSz="4320540" rtl="1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r" defTabSz="4320540" rtl="1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r" defTabSz="4320540" rtl="1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r" defTabSz="4320540" rtl="1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Box 6">
            <a:extLst>
              <a:ext uri="{FF2B5EF4-FFF2-40B4-BE49-F238E27FC236}">
                <a16:creationId xmlns:a16="http://schemas.microsoft.com/office/drawing/2014/main" id="{82E3AB51-18FF-0186-18B3-22575B21D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088" y="3122613"/>
            <a:ext cx="29765625" cy="137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>
              <a:lnSpc>
                <a:spcPts val="10000"/>
              </a:lnSpc>
            </a:pPr>
            <a:r>
              <a:rPr lang="en-US" altLang="he-IL" sz="10000" b="1" dirty="0"/>
              <a:t>Computational Art – Robotic Picture Weaving</a:t>
            </a:r>
            <a:endParaRPr lang="he-IL" altLang="he-IL" sz="10000" b="1" dirty="0"/>
          </a:p>
        </p:txBody>
      </p:sp>
      <p:sp>
        <p:nvSpPr>
          <p:cNvPr id="14340" name="TextBox 9">
            <a:extLst>
              <a:ext uri="{FF2B5EF4-FFF2-40B4-BE49-F238E27FC236}">
                <a16:creationId xmlns:a16="http://schemas.microsoft.com/office/drawing/2014/main" id="{8F5C1A6C-2EC2-2DCF-52B3-102C5FCC4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6463" y="4205288"/>
            <a:ext cx="210026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68375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en-US" altLang="he-IL" sz="8000" b="1" dirty="0">
                <a:solidFill>
                  <a:srgbClr val="000099"/>
                </a:solidFill>
              </a:rPr>
              <a:t>Uri Ziv, </a:t>
            </a:r>
            <a:r>
              <a:rPr lang="en-US" altLang="he-IL" sz="8000" b="1" dirty="0" err="1">
                <a:solidFill>
                  <a:srgbClr val="000099"/>
                </a:solidFill>
              </a:rPr>
              <a:t>Idan</a:t>
            </a:r>
            <a:r>
              <a:rPr lang="en-US" altLang="he-IL" sz="8000" b="1" dirty="0">
                <a:solidFill>
                  <a:srgbClr val="000099"/>
                </a:solidFill>
              </a:rPr>
              <a:t> Halperin, Gur Elkin</a:t>
            </a:r>
            <a:endParaRPr lang="he-IL" altLang="he-IL" sz="8000" b="1" dirty="0">
              <a:solidFill>
                <a:srgbClr val="000099"/>
              </a:solidFill>
            </a:endParaRPr>
          </a:p>
        </p:txBody>
      </p:sp>
      <p:sp>
        <p:nvSpPr>
          <p:cNvPr id="14341" name="TextBox 10">
            <a:extLst>
              <a:ext uri="{FF2B5EF4-FFF2-40B4-BE49-F238E27FC236}">
                <a16:creationId xmlns:a16="http://schemas.microsoft.com/office/drawing/2014/main" id="{93C65313-2997-A530-EBC1-FB9E22F78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6463" y="5205413"/>
            <a:ext cx="210026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68375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8375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8375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8375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8375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en-US" altLang="he-IL" sz="8000" b="1" dirty="0">
                <a:solidFill>
                  <a:srgbClr val="000099"/>
                </a:solidFill>
              </a:rPr>
              <a:t>Advisors: </a:t>
            </a:r>
            <a:r>
              <a:rPr lang="en-US" altLang="he-IL" sz="8000" b="1" dirty="0" err="1">
                <a:solidFill>
                  <a:srgbClr val="000099"/>
                </a:solidFill>
              </a:rPr>
              <a:t>Ohad</a:t>
            </a:r>
            <a:r>
              <a:rPr lang="en-US" altLang="he-IL" sz="8000" b="1" dirty="0">
                <a:solidFill>
                  <a:srgbClr val="000099"/>
                </a:solidFill>
              </a:rPr>
              <a:t> Ben-Shahar</a:t>
            </a:r>
            <a:endParaRPr lang="en-US" altLang="he-IL" sz="8000" b="1" dirty="0">
              <a:solidFill>
                <a:srgbClr val="FFCB97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718B5B-6B0C-F878-C472-8C697F8A0F17}"/>
              </a:ext>
            </a:extLst>
          </p:cNvPr>
          <p:cNvSpPr txBox="1"/>
          <p:nvPr/>
        </p:nvSpPr>
        <p:spPr>
          <a:xfrm>
            <a:off x="2592388" y="858838"/>
            <a:ext cx="18289587" cy="988860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 marL="1371600" indent="-1371600" algn="ctr" defTabSz="4320540" rtl="1" eaLnBrk="1" fontAlgn="auto" hangingPunct="1">
              <a:lnSpc>
                <a:spcPts val="7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rgbClr val="000099"/>
                </a:solidFill>
              </a:rPr>
              <a:t>Department of Computer Science</a:t>
            </a:r>
            <a:endParaRPr lang="he-IL" sz="6000" dirty="0">
              <a:solidFill>
                <a:srgbClr val="000099"/>
              </a:solidFill>
            </a:endParaRP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D441EBE4-44D1-0B3D-570E-6F9B53F447FA}"/>
              </a:ext>
            </a:extLst>
          </p:cNvPr>
          <p:cNvSpPr/>
          <p:nvPr/>
        </p:nvSpPr>
        <p:spPr>
          <a:xfrm>
            <a:off x="792313" y="6841060"/>
            <a:ext cx="15409712" cy="1584176"/>
          </a:xfrm>
          <a:prstGeom prst="flowChartProcess">
            <a:avLst/>
          </a:prstGeom>
          <a:solidFill>
            <a:srgbClr val="DFCE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7200" dirty="0"/>
              <a:t>Background and Motivation</a:t>
            </a:r>
            <a:endParaRPr lang="he-IL" sz="7200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0875B496-144A-9DFB-228D-478B7EAED32C}"/>
              </a:ext>
            </a:extLst>
          </p:cNvPr>
          <p:cNvSpPr/>
          <p:nvPr/>
        </p:nvSpPr>
        <p:spPr>
          <a:xfrm>
            <a:off x="16487775" y="6841060"/>
            <a:ext cx="15409712" cy="1584176"/>
          </a:xfrm>
          <a:prstGeom prst="flowChartProcess">
            <a:avLst/>
          </a:prstGeom>
          <a:solidFill>
            <a:srgbClr val="DFCE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7200" dirty="0"/>
              <a:t>Problem Description</a:t>
            </a:r>
            <a:endParaRPr lang="he-IL"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B0FD-0363-2B85-9537-D9F0C284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2ACA49B-8A3B-7A22-1F14-5D4691789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4159" y="21015354"/>
            <a:ext cx="6835732" cy="664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7618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28</Words>
  <Application>Microsoft Office PowerPoint</Application>
  <PresentationFormat>Custom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ערכת נושא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adam</dc:creator>
  <cp:lastModifiedBy>uri ziv</cp:lastModifiedBy>
  <cp:revision>31</cp:revision>
  <dcterms:created xsi:type="dcterms:W3CDTF">2010-03-24T06:07:16Z</dcterms:created>
  <dcterms:modified xsi:type="dcterms:W3CDTF">2023-05-23T16:53:18Z</dcterms:modified>
</cp:coreProperties>
</file>